
<file path=[Content_Types].xml><?xml version="1.0" encoding="utf-8"?>
<Types xmlns="http://schemas.openxmlformats.org/package/2006/content-types">
  <Override PartName="/ppt/slideLayouts/slideLayout307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Layouts/slideLayout578.xml" ContentType="application/vnd.openxmlformats-officedocument.presentationml.slideLayout+xml"/>
  <Override PartName="/ppt/slideMasters/slideMaster33.xml" ContentType="application/vnd.openxmlformats-officedocument.presentationml.slideMaster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slideLayouts/slideLayout395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s/slide19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Masters/slideMaster49.xml" ContentType="application/vnd.openxmlformats-officedocument.presentationml.slideMaster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theme/theme48.xml" ContentType="application/vnd.openxmlformats-officedocument.theme+xml"/>
  <Override PartName="/ppt/slideLayouts/slideLayout597.xml" ContentType="application/vnd.openxmlformats-officedocument.presentationml.slideLayout+xml"/>
  <Override PartName="/ppt/slideMasters/slideMaster52.xml" ContentType="application/vnd.openxmlformats-officedocument.presentationml.slideMaster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Masters/slideMaster30.xml" ContentType="application/vnd.openxmlformats-officedocument.presentationml.slideMaster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theme/theme51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Masters/slideMaster46.xml" ContentType="application/vnd.openxmlformats-officedocument.presentationml.slideMaster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theme/theme45.xml" ContentType="application/vnd.openxmlformats-officedocument.theme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3.xml" ContentType="application/vnd.openxmlformats-officedocument.theme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39.xml" ContentType="application/vnd.openxmlformats-officedocument.theme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Masters/slideMaster43.xml" ContentType="application/vnd.openxmlformats-officedocument.presentationml.slideMaster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theme/theme42.xml" ContentType="application/vnd.openxmlformats-officedocument.theme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Masters/slideMaster37.xml" ContentType="application/vnd.openxmlformats-officedocument.presentationml.slideMaster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theme/theme36.xml" ContentType="application/vnd.openxmlformats-officedocument.theme+xml"/>
  <Override PartName="/ppt/slideLayouts/slideLayout601.xml" ContentType="application/vnd.openxmlformats-officedocument.presentationml.slideLayout+xml"/>
  <Override PartName="/ppt/slideMasters/slideMaster40.xml" ContentType="application/vnd.openxmlformats-officedocument.presentationml.slideMaster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s/slide26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theme/theme33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75.xml" ContentType="application/vnd.openxmlformats-officedocument.presentationml.slideLayout+xml"/>
  <Override PartName="/ppt/theme/theme49.xml" ContentType="application/vnd.openxmlformats-officedocument.theme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431.xml" ContentType="application/vnd.openxmlformats-officedocument.presentationml.slideLayout+xml"/>
  <Override PartName="/ppt/theme/theme52.xml" ContentType="application/vnd.openxmlformats-officedocument.theme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30.xml" ContentType="application/vnd.openxmlformats-officedocument.theme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Masters/slideMaster47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94.xml" ContentType="application/vnd.openxmlformats-officedocument.presentationml.slideLayout+xml"/>
  <Override PartName="/ppt/diagrams/quickStyle1.xml" ContentType="application/vnd.openxmlformats-officedocument.drawingml.diagramStyle+xml"/>
  <Override PartName="/ppt/slideMasters/slideMaster25.xml" ContentType="application/vnd.openxmlformats-officedocument.presentationml.slideMaster+xml"/>
  <Override PartName="/ppt/slideLayouts/slideLayout41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46.xml" ContentType="application/vnd.openxmlformats-officedocument.theme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Masters/slideMaster50.xml" ContentType="application/vnd.openxmlformats-officedocument.presentationml.slideMaster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7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Masters/slideMaster44.xml" ContentType="application/vnd.openxmlformats-officedocument.presentationml.slideMaster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43.xml" ContentType="application/vnd.openxmlformats-officedocument.theme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92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Masters/slideMaster38.xml" ContentType="application/vnd.openxmlformats-officedocument.presentationml.slideMaster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37.xml" ContentType="application/vnd.openxmlformats-officedocument.theme+xml"/>
  <Override PartName="/ppt/slideLayouts/slideLayout463.xml" ContentType="application/vnd.openxmlformats-officedocument.presentationml.slideLayout+xml"/>
  <Override PartName="/ppt/slideLayouts/slideLayout60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Masters/slideMaster4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40.xml" ContentType="application/vnd.openxmlformats-officedocument.theme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theme/theme34.xml" ContentType="application/vnd.openxmlformats-officedocument.theme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Masters/slideMaster32.xml" ContentType="application/vnd.openxmlformats-officedocument.presentationml.slideMaster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theme/theme53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theme/theme31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Masters/slideMaster48.xml" ContentType="application/vnd.openxmlformats-officedocument.presentationml.slideMaster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47.xml" ContentType="application/vnd.openxmlformats-officedocument.theme+xml"/>
  <Override PartName="/ppt/slideMasters/slideMaster51.xml" ContentType="application/vnd.openxmlformats-officedocument.presentationml.slideMaster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5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50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Masters/slideMaster45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9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92.xml" ContentType="application/vnd.openxmlformats-officedocument.presentationml.slideLayout+xml"/>
  <Override PartName="/ppt/theme/themeOverride2.xml" ContentType="application/vnd.openxmlformats-officedocument.themeOverride+xml"/>
  <Override PartName="/ppt/slideMasters/slideMaster23.xml" ContentType="application/vnd.openxmlformats-officedocument.presentationml.slideMaster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theme/theme44.xml" ContentType="application/vnd.openxmlformats-officedocument.theme+xml"/>
  <Override PartName="/ppt/slideLayouts/slideLayout568.xml" ContentType="application/vnd.openxmlformats-officedocument.presentationml.slideLayout+xml"/>
  <Default Extension="wdp" ContentType="image/vnd.ms-photo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22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38.xml" ContentType="application/vnd.openxmlformats-officedocument.theme+xml"/>
  <Override PartName="/ppt/slideLayouts/slideLayout603.xml" ContentType="application/vnd.openxmlformats-officedocument.presentationml.slideLayout+xml"/>
  <Override PartName="/ppt/slideMasters/slideMaster42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41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diagrams/drawing1.xml" ContentType="application/vnd.ms-office.drawingml.diagramDrawing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Default Extension="jpeg" ContentType="image/jpeg"/>
  <Override PartName="/ppt/slideMasters/slideMaster36.xml" ContentType="application/vnd.openxmlformats-officedocument.presentationml.slideMaster+xml"/>
  <Override PartName="/ppt/slides/slide31.xml" ContentType="application/vnd.openxmlformats-officedocument.presentationml.slide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5.xml" ContentType="application/vnd.openxmlformats-officedocument.theme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theme/theme13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62.xml" ContentType="application/vnd.openxmlformats-officedocument.presentationml.slideLayout+xml"/>
  <Override PartName="/ppt/theme/theme5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9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16" r:id="rId1"/>
    <p:sldMasterId id="2147484429" r:id="rId2"/>
    <p:sldMasterId id="2147484441" r:id="rId3"/>
    <p:sldMasterId id="2147484453" r:id="rId4"/>
    <p:sldMasterId id="2147484465" r:id="rId5"/>
    <p:sldMasterId id="2147484481" r:id="rId6"/>
    <p:sldMasterId id="2147484497" r:id="rId7"/>
    <p:sldMasterId id="2147484510" r:id="rId8"/>
    <p:sldMasterId id="2147484522" r:id="rId9"/>
    <p:sldMasterId id="2147484534" r:id="rId10"/>
    <p:sldMasterId id="2147484546" r:id="rId11"/>
    <p:sldMasterId id="2147484562" r:id="rId12"/>
    <p:sldMasterId id="2147484574" r:id="rId13"/>
    <p:sldMasterId id="2147484586" r:id="rId14"/>
    <p:sldMasterId id="2147484598" r:id="rId15"/>
    <p:sldMasterId id="2147484610" r:id="rId16"/>
    <p:sldMasterId id="2147484623" r:id="rId17"/>
    <p:sldMasterId id="2147484635" r:id="rId18"/>
    <p:sldMasterId id="2147484647" r:id="rId19"/>
    <p:sldMasterId id="2147484659" r:id="rId20"/>
    <p:sldMasterId id="2147484675" r:id="rId21"/>
    <p:sldMasterId id="2147484687" r:id="rId22"/>
    <p:sldMasterId id="2147484699" r:id="rId23"/>
    <p:sldMasterId id="2147484711" r:id="rId24"/>
    <p:sldMasterId id="2147484723" r:id="rId25"/>
    <p:sldMasterId id="2147484736" r:id="rId26"/>
    <p:sldMasterId id="2147484748" r:id="rId27"/>
    <p:sldMasterId id="2147484760" r:id="rId28"/>
    <p:sldMasterId id="2147484772" r:id="rId29"/>
    <p:sldMasterId id="2147484788" r:id="rId30"/>
    <p:sldMasterId id="2147484800" r:id="rId31"/>
    <p:sldMasterId id="2147484812" r:id="rId32"/>
    <p:sldMasterId id="2147484824" r:id="rId33"/>
    <p:sldMasterId id="2147484836" r:id="rId34"/>
    <p:sldMasterId id="2147484849" r:id="rId35"/>
    <p:sldMasterId id="2147484861" r:id="rId36"/>
    <p:sldMasterId id="2147484873" r:id="rId37"/>
    <p:sldMasterId id="2147484885" r:id="rId38"/>
    <p:sldMasterId id="2147484901" r:id="rId39"/>
    <p:sldMasterId id="2147484913" r:id="rId40"/>
    <p:sldMasterId id="2147484925" r:id="rId41"/>
    <p:sldMasterId id="2147484937" r:id="rId42"/>
    <p:sldMasterId id="2147484949" r:id="rId43"/>
    <p:sldMasterId id="2147484962" r:id="rId44"/>
    <p:sldMasterId id="2147484974" r:id="rId45"/>
    <p:sldMasterId id="2147484986" r:id="rId46"/>
    <p:sldMasterId id="2147484998" r:id="rId47"/>
    <p:sldMasterId id="2147485014" r:id="rId48"/>
    <p:sldMasterId id="2147485026" r:id="rId49"/>
    <p:sldMasterId id="2147485038" r:id="rId50"/>
    <p:sldMasterId id="2147485050" r:id="rId51"/>
    <p:sldMasterId id="2147487826" r:id="rId52"/>
  </p:sldMasterIdLst>
  <p:notesMasterIdLst>
    <p:notesMasterId r:id="rId87"/>
  </p:notesMasterIdLst>
  <p:sldIdLst>
    <p:sldId id="262" r:id="rId53"/>
    <p:sldId id="804" r:id="rId54"/>
    <p:sldId id="737" r:id="rId55"/>
    <p:sldId id="803" r:id="rId56"/>
    <p:sldId id="694" r:id="rId57"/>
    <p:sldId id="755" r:id="rId58"/>
    <p:sldId id="756" r:id="rId59"/>
    <p:sldId id="757" r:id="rId60"/>
    <p:sldId id="758" r:id="rId61"/>
    <p:sldId id="759" r:id="rId62"/>
    <p:sldId id="760" r:id="rId63"/>
    <p:sldId id="761" r:id="rId64"/>
    <p:sldId id="762" r:id="rId65"/>
    <p:sldId id="763" r:id="rId66"/>
    <p:sldId id="764" r:id="rId67"/>
    <p:sldId id="765" r:id="rId68"/>
    <p:sldId id="766" r:id="rId69"/>
    <p:sldId id="767" r:id="rId70"/>
    <p:sldId id="768" r:id="rId71"/>
    <p:sldId id="769" r:id="rId72"/>
    <p:sldId id="770" r:id="rId73"/>
    <p:sldId id="802" r:id="rId74"/>
    <p:sldId id="805" r:id="rId75"/>
    <p:sldId id="801" r:id="rId76"/>
    <p:sldId id="807" r:id="rId77"/>
    <p:sldId id="793" r:id="rId78"/>
    <p:sldId id="808" r:id="rId79"/>
    <p:sldId id="795" r:id="rId80"/>
    <p:sldId id="809" r:id="rId81"/>
    <p:sldId id="796" r:id="rId82"/>
    <p:sldId id="810" r:id="rId83"/>
    <p:sldId id="811" r:id="rId84"/>
    <p:sldId id="812" r:id="rId85"/>
    <p:sldId id="806" r:id="rId8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5148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756" autoAdjust="0"/>
    <p:restoredTop sz="83951" autoAdjust="0"/>
  </p:normalViewPr>
  <p:slideViewPr>
    <p:cSldViewPr>
      <p:cViewPr>
        <p:scale>
          <a:sx n="99" d="100"/>
          <a:sy n="99" d="100"/>
        </p:scale>
        <p:origin x="-21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Master" Target="slideMasters/slideMaster42.xml"/><Relationship Id="rId47" Type="http://schemas.openxmlformats.org/officeDocument/2006/relationships/slideMaster" Target="slideMasters/slideMaster47.xml"/><Relationship Id="rId50" Type="http://schemas.openxmlformats.org/officeDocument/2006/relationships/slideMaster" Target="slideMasters/slideMaster50.xml"/><Relationship Id="rId55" Type="http://schemas.openxmlformats.org/officeDocument/2006/relationships/slide" Target="slides/slide3.xml"/><Relationship Id="rId63" Type="http://schemas.openxmlformats.org/officeDocument/2006/relationships/slide" Target="slides/slide11.xml"/><Relationship Id="rId68" Type="http://schemas.openxmlformats.org/officeDocument/2006/relationships/slide" Target="slides/slide16.xml"/><Relationship Id="rId76" Type="http://schemas.openxmlformats.org/officeDocument/2006/relationships/slide" Target="slides/slide24.xml"/><Relationship Id="rId84" Type="http://schemas.openxmlformats.org/officeDocument/2006/relationships/slide" Target="slides/slide32.xml"/><Relationship Id="rId89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53" Type="http://schemas.openxmlformats.org/officeDocument/2006/relationships/slide" Target="slides/slide1.xml"/><Relationship Id="rId58" Type="http://schemas.openxmlformats.org/officeDocument/2006/relationships/slide" Target="slides/slide6.xml"/><Relationship Id="rId66" Type="http://schemas.openxmlformats.org/officeDocument/2006/relationships/slide" Target="slides/slide14.xml"/><Relationship Id="rId74" Type="http://schemas.openxmlformats.org/officeDocument/2006/relationships/slide" Target="slides/slide22.xml"/><Relationship Id="rId79" Type="http://schemas.openxmlformats.org/officeDocument/2006/relationships/slide" Target="slides/slide27.xml"/><Relationship Id="rId87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9.xml"/><Relationship Id="rId82" Type="http://schemas.openxmlformats.org/officeDocument/2006/relationships/slide" Target="slides/slide30.xml"/><Relationship Id="rId90" Type="http://schemas.openxmlformats.org/officeDocument/2006/relationships/theme" Target="theme/theme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Master" Target="slideMasters/slideMaster48.xml"/><Relationship Id="rId56" Type="http://schemas.openxmlformats.org/officeDocument/2006/relationships/slide" Target="slides/slide4.xml"/><Relationship Id="rId64" Type="http://schemas.openxmlformats.org/officeDocument/2006/relationships/slide" Target="slides/slide12.xml"/><Relationship Id="rId69" Type="http://schemas.openxmlformats.org/officeDocument/2006/relationships/slide" Target="slides/slide17.xml"/><Relationship Id="rId77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20.xml"/><Relationship Id="rId80" Type="http://schemas.openxmlformats.org/officeDocument/2006/relationships/slide" Target="slides/slide28.xml"/><Relationship Id="rId85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Master" Target="slideMasters/slideMaster46.xml"/><Relationship Id="rId59" Type="http://schemas.openxmlformats.org/officeDocument/2006/relationships/slide" Target="slides/slide7.xml"/><Relationship Id="rId67" Type="http://schemas.openxmlformats.org/officeDocument/2006/relationships/slide" Target="slides/slide15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2.xml"/><Relationship Id="rId62" Type="http://schemas.openxmlformats.org/officeDocument/2006/relationships/slide" Target="slides/slide10.xml"/><Relationship Id="rId70" Type="http://schemas.openxmlformats.org/officeDocument/2006/relationships/slide" Target="slides/slide18.xml"/><Relationship Id="rId75" Type="http://schemas.openxmlformats.org/officeDocument/2006/relationships/slide" Target="slides/slide23.xml"/><Relationship Id="rId83" Type="http://schemas.openxmlformats.org/officeDocument/2006/relationships/slide" Target="slides/slide3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Master" Target="slideMasters/slideMaster49.xml"/><Relationship Id="rId57" Type="http://schemas.openxmlformats.org/officeDocument/2006/relationships/slide" Target="slides/slide5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Master" Target="slideMasters/slideMaster52.xml"/><Relationship Id="rId60" Type="http://schemas.openxmlformats.org/officeDocument/2006/relationships/slide" Target="slides/slide8.xml"/><Relationship Id="rId65" Type="http://schemas.openxmlformats.org/officeDocument/2006/relationships/slide" Target="slides/slide13.xml"/><Relationship Id="rId73" Type="http://schemas.openxmlformats.org/officeDocument/2006/relationships/slide" Target="slides/slide21.xml"/><Relationship Id="rId78" Type="http://schemas.openxmlformats.org/officeDocument/2006/relationships/slide" Target="slides/slide26.xml"/><Relationship Id="rId81" Type="http://schemas.openxmlformats.org/officeDocument/2006/relationships/slide" Target="slides/slide29.xml"/><Relationship Id="rId86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57A62-C68C-9D41-8FBD-3CCA901D4829}" type="doc">
      <dgm:prSet loTypeId="urn:microsoft.com/office/officeart/2005/8/layout/radial4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61080B2-87E9-5E46-940A-29E4008B1619}">
      <dgm:prSet phldrT="[Text]" custT="1"/>
      <dgm:spPr>
        <a:solidFill>
          <a:schemeClr val="bg1"/>
        </a:solidFill>
        <a:ln w="57150" cmpd="sng">
          <a:solidFill>
            <a:srgbClr val="FF9900"/>
          </a:solidFill>
        </a:ln>
      </dgm:spPr>
      <dgm:t>
        <a:bodyPr/>
        <a:lstStyle/>
        <a:p>
          <a:r>
            <a:rPr lang="de-DE" sz="3200" b="1" dirty="0" smtClean="0">
              <a:solidFill>
                <a:srgbClr val="FF9900"/>
              </a:solidFill>
            </a:rPr>
            <a:t>P</a:t>
          </a:r>
          <a:r>
            <a:rPr lang="de-DE" sz="2300" dirty="0" smtClean="0"/>
            <a:t>rozessbezogene Kompetenz</a:t>
          </a:r>
          <a:endParaRPr lang="de-DE" sz="2300" dirty="0"/>
        </a:p>
      </dgm:t>
    </dgm:pt>
    <dgm:pt modelId="{6C330EAC-5554-8145-8A98-E9B9E73D8E0B}" type="parTrans" cxnId="{B84FCD1C-C86D-D443-993A-6A13E4BA85CB}">
      <dgm:prSet/>
      <dgm:spPr/>
      <dgm:t>
        <a:bodyPr/>
        <a:lstStyle/>
        <a:p>
          <a:endParaRPr lang="de-DE"/>
        </a:p>
      </dgm:t>
    </dgm:pt>
    <dgm:pt modelId="{4A60A5D8-6444-C749-98F5-102BA45F695A}" type="sibTrans" cxnId="{B84FCD1C-C86D-D443-993A-6A13E4BA85CB}">
      <dgm:prSet/>
      <dgm:spPr/>
      <dgm:t>
        <a:bodyPr/>
        <a:lstStyle/>
        <a:p>
          <a:endParaRPr lang="de-DE"/>
        </a:p>
      </dgm:t>
    </dgm:pt>
    <dgm:pt modelId="{2CCF1670-3A04-B84D-A19D-5FF19F7988A8}">
      <dgm:prSet phldrT="[Text]" custT="1"/>
      <dgm:spPr>
        <a:solidFill>
          <a:schemeClr val="bg1"/>
        </a:solidFill>
        <a:ln w="57150" cmpd="sng">
          <a:solidFill>
            <a:srgbClr val="008000"/>
          </a:solidFill>
        </a:ln>
      </dgm:spPr>
      <dgm:t>
        <a:bodyPr/>
        <a:lstStyle/>
        <a:p>
          <a:r>
            <a:rPr lang="de-DE" sz="3200" b="1" dirty="0" smtClean="0">
              <a:solidFill>
                <a:srgbClr val="008000"/>
              </a:solidFill>
            </a:rPr>
            <a:t>L</a:t>
          </a:r>
          <a:r>
            <a:rPr lang="de-DE" sz="2400" dirty="0" smtClean="0"/>
            <a:t>eitperspektive</a:t>
          </a:r>
          <a:endParaRPr lang="de-DE" sz="2400" dirty="0"/>
        </a:p>
      </dgm:t>
    </dgm:pt>
    <dgm:pt modelId="{4D476B67-72A3-8C46-884B-02B29F5D2A40}" type="parTrans" cxnId="{D8E8EB55-2220-AE48-96B5-3078AA5246BD}">
      <dgm:prSet/>
      <dgm:spPr/>
      <dgm:t>
        <a:bodyPr/>
        <a:lstStyle/>
        <a:p>
          <a:endParaRPr lang="de-DE"/>
        </a:p>
      </dgm:t>
    </dgm:pt>
    <dgm:pt modelId="{163F9E14-9BE3-4A4E-A622-9791696D7187}" type="sibTrans" cxnId="{D8E8EB55-2220-AE48-96B5-3078AA5246BD}">
      <dgm:prSet/>
      <dgm:spPr/>
      <dgm:t>
        <a:bodyPr/>
        <a:lstStyle/>
        <a:p>
          <a:endParaRPr lang="de-DE"/>
        </a:p>
      </dgm:t>
    </dgm:pt>
    <dgm:pt modelId="{F1CB3CCF-5102-E144-BC0E-DB4C12CDE4F6}">
      <dgm:prSet phldrT="[Text]" custT="1"/>
      <dgm:spPr>
        <a:solidFill>
          <a:schemeClr val="bg1"/>
        </a:solidFill>
        <a:ln w="57150" cmpd="sng">
          <a:solidFill>
            <a:srgbClr val="CC3333"/>
          </a:solidFill>
        </a:ln>
      </dgm:spPr>
      <dgm:t>
        <a:bodyPr/>
        <a:lstStyle/>
        <a:p>
          <a:r>
            <a:rPr lang="de-DE" sz="2400" dirty="0" smtClean="0"/>
            <a:t>Inhaltsbezogene Kompetenz anderer </a:t>
          </a:r>
          <a:r>
            <a:rPr lang="de-DE" sz="3200" b="1" dirty="0" smtClean="0">
              <a:solidFill>
                <a:srgbClr val="CC3333"/>
              </a:solidFill>
            </a:rPr>
            <a:t>F</a:t>
          </a:r>
          <a:r>
            <a:rPr lang="de-DE" sz="2400" dirty="0" smtClean="0"/>
            <a:t>ächer</a:t>
          </a:r>
          <a:endParaRPr lang="de-DE" sz="2400" dirty="0"/>
        </a:p>
      </dgm:t>
    </dgm:pt>
    <dgm:pt modelId="{F50E2672-2667-2D4B-81EE-3DB499C4BF07}" type="parTrans" cxnId="{C522FE62-1EE5-B04E-9F27-4ECF3AE027BA}">
      <dgm:prSet/>
      <dgm:spPr/>
      <dgm:t>
        <a:bodyPr/>
        <a:lstStyle/>
        <a:p>
          <a:endParaRPr lang="de-DE"/>
        </a:p>
      </dgm:t>
    </dgm:pt>
    <dgm:pt modelId="{7E082DDE-E0B6-8942-8037-0474D9349EEB}" type="sibTrans" cxnId="{C522FE62-1EE5-B04E-9F27-4ECF3AE027BA}">
      <dgm:prSet/>
      <dgm:spPr/>
      <dgm:t>
        <a:bodyPr/>
        <a:lstStyle/>
        <a:p>
          <a:endParaRPr lang="de-DE"/>
        </a:p>
      </dgm:t>
    </dgm:pt>
    <dgm:pt modelId="{DDBB2BA0-EA13-8F40-9DE6-B0823C2D4DDE}">
      <dgm:prSet phldrT="[Text]" phldr="1"/>
      <dgm:spPr>
        <a:noFill/>
        <a:ln>
          <a:solidFill>
            <a:schemeClr val="tx1"/>
          </a:solidFill>
        </a:ln>
      </dgm:spPr>
      <dgm:t>
        <a:bodyPr/>
        <a:lstStyle/>
        <a:p>
          <a:endParaRPr lang="de-DE" dirty="0"/>
        </a:p>
      </dgm:t>
    </dgm:pt>
    <dgm:pt modelId="{D0E9C38F-4FC5-CC4E-BF56-438EC0051C9E}" type="sibTrans" cxnId="{15DB2552-568D-B048-9D9E-D5610C081F0F}">
      <dgm:prSet/>
      <dgm:spPr/>
      <dgm:t>
        <a:bodyPr/>
        <a:lstStyle/>
        <a:p>
          <a:endParaRPr lang="de-DE"/>
        </a:p>
      </dgm:t>
    </dgm:pt>
    <dgm:pt modelId="{7FF42520-D623-854D-ADDC-CB071EF1DD78}" type="parTrans" cxnId="{15DB2552-568D-B048-9D9E-D5610C081F0F}">
      <dgm:prSet/>
      <dgm:spPr/>
      <dgm:t>
        <a:bodyPr/>
        <a:lstStyle/>
        <a:p>
          <a:endParaRPr lang="de-DE"/>
        </a:p>
      </dgm:t>
    </dgm:pt>
    <dgm:pt modelId="{3169E9D6-0A37-A341-900D-AC316A8276B5}">
      <dgm:prSet custT="1"/>
      <dgm:spPr>
        <a:solidFill>
          <a:schemeClr val="bg1"/>
        </a:solidFill>
        <a:ln w="57150" cmpd="sng">
          <a:solidFill>
            <a:srgbClr val="CC3333"/>
          </a:solidFill>
        </a:ln>
      </dgm:spPr>
      <dgm:t>
        <a:bodyPr/>
        <a:lstStyle/>
        <a:p>
          <a:r>
            <a:rPr lang="de-DE" sz="3200" b="1" dirty="0" smtClean="0">
              <a:solidFill>
                <a:srgbClr val="CC3333"/>
              </a:solidFill>
            </a:rPr>
            <a:t>I</a:t>
          </a:r>
          <a:r>
            <a:rPr lang="de-DE" sz="2400" dirty="0" smtClean="0"/>
            <a:t>nhaltsbezogene Kompetenz</a:t>
          </a:r>
          <a:endParaRPr lang="de-DE" sz="2400" dirty="0"/>
        </a:p>
      </dgm:t>
    </dgm:pt>
    <dgm:pt modelId="{E650E526-1DE5-9E49-B011-0176BCABA3DF}" type="parTrans" cxnId="{F83A2206-1327-B846-8A18-91D3BA2C8085}">
      <dgm:prSet/>
      <dgm:spPr/>
      <dgm:t>
        <a:bodyPr/>
        <a:lstStyle/>
        <a:p>
          <a:endParaRPr lang="de-DE"/>
        </a:p>
      </dgm:t>
    </dgm:pt>
    <dgm:pt modelId="{6930A18E-C767-C147-A4D8-701202855AB8}" type="sibTrans" cxnId="{F83A2206-1327-B846-8A18-91D3BA2C8085}">
      <dgm:prSet/>
      <dgm:spPr/>
      <dgm:t>
        <a:bodyPr/>
        <a:lstStyle/>
        <a:p>
          <a:endParaRPr lang="de-DE"/>
        </a:p>
      </dgm:t>
    </dgm:pt>
    <dgm:pt modelId="{375E033B-BD27-194A-A1A9-021B84BF5CCB}" type="pres">
      <dgm:prSet presAssocID="{6A057A62-C68C-9D41-8FBD-3CCA901D482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AA57086-7661-F74D-884B-577525EB92DD}" type="pres">
      <dgm:prSet presAssocID="{DDBB2BA0-EA13-8F40-9DE6-B0823C2D4DDE}" presName="centerShape" presStyleLbl="node0" presStyleIdx="0" presStyleCnt="1" custScaleX="103218" custScaleY="93812"/>
      <dgm:spPr/>
      <dgm:t>
        <a:bodyPr/>
        <a:lstStyle/>
        <a:p>
          <a:endParaRPr lang="de-DE"/>
        </a:p>
      </dgm:t>
    </dgm:pt>
    <dgm:pt modelId="{2A487BE4-9EFF-B440-8CB1-9FFF5877AF9F}" type="pres">
      <dgm:prSet presAssocID="{6C330EAC-5554-8145-8A98-E9B9E73D8E0B}" presName="parTrans" presStyleLbl="bgSibTrans2D1" presStyleIdx="0" presStyleCnt="4"/>
      <dgm:spPr/>
      <dgm:t>
        <a:bodyPr/>
        <a:lstStyle/>
        <a:p>
          <a:endParaRPr lang="de-DE"/>
        </a:p>
      </dgm:t>
    </dgm:pt>
    <dgm:pt modelId="{890E0EA8-F2DD-144C-87DB-4A36EA51104F}" type="pres">
      <dgm:prSet presAssocID="{961080B2-87E9-5E46-940A-29E4008B1619}" presName="node" presStyleLbl="node1" presStyleIdx="0" presStyleCnt="4" custScaleX="109777" custRadScaleRad="94476" custRadScaleInc="91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E1F6BC-7FD0-434A-948E-42D67FCBF9FC}" type="pres">
      <dgm:prSet presAssocID="{4D476B67-72A3-8C46-884B-02B29F5D2A40}" presName="parTrans" presStyleLbl="bgSibTrans2D1" presStyleIdx="1" presStyleCnt="4"/>
      <dgm:spPr/>
      <dgm:t>
        <a:bodyPr/>
        <a:lstStyle/>
        <a:p>
          <a:endParaRPr lang="de-DE"/>
        </a:p>
      </dgm:t>
    </dgm:pt>
    <dgm:pt modelId="{F5086C2C-10FE-AA49-9E2B-652A01715EC3}" type="pres">
      <dgm:prSet presAssocID="{2CCF1670-3A04-B84D-A19D-5FF19F7988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6F6C5AC-128C-1741-A829-EFF5E54AE43D}" type="pres">
      <dgm:prSet presAssocID="{F50E2672-2667-2D4B-81EE-3DB499C4BF07}" presName="parTrans" presStyleLbl="bgSibTrans2D1" presStyleIdx="2" presStyleCnt="4"/>
      <dgm:spPr/>
      <dgm:t>
        <a:bodyPr/>
        <a:lstStyle/>
        <a:p>
          <a:endParaRPr lang="de-DE"/>
        </a:p>
      </dgm:t>
    </dgm:pt>
    <dgm:pt modelId="{AF53F0EA-0C2F-8145-A43B-0349A70E002C}" type="pres">
      <dgm:prSet presAssocID="{F1CB3CCF-5102-E144-BC0E-DB4C12CDE4F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FDC15CB-BC5F-ED4F-B5A1-EDB9F44E731E}" type="pres">
      <dgm:prSet presAssocID="{E650E526-1DE5-9E49-B011-0176BCABA3DF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2F8FF674-D51F-0949-A10F-92766899BA10}" type="pres">
      <dgm:prSet presAssocID="{3169E9D6-0A37-A341-900D-AC316A8276B5}" presName="node" presStyleLbl="node1" presStyleIdx="3" presStyleCnt="4" custScaleX="110779" custRadScaleRad="93791" custRadScaleInc="-117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6657D08-7376-E244-80AC-6B8F6BDDE613}" type="presOf" srcId="{961080B2-87E9-5E46-940A-29E4008B1619}" destId="{890E0EA8-F2DD-144C-87DB-4A36EA51104F}" srcOrd="0" destOrd="0" presId="urn:microsoft.com/office/officeart/2005/8/layout/radial4"/>
    <dgm:cxn modelId="{C9C96BC6-4970-F440-B1D5-822AC6F707B8}" type="presOf" srcId="{DDBB2BA0-EA13-8F40-9DE6-B0823C2D4DDE}" destId="{3AA57086-7661-F74D-884B-577525EB92DD}" srcOrd="0" destOrd="0" presId="urn:microsoft.com/office/officeart/2005/8/layout/radial4"/>
    <dgm:cxn modelId="{B473D79E-ED53-6E46-AC28-EA253FDC4DAC}" type="presOf" srcId="{2CCF1670-3A04-B84D-A19D-5FF19F7988A8}" destId="{F5086C2C-10FE-AA49-9E2B-652A01715EC3}" srcOrd="0" destOrd="0" presId="urn:microsoft.com/office/officeart/2005/8/layout/radial4"/>
    <dgm:cxn modelId="{610E1F5A-F7FC-8D43-ADFF-1D27AD02B764}" type="presOf" srcId="{F50E2672-2667-2D4B-81EE-3DB499C4BF07}" destId="{36F6C5AC-128C-1741-A829-EFF5E54AE43D}" srcOrd="0" destOrd="0" presId="urn:microsoft.com/office/officeart/2005/8/layout/radial4"/>
    <dgm:cxn modelId="{2167945C-885B-BC40-B076-B97250624687}" type="presOf" srcId="{4D476B67-72A3-8C46-884B-02B29F5D2A40}" destId="{E3E1F6BC-7FD0-434A-948E-42D67FCBF9FC}" srcOrd="0" destOrd="0" presId="urn:microsoft.com/office/officeart/2005/8/layout/radial4"/>
    <dgm:cxn modelId="{F83A2206-1327-B846-8A18-91D3BA2C8085}" srcId="{DDBB2BA0-EA13-8F40-9DE6-B0823C2D4DDE}" destId="{3169E9D6-0A37-A341-900D-AC316A8276B5}" srcOrd="3" destOrd="0" parTransId="{E650E526-1DE5-9E49-B011-0176BCABA3DF}" sibTransId="{6930A18E-C767-C147-A4D8-701202855AB8}"/>
    <dgm:cxn modelId="{5364E90D-11E6-2849-B89C-6E8029C18606}" type="presOf" srcId="{6C330EAC-5554-8145-8A98-E9B9E73D8E0B}" destId="{2A487BE4-9EFF-B440-8CB1-9FFF5877AF9F}" srcOrd="0" destOrd="0" presId="urn:microsoft.com/office/officeart/2005/8/layout/radial4"/>
    <dgm:cxn modelId="{18CB4615-0116-8942-99D4-68E1892C604E}" type="presOf" srcId="{3169E9D6-0A37-A341-900D-AC316A8276B5}" destId="{2F8FF674-D51F-0949-A10F-92766899BA10}" srcOrd="0" destOrd="0" presId="urn:microsoft.com/office/officeart/2005/8/layout/radial4"/>
    <dgm:cxn modelId="{67D755AD-491C-5D41-BBA7-9C13393D3507}" type="presOf" srcId="{6A057A62-C68C-9D41-8FBD-3CCA901D4829}" destId="{375E033B-BD27-194A-A1A9-021B84BF5CCB}" srcOrd="0" destOrd="0" presId="urn:microsoft.com/office/officeart/2005/8/layout/radial4"/>
    <dgm:cxn modelId="{D8E8EB55-2220-AE48-96B5-3078AA5246BD}" srcId="{DDBB2BA0-EA13-8F40-9DE6-B0823C2D4DDE}" destId="{2CCF1670-3A04-B84D-A19D-5FF19F7988A8}" srcOrd="1" destOrd="0" parTransId="{4D476B67-72A3-8C46-884B-02B29F5D2A40}" sibTransId="{163F9E14-9BE3-4A4E-A622-9791696D7187}"/>
    <dgm:cxn modelId="{15DB2552-568D-B048-9D9E-D5610C081F0F}" srcId="{6A057A62-C68C-9D41-8FBD-3CCA901D4829}" destId="{DDBB2BA0-EA13-8F40-9DE6-B0823C2D4DDE}" srcOrd="0" destOrd="0" parTransId="{7FF42520-D623-854D-ADDC-CB071EF1DD78}" sibTransId="{D0E9C38F-4FC5-CC4E-BF56-438EC0051C9E}"/>
    <dgm:cxn modelId="{2DE20C01-3FDB-C144-A3AF-DADFCC2CE994}" type="presOf" srcId="{E650E526-1DE5-9E49-B011-0176BCABA3DF}" destId="{1FDC15CB-BC5F-ED4F-B5A1-EDB9F44E731E}" srcOrd="0" destOrd="0" presId="urn:microsoft.com/office/officeart/2005/8/layout/radial4"/>
    <dgm:cxn modelId="{B84FCD1C-C86D-D443-993A-6A13E4BA85CB}" srcId="{DDBB2BA0-EA13-8F40-9DE6-B0823C2D4DDE}" destId="{961080B2-87E9-5E46-940A-29E4008B1619}" srcOrd="0" destOrd="0" parTransId="{6C330EAC-5554-8145-8A98-E9B9E73D8E0B}" sibTransId="{4A60A5D8-6444-C749-98F5-102BA45F695A}"/>
    <dgm:cxn modelId="{95AF86E7-5247-BD47-BBD1-90CB84436720}" type="presOf" srcId="{F1CB3CCF-5102-E144-BC0E-DB4C12CDE4F6}" destId="{AF53F0EA-0C2F-8145-A43B-0349A70E002C}" srcOrd="0" destOrd="0" presId="urn:microsoft.com/office/officeart/2005/8/layout/radial4"/>
    <dgm:cxn modelId="{C522FE62-1EE5-B04E-9F27-4ECF3AE027BA}" srcId="{DDBB2BA0-EA13-8F40-9DE6-B0823C2D4DDE}" destId="{F1CB3CCF-5102-E144-BC0E-DB4C12CDE4F6}" srcOrd="2" destOrd="0" parTransId="{F50E2672-2667-2D4B-81EE-3DB499C4BF07}" sibTransId="{7E082DDE-E0B6-8942-8037-0474D9349EEB}"/>
    <dgm:cxn modelId="{E8E01F7A-037E-6749-AD7A-1995E88B27EF}" type="presParOf" srcId="{375E033B-BD27-194A-A1A9-021B84BF5CCB}" destId="{3AA57086-7661-F74D-884B-577525EB92DD}" srcOrd="0" destOrd="0" presId="urn:microsoft.com/office/officeart/2005/8/layout/radial4"/>
    <dgm:cxn modelId="{FD85F207-1106-E643-8077-E58E2521AB0A}" type="presParOf" srcId="{375E033B-BD27-194A-A1A9-021B84BF5CCB}" destId="{2A487BE4-9EFF-B440-8CB1-9FFF5877AF9F}" srcOrd="1" destOrd="0" presId="urn:microsoft.com/office/officeart/2005/8/layout/radial4"/>
    <dgm:cxn modelId="{F3A59558-B20F-3946-9F9D-804127F2D2B0}" type="presParOf" srcId="{375E033B-BD27-194A-A1A9-021B84BF5CCB}" destId="{890E0EA8-F2DD-144C-87DB-4A36EA51104F}" srcOrd="2" destOrd="0" presId="urn:microsoft.com/office/officeart/2005/8/layout/radial4"/>
    <dgm:cxn modelId="{42D4D79F-F813-054C-BF94-1BCEF32FF8E3}" type="presParOf" srcId="{375E033B-BD27-194A-A1A9-021B84BF5CCB}" destId="{E3E1F6BC-7FD0-434A-948E-42D67FCBF9FC}" srcOrd="3" destOrd="0" presId="urn:microsoft.com/office/officeart/2005/8/layout/radial4"/>
    <dgm:cxn modelId="{3BCF4DCF-EA5F-2C45-849F-7B729022C932}" type="presParOf" srcId="{375E033B-BD27-194A-A1A9-021B84BF5CCB}" destId="{F5086C2C-10FE-AA49-9E2B-652A01715EC3}" srcOrd="4" destOrd="0" presId="urn:microsoft.com/office/officeart/2005/8/layout/radial4"/>
    <dgm:cxn modelId="{3CCBA754-F488-0B45-AC8B-8BE6DB60914E}" type="presParOf" srcId="{375E033B-BD27-194A-A1A9-021B84BF5CCB}" destId="{36F6C5AC-128C-1741-A829-EFF5E54AE43D}" srcOrd="5" destOrd="0" presId="urn:microsoft.com/office/officeart/2005/8/layout/radial4"/>
    <dgm:cxn modelId="{54C3B45E-971B-8341-9EF6-6C0DB8869064}" type="presParOf" srcId="{375E033B-BD27-194A-A1A9-021B84BF5CCB}" destId="{AF53F0EA-0C2F-8145-A43B-0349A70E002C}" srcOrd="6" destOrd="0" presId="urn:microsoft.com/office/officeart/2005/8/layout/radial4"/>
    <dgm:cxn modelId="{CCE47F28-4C4C-BF4A-BB5E-968D5BA048B2}" type="presParOf" srcId="{375E033B-BD27-194A-A1A9-021B84BF5CCB}" destId="{1FDC15CB-BC5F-ED4F-B5A1-EDB9F44E731E}" srcOrd="7" destOrd="0" presId="urn:microsoft.com/office/officeart/2005/8/layout/radial4"/>
    <dgm:cxn modelId="{C179CCFB-486E-4440-A0A0-549864B31DED}" type="presParOf" srcId="{375E033B-BD27-194A-A1A9-021B84BF5CCB}" destId="{2F8FF674-D51F-0949-A10F-92766899BA10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A57086-7661-F74D-884B-577525EB92DD}">
      <dsp:nvSpPr>
        <dsp:cNvPr id="0" name=""/>
        <dsp:cNvSpPr/>
      </dsp:nvSpPr>
      <dsp:spPr>
        <a:xfrm>
          <a:off x="3162707" y="3445571"/>
          <a:ext cx="2448272" cy="2225167"/>
        </a:xfrm>
        <a:prstGeom prst="ellipse">
          <a:avLst/>
        </a:prstGeom>
        <a:noFill/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700" kern="1200" dirty="0"/>
        </a:p>
      </dsp:txBody>
      <dsp:txXfrm>
        <a:off x="3162707" y="3445571"/>
        <a:ext cx="2448272" cy="2225167"/>
      </dsp:txXfrm>
    </dsp:sp>
    <dsp:sp modelId="{2A487BE4-9EFF-B440-8CB1-9FFF5877AF9F}">
      <dsp:nvSpPr>
        <dsp:cNvPr id="0" name=""/>
        <dsp:cNvSpPr/>
      </dsp:nvSpPr>
      <dsp:spPr>
        <a:xfrm rot="11724705">
          <a:off x="1275242" y="3619986"/>
          <a:ext cx="1868903" cy="67600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0E0EA8-F2DD-144C-87DB-4A36EA51104F}">
      <dsp:nvSpPr>
        <dsp:cNvPr id="0" name=""/>
        <dsp:cNvSpPr/>
      </dsp:nvSpPr>
      <dsp:spPr>
        <a:xfrm>
          <a:off x="72016" y="2808315"/>
          <a:ext cx="2473656" cy="1802677"/>
        </a:xfrm>
        <a:prstGeom prst="roundRect">
          <a:avLst>
            <a:gd name="adj" fmla="val 10000"/>
          </a:avLst>
        </a:prstGeom>
        <a:solidFill>
          <a:schemeClr val="bg1"/>
        </a:solidFill>
        <a:ln w="57150" cmpd="sng">
          <a:solidFill>
            <a:srgbClr val="FF9900"/>
          </a:solidFill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b="1" kern="1200" dirty="0" smtClean="0">
              <a:solidFill>
                <a:srgbClr val="FF9900"/>
              </a:solidFill>
            </a:rPr>
            <a:t>P</a:t>
          </a:r>
          <a:r>
            <a:rPr lang="de-DE" sz="2300" kern="1200" dirty="0" smtClean="0"/>
            <a:t>rozessbezogene Kompetenz</a:t>
          </a:r>
          <a:endParaRPr lang="de-DE" sz="2300" kern="1200" dirty="0"/>
        </a:p>
      </dsp:txBody>
      <dsp:txXfrm>
        <a:off x="72016" y="2808315"/>
        <a:ext cx="2473656" cy="1802677"/>
      </dsp:txXfrm>
    </dsp:sp>
    <dsp:sp modelId="{E3E1F6BC-7FD0-434A-948E-42D67FCBF9FC}">
      <dsp:nvSpPr>
        <dsp:cNvPr id="0" name=""/>
        <dsp:cNvSpPr/>
      </dsp:nvSpPr>
      <dsp:spPr>
        <a:xfrm rot="14700000">
          <a:off x="2344994" y="2120474"/>
          <a:ext cx="2125505" cy="67600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086C2C-10FE-AA49-9E2B-652A01715EC3}">
      <dsp:nvSpPr>
        <dsp:cNvPr id="0" name=""/>
        <dsp:cNvSpPr/>
      </dsp:nvSpPr>
      <dsp:spPr>
        <a:xfrm>
          <a:off x="1831934" y="593956"/>
          <a:ext cx="2253346" cy="1802677"/>
        </a:xfrm>
        <a:prstGeom prst="roundRect">
          <a:avLst>
            <a:gd name="adj" fmla="val 10000"/>
          </a:avLst>
        </a:prstGeom>
        <a:solidFill>
          <a:schemeClr val="bg1"/>
        </a:solidFill>
        <a:ln w="57150" cmpd="sng">
          <a:solidFill>
            <a:srgbClr val="008000"/>
          </a:solidFill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b="1" kern="1200" dirty="0" smtClean="0">
              <a:solidFill>
                <a:srgbClr val="008000"/>
              </a:solidFill>
            </a:rPr>
            <a:t>L</a:t>
          </a:r>
          <a:r>
            <a:rPr lang="de-DE" sz="2400" kern="1200" dirty="0" smtClean="0"/>
            <a:t>eitperspektive</a:t>
          </a:r>
          <a:endParaRPr lang="de-DE" sz="2400" kern="1200" dirty="0"/>
        </a:p>
      </dsp:txBody>
      <dsp:txXfrm>
        <a:off x="1831934" y="593956"/>
        <a:ext cx="2253346" cy="1802677"/>
      </dsp:txXfrm>
    </dsp:sp>
    <dsp:sp modelId="{36F6C5AC-128C-1741-A829-EFF5E54AE43D}">
      <dsp:nvSpPr>
        <dsp:cNvPr id="0" name=""/>
        <dsp:cNvSpPr/>
      </dsp:nvSpPr>
      <dsp:spPr>
        <a:xfrm rot="17700000">
          <a:off x="4303187" y="2120474"/>
          <a:ext cx="2125505" cy="67600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F53F0EA-0C2F-8145-A43B-0349A70E002C}">
      <dsp:nvSpPr>
        <dsp:cNvPr id="0" name=""/>
        <dsp:cNvSpPr/>
      </dsp:nvSpPr>
      <dsp:spPr>
        <a:xfrm>
          <a:off x="4688405" y="593956"/>
          <a:ext cx="2253346" cy="1802677"/>
        </a:xfrm>
        <a:prstGeom prst="roundRect">
          <a:avLst>
            <a:gd name="adj" fmla="val 10000"/>
          </a:avLst>
        </a:prstGeom>
        <a:solidFill>
          <a:schemeClr val="bg1"/>
        </a:solidFill>
        <a:ln w="57150" cmpd="sng">
          <a:solidFill>
            <a:srgbClr val="CC3333"/>
          </a:solidFill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Inhaltsbezogene Kompetenz anderer </a:t>
          </a:r>
          <a:r>
            <a:rPr lang="de-DE" sz="3200" b="1" kern="1200" dirty="0" smtClean="0">
              <a:solidFill>
                <a:srgbClr val="CC3333"/>
              </a:solidFill>
            </a:rPr>
            <a:t>F</a:t>
          </a:r>
          <a:r>
            <a:rPr lang="de-DE" sz="2400" kern="1200" dirty="0" smtClean="0"/>
            <a:t>ächer</a:t>
          </a:r>
          <a:endParaRPr lang="de-DE" sz="2400" kern="1200" dirty="0"/>
        </a:p>
      </dsp:txBody>
      <dsp:txXfrm>
        <a:off x="4688405" y="593956"/>
        <a:ext cx="2253346" cy="1802677"/>
      </dsp:txXfrm>
    </dsp:sp>
    <dsp:sp modelId="{1FDC15CB-BC5F-ED4F-B5A1-EDB9F44E731E}">
      <dsp:nvSpPr>
        <dsp:cNvPr id="0" name=""/>
        <dsp:cNvSpPr/>
      </dsp:nvSpPr>
      <dsp:spPr>
        <a:xfrm rot="20668356">
          <a:off x="5627376" y="3618878"/>
          <a:ext cx="1847150" cy="67600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1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F8FF674-D51F-0949-A10F-92766899BA10}">
      <dsp:nvSpPr>
        <dsp:cNvPr id="0" name=""/>
        <dsp:cNvSpPr/>
      </dsp:nvSpPr>
      <dsp:spPr>
        <a:xfrm>
          <a:off x="6192701" y="2808301"/>
          <a:ext cx="2496234" cy="1802677"/>
        </a:xfrm>
        <a:prstGeom prst="roundRect">
          <a:avLst>
            <a:gd name="adj" fmla="val 10000"/>
          </a:avLst>
        </a:prstGeom>
        <a:solidFill>
          <a:schemeClr val="bg1"/>
        </a:solidFill>
        <a:ln w="57150" cmpd="sng">
          <a:solidFill>
            <a:srgbClr val="CC3333"/>
          </a:solidFill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b="1" kern="1200" dirty="0" smtClean="0">
              <a:solidFill>
                <a:srgbClr val="CC3333"/>
              </a:solidFill>
            </a:rPr>
            <a:t>I</a:t>
          </a:r>
          <a:r>
            <a:rPr lang="de-DE" sz="2400" kern="1200" dirty="0" smtClean="0"/>
            <a:t>nhaltsbezogene Kompetenz</a:t>
          </a:r>
          <a:endParaRPr lang="de-DE" sz="2400" kern="1200" dirty="0"/>
        </a:p>
      </dsp:txBody>
      <dsp:txXfrm>
        <a:off x="6192701" y="2808301"/>
        <a:ext cx="2496234" cy="1802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3EBB4-008D-432A-B03A-50C4E7FA341C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29503-C441-4D57-AD17-1637892E813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59012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31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33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P= Erkenntnisgewinnung, Kommunikation, Bewertung,</a:t>
            </a:r>
            <a:r>
              <a:rPr lang="de-DE" baseline="0" dirty="0" smtClean="0"/>
              <a:t> z.B. 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 Bau der Kohlenhydrate, Fette und Eiweiße aus Grundbausteinen (Einfachzucker, Glycerin und Fettsäuren, Aminosäuren) mit einfachen Modellen beschreiben P: Struktur- und Funktionsmodelle einsetzten</a:t>
            </a:r>
          </a:p>
          <a:p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L: Prävention und Gesundheitsförderung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 Bereich Ernährung</a:t>
            </a:r>
          </a:p>
          <a:p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F: Hinweis zu BNT: Energie effizient nutzen (Bau- und Betriebsstoffe)</a:t>
            </a:r>
          </a:p>
          <a:p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I: 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 Weg der Nahrung und die Funktion der an der Verdauung beteiligten Organe beschreiben 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 Bezug zu Atmung, Blut und Kreislaufsystem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66884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940312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BO, PG, VB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218660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25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9503-C441-4D57-AD17-1637892E8139}" type="slidenum">
              <a:rPr lang="de-DE" smtClean="0"/>
              <a:pPr/>
              <a:t>28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2.xml"/><Relationship Id="rId1" Type="http://schemas.openxmlformats.org/officeDocument/2006/relationships/themeOverride" Target="../theme/themeOverride1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2.xml"/><Relationship Id="rId1" Type="http://schemas.openxmlformats.org/officeDocument/2006/relationships/themeOverride" Target="../theme/themeOverride2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36451-2803-4B3C-A72C-B2111DA7D5B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6BE8E-69FF-4FF6-BC26-EEA158D46EA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3F93D-BE19-4137-AACA-6136642125D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05293-4FB0-461A-BF65-ECFC881E8B5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3798-0F26-4CE4-B9F3-18C809B90D2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F317C-6F62-4518-BAD4-D1ED186D3F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4A8F4-9190-4662-A2F5-81DE83230D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CD10F-5793-497B-AF37-5BFE42B2C3D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6A4B3-F414-4D0D-80CD-9611C281816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2B388-675E-4910-BC66-0DE56E39B15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9F41F-F72C-4FAB-A913-CA7F9D89C69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E1217-DA61-4BCD-8708-439323B15C5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6EC3C-19A3-47B7-B84F-103D6930965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96E4F-4299-4707-8504-5FA32E65B43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336A9-64F7-4D8E-A237-37C89B5633F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5FCCA-52F9-42D7-B3BA-779B02D0A3F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6C71F-7FBE-4728-95DF-65F39294E7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087BE-BB3A-4706-AFC0-4067047404F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8DF5B-34DF-42E4-83E1-45794F29D8C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31EED-6DD6-442D-B1B2-E505DF4AF3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0B5D3-B19D-49E0-9D62-2C13724DB91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499B1-82FA-415F-B4CB-4EBF4015ACF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E1BF0-1413-46E5-B48F-0D469CA405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FD17-22E5-428E-BEEE-512912B9DFE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5ABEC-A0F6-4925-8EF5-3FF868C79CC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89775-D298-41CE-9E8E-E60932F0A8C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3A19C-5A02-4CC2-A915-003D014A149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D8CEF-74A2-4D09-9710-0E0B57A08A1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A8348-D474-46C1-9EFA-AA2B8EF10EA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57C18-FDF0-4094-8A75-F713152E3E9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C183-D257-4877-8CD2-D8D5C1511D0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0F9EF-46BA-4F0C-B373-85663C4A46A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47B30-9131-4E5F-B5B0-42F971056EC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48F2B-CBB5-4138-B562-8F8905CECEC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00E7C-F3BA-4717-AE74-976B745477C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563CB-B5FA-4FFE-9726-0F56243A0F0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E64EF-DBE8-4F64-B77A-932FAA872DC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CFE5E-7E3E-4A85-866A-A8FAFFCBDFE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87BF-786A-4A6F-9430-CDDC6008A95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58139-03B7-469B-B064-81F4E9AB33A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16712-0FE5-4134-82A9-65F31E433E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569C7-5E6F-43F2-BF11-30ED7927EC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15793-6EA8-43CF-A94A-DD264576EBD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E926E-8BCC-4023-AE10-C88885A9D38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46F14-DE36-48C6-86B8-B440E6C6AD6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71544-7781-4CA8-9732-01AC629A60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21D4A-EFD7-443F-B755-550534B3008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6C312-94B7-4E9C-8E75-E901760A802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D5CA9-BF51-4280-9FCF-824B565BB15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3DE94-626D-45E5-9434-E7CAD9B205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3F5A3-499C-44C2-BF36-F91BFE409E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67608-627D-4547-B531-1B08B8D881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F7F1E-8BAF-4F18-A11D-E339BC42E66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0CBFF-AD76-4DD8-97EC-4D69FCDCDBB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0507A-A393-4881-B20D-19C92557EE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377B4-5272-41F5-A17E-51DC11C1D7B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EEEBC-92E7-437A-BD0A-76E0F173ED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B7754-A353-418E-90E0-448B18F9C7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FE8C0-8D07-4F16-AB06-3043A708CFA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60E87-767D-46E9-AF8D-4BB98039D6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BA40-A1E8-4610-84C4-C23F6525801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6C021-F348-4E2E-A49A-DB5D9AB170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42F0F-E7F5-4618-A756-1A9AE1127A6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DB326-70F0-4310-B705-C4D020DB74A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1B9E8-DAE8-43F9-909C-9D6226285C5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D8A6E-2689-4FDB-9AB9-FED5EA3B233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8EA9A-3973-481F-B9A6-467C9ABCB13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E9EF7-52A1-4072-A48B-5EE7D57A8F6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3A9BA-E7A5-4C21-9690-A0FEF541BBF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0C622-CF92-40C7-9980-A4B0414EF5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10CED-6472-4C58-B4DC-70A659CDA2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94C60-8BBD-4216-BC20-D8933C3AE23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1D533-56D7-49C5-8F8F-D6376B411D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8ED68-0FCA-479A-8289-F6082EB81B8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44BFC-F570-42D7-828F-310B320F40C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060C7-69DB-4202-816C-70A19F6A3EE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27F8A-3A10-4A15-8C23-11EE4738C7B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988B-FAF1-4C4A-BE23-5691801438F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2A003-CA49-4649-96AC-240A4E6EBCB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1F6B8-F4DE-4789-9499-1DF79F5B1AE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0A5F-514D-409F-A1A9-FCDE3D8FA70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DB0CF-83F8-4AC0-BED3-ED8024B34B6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B12D7-AFFD-4615-961E-33ADB87CABB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7019B-364F-4FAB-92AA-F30184BA77E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23C1A-6533-47D0-B8A2-E658ACE6049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D4247-0FD7-4195-BF58-BF705E8912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972E5-42D3-4CF8-B101-1F9F166778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E1957-5078-4810-8A57-AC0A7B72D6A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83C96-2D95-4472-98D2-B33420756AA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55F9C-2AD7-426F-A347-31E798E3D6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64AE2-AB5F-4458-BED9-D841EFB3A00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15FB2-82F1-4DCB-8392-4781A5AC2AC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0FC82-6E35-4DB3-AD73-81ABCC57962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403A-0F97-4B9E-8DAB-6832E990E83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88A21-C2E6-4D78-B447-20DF68461E4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C4049-B978-43C9-8711-0C10DEA3E7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77BEC-6E22-4B97-89A3-D18647A7059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CCCD1-F31B-4D63-86B1-9794747DAE2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C4738-E4AD-4FB6-BACA-A46F2E34F3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B58CA-7FB4-4215-B0DB-4158DBE3C62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66DFA-4C67-41BB-9F79-41BF6C917D5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B890A-4827-490D-8B5F-23BC512B14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A632-D7C4-4B50-9690-82E115FEECC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23A00-6341-4406-90EC-E8A83A85A71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C49AE-6DF2-474B-AC86-3A551FC51B7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EF588-C1C2-440E-9F55-2D2E522125F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C0EB9-2C76-4DC8-AD66-C3D4EBDBD7E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8F438-6CBB-4248-BE4D-DC9D13AC855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1D9F0-DC91-4651-A1AF-EE6EAD3B29E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0B151-5D08-4D84-AC4E-D42D3F63298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BD81F-44DC-4089-B458-079BD1CD20F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7C50F-E0C8-40D1-A046-D23BAAAC58A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03114-0B6D-4862-95DB-4321EAE7AC0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2D23C-2DA9-4DF2-8014-8295BD88594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8834F-5839-46FD-8D81-D98443C6DC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9DDA1-E06D-4590-870D-A8807DC9692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F245A-F6A4-4E86-8749-706AE3C0E73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4B3DC-0A2C-42C5-8E93-D5F282E6D28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B288D-83A8-443D-A55E-F5E0EB4FB74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53210-9D39-48E0-ABF9-E059D446E82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E0993-28D7-4A27-ADB9-F3C7424D6C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FB6BC-AFDC-4162-8577-963436A25CC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CD799-9B95-4522-818D-BA6259DCFB5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5EA03-ABAF-45E0-958A-B194F44649D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38EE7-8279-44E5-9D56-5E806CDE5E4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4C2AC-1E89-4D2E-913D-8A427600414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7A7B8-C740-401B-807F-CF19F11A62D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4D164-4B42-4240-A873-C3D7B7FBA90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CCE87-45D5-4DDB-AE01-8C0E0A2678C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6298A-091C-4E5C-A7A3-09A4D54FA83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F791-0C48-485A-A669-3A2B03D4D8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928F7-8F12-4818-8F10-CBDD14BABE6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95FE4-DF2B-41D7-9D7D-2A3BF9D134E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14217-6706-4D8A-B288-5B338B8CF9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4A25A-933D-44AE-99A9-B908B2247F1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BE332-515F-4823-8201-0D1899D31DA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2897-83F9-4CFA-89D0-2ECEBDAB26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8C938-776E-404C-B8A1-22FB4AA8992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7A5FD-13DE-4886-8D07-CC94B2189C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CCFB5-35A7-444D-8398-19DC1746D58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09E5E-9E83-44F2-9688-416A34B4D3D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2F9EC-D8ED-4342-A6F9-381B7534D34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21D17-3E6E-4641-A8AC-9FEE63AFD76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9C9C7-3AA3-4585-9586-8736F818EDB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68245-D345-4AF5-8B63-F266EEE6D88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15C86-2AA3-4A20-B444-D45F786AF3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EFBAF-9188-4F95-B395-CB25A7C80F0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504A5-CDDE-47F7-B330-3F366E6D86E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3B8CA-E118-4C11-9828-2CF492732DD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DD08-46DA-42B2-9528-1BAFEB2C8DD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A47E7-39A1-4BE9-8942-45F4079C0A3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84768-7094-464E-8300-AFB0B91464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A342C-8199-44CC-ABB5-C1B18AADBF6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BF3AA-D054-4C40-99AE-79813308D21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8F466-729B-49FA-9CC6-8BC860945F2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FC534-3389-4E78-8A77-214566E0A6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25F71-29D2-4D49-B602-60DC61EB9DA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ED33-C5B2-4DEE-B101-940D53AB6F9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49B89-C85C-4F78-B001-E0F1447BC2D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0534C-5082-4B3E-8451-1A2B6A3E5D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60112-3C73-4BD9-A692-7EB41197FC2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F2C2C-7E70-4450-B2B7-974D483961C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49C05-2981-4DCA-94D0-B2B396B66EB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E4CA2-429E-4DB0-870C-5B0986A0B94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85D17-A119-4FFB-B75F-284455566D4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551ED-50C4-4B18-8C44-5E46263C0A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097DC-E09C-419E-B2BD-176A2F235F9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B14F6-614A-4424-8BEF-11DF7B73913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E776D-8B54-49E8-9B65-5AA14A5509B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DAA76-B2AC-4897-986D-65FDB920634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F39F0-094C-4F7C-BD35-767DA8FD5A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8F083-F861-4BB5-8699-D6524160DAA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1181A-ABA1-4359-8917-7EE6039145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9C9ED-8D15-4026-B4DD-44ADDF0291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39618-68BD-46BC-AC4F-0AA5B21436E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5C5EE-D328-4817-8273-F41F78D5E75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AD629-AA2F-496E-A8C8-B57FD44355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4CEF8-F754-4ACA-9787-6A757759D10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40B2C-9D96-4F00-BDD5-4C180A343D9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C92D3-5B07-444C-B197-C7A88F1365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8BEB9-064C-4EAE-A526-5C5A247F077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1A37A-0875-4C8D-AE94-7D9598A3D1A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C1C8F-A632-47C7-B202-2E8EF2A9DFF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75A27-29D9-4E7E-952E-BAEDC29EF7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45EA3-248B-4C36-A5E7-13D4C0C0FBF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A563B-997F-4BC8-B5E2-68A3B199D8B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CE98-48F2-430C-B3BE-C70656C014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90471-22CE-479D-90B0-A7C86DB7F4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24BF1-D8DA-4745-A953-260189DA715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AD26C-DF24-4071-8D26-4B67BC65B0C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7B2F7-F15F-4AE9-8524-BC9AE22100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57D5C-C168-4AE0-994C-F877CB2BBF1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CBB69-BAEF-437A-A9DB-7492A44321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ACC8E-B546-4669-8766-FF442B37B57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B7C2-5EA2-4924-AFA0-44FB549923B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7790A-40DE-4539-93F7-E702A038939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3811E-2A7E-49C0-83F0-88D4B0CD472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D8696-E1B5-441E-A8FB-14E7117F8A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6D2AF-AE25-4510-8DD5-0695FAEF2F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BFE5D-A131-4907-B1AF-F1EB55EC27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07E28-E399-4998-A6ED-91CDE7EF43B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3A62E-55B7-40B5-A7C9-6654DBA87F4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1AC71-D43A-4474-8BF5-321FBDBDFD9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43F83-A0BC-48CB-BE05-8BB7F40CA4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368C7-2F54-4167-BCCC-D83B749B2A7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9633F-ED59-4F22-AB21-12AE16731FA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EC113-F4B7-4648-BF38-E035597C5D8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76611-FEF3-48F5-8D0D-5DFA84BB90F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0D16C-A224-4E79-8582-746501EA42F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84172-BA6B-41DD-9E8E-26014562B32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2B74C-750A-4E11-B39D-DB7B86FCEEB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05F42-FCB5-4655-A521-247FA174C40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1753C-AF30-4519-A05C-674083C49E5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4333F-F53C-46FE-8F55-FEA3316786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2096D-A18D-4B96-8536-A170955AEA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326CF-1A98-4600-89C1-FBB900D3C48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9DEE1-32DC-4477-9581-373622E7D75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7FB5-2F85-4321-8B59-61C6F16F748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8D1D0-2F33-49AA-9093-BCD8B92748E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8FD1A-5296-4CA9-9B87-7C6FAA8EEBF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4EC08-2DD5-4197-A84D-2B3C455021F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12715-B8BD-4016-AB24-2E9C4D45EAC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48B73-9DEC-41E8-9C86-E254EC15F99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DB17B-B1C2-49A9-B1F6-FC5E4B58DD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F4967-A883-4EFA-9ED5-B8B06D7FFEC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EBA75-3976-4D4B-860A-706DD22446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69D63-A51F-4990-8B32-478DEE9544A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694F8-44CD-439B-AB71-F500AA8F39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96D32-95D0-40ED-8B05-BFA5B886342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DD5F6-5734-41DF-A406-A5237D5EEC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A3060-DCEE-4B08-8490-A14961EF288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BADB8-71C0-473C-9E7D-F793B48C039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6A023-22BC-4303-9E2B-10B369143E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F019D-655B-4C75-8B17-CE094375D43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DDA23-8AE9-428F-8FAB-38286F3E204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A9B5D-FC6C-4740-A279-855AB6DA08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D19CE-1B3F-49F8-AC3D-C832994DC91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D5BD3-7D7F-4707-BEA0-265B24D9E74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64729-103E-47E0-AFD2-C7611BA199F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45E22-3EC8-4C37-9961-4E1C60EAD24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018BE-A917-437A-9FC3-C042D7576DE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1638D-19E7-4DD3-9C01-9E60691CFAB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AD9AC-AD83-48DE-95A8-3BBC39B70EF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2D932-8E60-451D-A268-05D7E4318F1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69589-EC8C-4E02-A951-BE1EC0E719D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28318-8F6F-4A8D-892C-BF0C57A0877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07B62-BBD4-421B-8A12-650EBFF0636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D6DD-9F14-428F-8735-0F631032830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CAABE-8C82-499D-A24C-59DBAA4C947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DC383-D904-4F7E-BE10-21862A50E7B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D4D55-D462-4901-AACB-209B5DC8308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58BEA-4D5C-499A-B559-0B31B2CB4C8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48B77-A790-437E-81C9-93ACA16996E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2907A-0160-479D-9A85-3B5529014F7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0B33D-C8A7-40B4-AA0C-BADA1F66C4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AB8C5-48B0-4F01-8622-F9769DEBF2A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325A3-C9DC-4A1C-BA64-13F4BB34295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F9DAA-DBE2-4E51-9E52-4418A8A4BC4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504F1-9AE9-4D44-9029-8A2DC75A264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44FDA-AD5F-4EEA-AB4F-8F1F87111B5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84D76-BC4B-484D-B27A-26C1DFD5E3B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A6142-A8A3-4015-A8FA-635D503D195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C6DD1-09FB-47F2-B64F-0073CAB2362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2174E-D4EE-48A8-8CFD-F1AFB3228AE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D831C-8D13-4198-95E2-2561469CA02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257F7-10E5-4255-B306-9DC1C3D461A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9605B-D114-465D-A4AD-E9069766CD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3DD5E-0E18-4CA5-BF3F-BAEE75936FC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16D9-3101-4B75-9B1B-A7D634B2E8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DF20D-1086-40A4-B98E-B291782D376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3B5D6-207F-4041-B692-DB32B8E7F2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3E923-B3E8-400B-B872-C1F0D38E2A0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9FCB8-8918-4110-8459-3D2807E804F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F1A27-320E-41A1-95FE-CE48F0D55E0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BA1EA-1831-4015-AFBC-9EDAEF67510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A7ECD-AD4F-4E06-83E9-B831E18E224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3382C-C77D-43BB-8716-6A9CBD13ACD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6B467-6C3B-449E-89C3-4275D3D3135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812B0-F177-4A52-A225-8BDA65CEE2E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18826-5EBB-4522-991D-11E6E537127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A428A-A7BB-4F76-A80B-29AF3A58AD2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EEA1A-F63F-440E-80EC-96CE4DB6BD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6F9F-7F2A-4BD4-8B83-2CFA65B32BF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D6A5A-43F6-4AE5-B2CC-4B1AB17AC46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8CD8E-42BF-46F4-8272-577DAD89E77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41374-B9F2-4211-9A39-DADB9D7FC72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F0232-7F55-45C7-A4CA-839EBF293EE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20BC6-8FBC-4181-BBD4-4FB51044367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8C539-C618-45A0-8A22-9B574EC5ADB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CB12-4141-494C-B612-111518CFEBA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2798E-F684-451D-9FE9-FC1F475D13C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13B71-9116-4BC5-AB4B-9CD93E0572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028AF-B4D1-459A-B5C9-1C905B7092A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3E5CD-6309-49B7-A518-E91A0739922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DE8B5-8C8E-4284-A299-6F8C6066749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DBEA2-EF0D-4A9A-997D-CBC295DFC89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89D9-2C63-4E12-940C-71E6565320B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8C538-B4FE-4D90-ABAD-053C7BCB8A3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8EA56-0DC1-4D87-AB56-371C3FD4498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8ECCC-4A48-4C20-99C6-B073E7EC790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EDBD7-854B-4FC1-9AEC-37E64BA71A5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DD0E8-FD57-46A0-8B01-D0A6236845D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BAA33-8192-405B-8F36-3987DDD6D0F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E3C21-FD7C-40BF-8503-D0DA3248842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1145A-74D2-41B0-BB4C-E193B82DB73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DD297-2001-4ACE-AB20-0BAA8BE37B1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6DA77-B7C0-4D6D-A3CF-AAF2AA16E3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AE2CA-55C3-4F18-BE25-3352B1795F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FA945-6644-46C5-BEEF-DE41D073680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F9C38-A12C-47C4-8288-8F2A261FF78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E5756-197A-4567-ACEE-9F907DD857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A128E-26A0-4CA4-BCDD-7C2C41C5876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D7D31-ACD0-42FB-9E7D-9250C3B5E7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70B38-1095-4D22-8153-18186DDABDB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36B38-3916-4AAE-98C7-CFF1B2E96CC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2DCFB-E1FD-4942-8E14-72D3FBFA851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BB417-ED9F-4AAE-B0E1-7C578CD86D4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91C05-2306-4A3A-B5CD-1D2DB9E48BD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1BE5E-F7A2-426F-93BD-E608353F5AA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F5284-611A-4D2A-BCB7-459211178E7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AC809-96CD-4A3B-ACF2-6D93A4D7873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1D570-9694-4994-93E8-CCB0262D565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C7F70-8AEE-46F3-BBA3-8CDFB5546C0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2D8D-3B06-4A71-8DF7-9861ECADE6B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EAF57-E899-4C6D-A87C-D7903FA87A9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39C16-C952-4645-A418-2961F596D92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84FC7-BD8F-400F-8700-55167B682CF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A5A02-FE04-459E-906B-D638AD0408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43703-20DC-443A-B017-D251B62DD13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73628-B1FF-4795-BC50-3ECDD712EF6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D8285-8079-4D1D-93E9-E8461C279E0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8AF3D-BFC7-44FE-B7F4-343AF0D4B44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EA577-9FF7-461A-82D1-682C892B61F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C009D-420A-4299-B852-8E3D56D7AF5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CF34B-E2F5-4CA9-9F99-45C8CDF4052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777C3-9DF6-4FDB-A0B0-CA810971561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AC3A8-B694-41DE-8FAC-AA5C4530931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F3324-0C66-4331-A93B-351C8665313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1EACF-8B5C-444F-9362-67F5C627DB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079B6-6BF2-47E7-956F-B9FB1E2EB6A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9C939-9275-4D8B-AFED-EED1F433DCB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FDCA3-D362-4037-944B-416CE3A0CF9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3A8B2-35B5-4A81-A2C4-FC23927B650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ECB8A-9112-4B36-A8F9-1E6C5A9706B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727A4-645E-45F2-8169-2F809907039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703DE-63DC-4940-9D3D-971033F7421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9FAEB-0DDE-4846-A65D-5BFEC304E9F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3CCC0-45E9-4D37-A557-C038B839690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E96EA-B47E-4870-ABBD-248810C87A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0EF84-9082-4D9A-AF96-A60C59E8CC2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6034F-AB0F-4FC0-B19D-1903453D639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B55B-84D4-4ED9-9EAE-5C171A0CB4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99A15-3763-4BB7-A163-A3209002AD1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A43DE-CA93-49B0-B8F3-EC1B7B1AA15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4D129-B178-4C52-90D8-22FF5A00B47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667FC-0622-4587-84D6-AF0D9852620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17C20-2F40-40BB-A27C-400ED70DF3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2C615-AB09-48D2-B318-F3129D99787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D1BF4-E96F-4E61-9142-1B7B3664025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4D624-A2C0-4BD6-B87B-A9CCFE9D70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BB14-9C38-45E0-82D2-3EA456E87FA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7F7D-F7BC-42E0-93C2-FFE69C153E0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07B5-94D1-4760-B083-05A235F73A7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08C91-D670-4302-A9A8-1D8B5329345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25E45-E5CA-4CF7-A286-1B421BA4521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444ED-DE14-47C1-BE1E-51D65FFDB3C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06D21-967A-42A4-B896-98BFBDB44E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64362-6493-428D-8EB2-63AF8726FB7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35EBE-36CE-4FFB-A56E-02CC5DF67B5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0C5C6-19E7-4877-886D-14A611DFDC6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8397A-1F03-435B-8B32-B3D652364A5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02A36-8E44-421A-AFDB-C23C5F6369B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BE5F-99B9-49CE-9678-B953BA9C1C9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A4E95-9EB0-47EE-A81C-D93D9CFE8C9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45A33-21C9-4EF7-90D5-FEA35AC2DF1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F2200-B88D-4D12-8254-57C68D497F2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80915-EA4F-46AA-AE33-AB2B4F97A13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F5F3B-6EC2-4654-8C3B-A797E7300CD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F8FFF-A8F3-4626-ADC3-CCA52BECF5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9CA35-D452-40AF-A9CC-8B056024F75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267B4-D217-4E96-97FB-C7D018F4F72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B33E-4684-41E0-9F55-2A03C2DA75E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D56A1-9A18-49F0-9ED6-B8087E821E9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334E8-50BC-4A89-9B3C-09668DD60F9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FA40-C633-4442-AC95-18C7B937ED7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71B2-121E-4B9B-A05D-34AD8DC5B7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A0D5-8D49-41B4-9EA6-B4D56784074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A1DAF-EAEB-484B-82AF-CAA92A757F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115F7-5A6B-4704-9BDB-A74B8BA0D50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B8687-C0AD-4B06-A2AF-041B89FCB0E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CE426-7001-4BDA-94D8-4A74317A3FA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8E11-8951-44C4-87AC-D268DE1F0CA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0F5B1-58C6-4CEB-9AE4-ABC505E4D63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15377-3493-4442-B97B-11813B58543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262D3-8D2C-4FE4-BE2A-62ED03950D9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59F8B-47F8-48C5-90B0-041A0EE3DC4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CA8FC-9161-49C9-8FEA-9CBC7597D63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EFB11-E180-46BC-A716-E31E4268CEA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DA569-18CE-4E5C-AF77-2F5F7EFBE8A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F8F67-0AF1-4847-ABCA-8C1FCB1B1AA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EFC08-D53C-40F1-9E08-FA66F51B7A3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4FB7F-7A98-43AC-A63F-CB8C2CD04F4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579F1-3270-49FE-BEB4-9039961C9B7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A890B-7897-4AC0-B476-D7AD9B54B0C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40470-325E-4CF5-94C6-4F1B2CC4D5A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D5E40-CE9D-4556-82EF-059B304F774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29B49-9F4B-4EC4-A6AF-1036443CFB2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74FA0-6B95-40FA-9054-10C59F616A2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DC0A1-17EA-436D-844B-091AD90D60C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AD880-FFF6-447F-8023-B78085E7792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E3D69-29AD-471B-AB16-898A5A1ADAA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7FE7F-881D-46E9-9C3A-791627B441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1BCFE-FBFF-4A28-90EC-D9E890F195B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4CE04-1198-4D46-B6E1-F1DCEE2B14A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0F888-3242-4F52-B2B6-16C79BE357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14B1D-FFD5-46C0-9A9C-84C6C757191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D629A-6A60-41E9-A5CD-03ECDDA89F2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D7D41-476E-4668-8ECE-0F66B54DAD7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35DE0-855A-4CA8-A2D2-95919845C8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18996-37B6-4E5A-908F-07CE67EF2B4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F858F-7E9D-4994-A067-E163ECD02BD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777AE-62B8-43A6-8233-F7566AB2938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E5A79-3ABE-497F-AA6C-CA32CCC7899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2E281-2AEA-47A2-9E09-25A8AA4446F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07908-E1C0-482A-B68A-B27A5C65DCA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A85D-470F-4B60-AD7D-C973D214811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0D30-8791-414F-9D52-08EE0356565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6B82D-7347-47A9-9EFC-44EC59ECE0E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4B495-2888-430C-A3AF-B99001ED2A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0C191-3C71-440C-BA4E-3001E30C17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16642-D85A-4C09-BE4A-2850BB67E20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3571-A713-4A45-8AFE-130A1804FD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8D23E-8DE7-45AE-A509-6990034CAA6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BACB4-E9F0-4166-A6E1-5BA47DBE097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C5768-9ABE-44AF-A243-921B9378404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D5791-178B-4A18-9B50-A7C7AD9A007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692F8-9D51-4114-B762-95688DAF93C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C139-EC37-4822-B9F1-F71EFFE64D3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1F8E3-F753-4464-B526-4F93771BD6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36086-FB52-40DB-BED4-1AD4FD99B4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E6C8C-F4E1-46A6-9DF9-12D73E25454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8D56F-10C7-47D3-91CA-263238FA0E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7B81E-3945-4160-A5FE-80ECBBBB31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397A5-3FA7-497C-8A4F-1E81B3ADC2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4C4FF-737C-4990-A549-59C5DE5EF8A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98CBD-7C59-4DA9-A531-3E91267943A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13B61-2810-4F85-AD90-602AEFDF47F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FF310-4D75-405B-872C-EEA9C391372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EDBD8-2FE1-488D-A68A-C4418766822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8B2B-E98E-4FC2-83C6-89827094D23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EBE2A-E4DF-4E37-991B-48999D006E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C7BC3-27BD-4408-B589-0AD743B95AE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123D4-2847-4C36-8972-85BCC7AB9F8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9C7A7-5951-498B-8F45-9E1F86FBE8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AFB0B-5B60-4CDA-81AE-33F3B1F62A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D29A2-9A88-420D-B948-E4809C3C04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5BBD-E15A-4699-81D4-6EAFC15288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58880-38CB-4E1C-AAD7-C27F8B920AC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48BA7-587C-4BB8-B2BA-77AE9DBEF7B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DEE99-290F-485D-A503-9590092284D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252C9-2CFC-484F-AE95-F8AD206313A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66537-6D5C-47A5-8C7F-F033FB471B2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BDA6E-BEC0-499E-BADC-C1BC41DD76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6513E-4EEC-44A0-B943-5FAA1E7C910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32064-1504-4085-BDDB-616FACEB2E2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64CDA-DC07-4222-89F6-6A1D0E1CFF3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1C68B-A082-452C-B718-1D55C39C8A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5FB07-EAFF-4F51-BBBA-BB6DDE08F02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650A9-8BA4-4C00-987E-98FC9250C17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07F90-1295-4B45-8CEB-4ECAECBA701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ACA24-A0ED-4DD9-949D-52CFBB9B53D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42FB2-7E08-409F-BBF1-120D9F65F11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78621-57C8-499E-8CB6-4BE4ADC2742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7FF4B-5C5B-4EAA-9098-90CBAC4AFA0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8E9D1-8725-4656-A6D3-6E3F4896656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AF7C0-A2A0-4F79-BF24-42E41EBD984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4CD7C-6C68-4784-B166-705711FA9E9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55FD3-7BE6-4114-A9B7-0E0BC4581CF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AA41F-4A2C-4E58-9878-63905EC6C6D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A9C02-681D-4738-95E7-130BAE18C74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79D1-66B3-4E03-8B25-E7D636284DC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21E63-E566-4872-AE0E-47CFED400A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44B32-920E-4AFD-9AEA-5535E6BC39D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7C247-7348-49BE-8A7F-C43E6F256CA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C0A4F-48B6-4A88-A09D-9B4C10019E0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1C6A7-75E6-4ADA-864A-83C965D7DC5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0C6D8-5A22-4851-99CB-B5178A3DB1B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DD49-6837-46BF-A80D-49F431E8F47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E949-CA82-442E-946B-3202AD8DF29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8EE1F-4709-47D4-943D-1263201FF8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B0804-08CB-4F2E-8388-65869940260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B86F4-5554-4224-AFBD-1980BBD77F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7E1BA-99F3-437B-BF0A-BA0437F4A5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F058D-BC01-4E3C-AF76-3CC5E7B844A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4E39F-7D0C-484B-B453-3CFEE8E0BFB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32D39-26EF-4AB1-9893-35E75B245E2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65DAD-C4EF-4872-8AD0-D6CDD0B2BD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C0FAF-8C13-4E27-8786-3ECD2A50700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EEDDF-BB80-41FE-A243-77DCEBEC1D8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5D8F4-C6E1-423C-A232-2E17F7097DE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AEE0E-A7A9-4E8D-84FD-8165E748A3D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AFF99-59F4-4FA6-9294-F8AF69ADD73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A1410-25A3-43DE-AA18-6CD3A8F4B38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304D5-A7AD-4FE5-BFBC-DB489BFF22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4E2DE-8567-4FE3-877D-02051B900C9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B0950-EEB4-4169-B327-6956FCE400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5383C-6800-465B-8782-8D1B37170D5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6C753-96DA-4AB6-9E83-1C882B68894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1BFF7-0A75-4E94-9D3E-6BFBD1E5EE6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1BFB3-0A26-4EF1-AD93-678A31F4098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165EA-EEBB-4024-9D15-6EFC40A27F4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20FF3-BA28-480A-954D-734011884B8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9C23C-0DD6-499A-81E6-2DBB8477CC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DE410-C91D-4510-B7F9-2B0C54900AB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F741F-9475-452B-851B-EA7583D6C1C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D71B0-65AC-4AAF-94D5-A9B25667DC7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7667B-9D92-4CA3-9857-B6A0389C098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EB9AD-418D-4B45-95CC-B284DF83684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0EF98-F7BF-46E0-BE85-209B5DAF171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D6F72-B2EF-4781-B602-F8079334742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19324-681B-4877-B105-1B22A975485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42DB-2370-4D06-BCA3-120C24EF02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E0477-3B55-41DE-A936-21902638E9B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31D64-5749-460F-8A22-2AE60CDFB60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F5515-82E0-4208-85AC-4F54D785116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92553-518E-475E-80B0-2C332C37C86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28B12-2F61-439F-BA39-67A6968ACBC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DB84F-7AED-41DF-848F-DF597A31D06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3A543-D3BA-41AB-AE29-899CF97C31B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42333-41AA-4AD7-ABBF-728F354507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D6AAF-A501-431D-B873-ED7C3CF1BD9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ADC61-F4F9-4A86-97F9-74CEE1FAB33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2BD91-F2FE-4A01-BED0-A9D07BAA156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510F1-56A6-41B5-9C25-F47EDB5ACD5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C891-E1CF-4AD8-9837-8E96CAED3D2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11CD7-91F3-46F2-BC44-C07F2BE471C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39C0A-46CC-4596-AD88-0F2092BABA7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7D74-5202-4FC4-8E16-3FB261DB978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5813" cy="58483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5037" cy="58483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52826-3663-4822-8FD4-E549BE43850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C25FD-BEA1-42EE-98EA-3F37881156E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CC35F-4002-4DE2-9255-0514AF9192B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99015-8304-4E22-A31F-9A4C6CAE48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3A711-87CF-4423-96F5-3BAFFB2C796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A8BF1-AF6E-44C3-ACD4-773466A5065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F514C-D397-46FA-A0B2-E2D882D46E6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A8759-8B32-4CEC-85CA-BF2A98A0624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F5A9E-92CF-4296-B17A-87599918915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865D7-969B-425D-ACF6-86BA21F4B9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BABFB-3092-4B01-A2E3-93514A58E90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5C9D4-5405-450C-875F-3C1D2A2BDE4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5613" y="1604963"/>
            <a:ext cx="6019800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75D45-0E57-4DB3-BA8A-8AA6C28506E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hteck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hteck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10" name="Datumsplatzhalt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2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1311E-EBDE-48CA-8D4F-90B4C744A79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E4FB5-9FDD-4E84-B411-D09E5E75700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hteck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AF50F-3038-41FD-9ED3-B7E36C202FA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B3FA9-4664-4702-8B0A-A9CED033F7C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FE1D6-CA18-4C4D-B07D-8EB08369CB0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5189E-FB0C-4BA6-A116-5393B056A58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7C517-2BB2-46F8-BF12-48EFF43FFC9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leichschenkliges Dreieck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5E2AC-916C-4481-BF57-663D84E4B5E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erade Verbindung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" name="Gleichschenkliges Dreieck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E25EC-EA49-4C3D-A659-C0D9722F67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6" name="Gerade Verbindung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dirty="0"/>
          </a:p>
        </p:txBody>
      </p:sp>
      <p:sp>
        <p:nvSpPr>
          <p:cNvPr id="7" name="Gleichschenkliges Dreieck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A58BC-C010-447D-B8FB-66A2F84CDBD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6" name="Gleichschenkliges Dreieck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0A54-82C2-4EDF-8FAA-10953B0BF90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17DFF-2084-4481-9108-851E146C97A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rade Verbindung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5" name="Gleichschenkliges Dreieck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Gerade Verbindung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A716-3734-44F4-9908-5B46C84436E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3B14E-9BCC-4FFD-9B2C-C606FB2FB86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861B-84C1-4768-9859-FECF8CAED01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D17E5-AFEB-454C-AE2E-5A86F54EE1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AD690-4ACA-43F4-9109-7E75555E1E3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F79B6-3253-43AB-A921-4865A38242D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D8BF5-BF80-44B8-84E0-B2490D35042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21725-E7F6-487B-8F71-78B7AF6B03E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7535-7B1F-4FC4-AFAE-5D4AA45AE52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C4A49-6921-4B29-8B7E-BF548C8A77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7D0DB-A6B6-4573-B2EA-5050359099C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793BB-F42A-4D64-A42E-AED74F96763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652B5-C716-436B-B115-6E20DB64878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03C0-F6CB-4533-B5E7-FB5823DE350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6BF7-A558-4178-8325-F4348F1B437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  <p:hf sldNum="0"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4600-E570-4C5D-86F1-E27577409C7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031DF-D6DC-4BD3-A1E1-7357FD7BFEF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sldNum="0"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F74-EC97-4667-95E7-45CA61A92FD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0013E-A00E-4ACA-8528-4484DFEE6F8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CD00C-B2E8-48B0-82C7-5BB955E7E02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4512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30900" y="1600200"/>
            <a:ext cx="3086100" cy="7764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5807C-E6A2-46AC-B05E-47900C77F62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E7211-AB97-4F06-8803-D6713B2AC43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5D3B5-193C-4064-BD97-94F2C60320D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152FB-0543-4142-B7C2-0F9756995A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A2816-4173-4A40-8DC6-ADA255DF79D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C67B5-53F9-4460-B10C-9F0433C87B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5DFE3-C19E-4F79-9CA0-C413CBF2AD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F635E-ED66-40C3-B31F-EB776FAF96E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37438" y="274638"/>
            <a:ext cx="1579562" cy="90900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1050" cy="90900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FE8FA-B734-4AC2-926D-D2EC8ABF37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32B60-8216-4DC0-A426-DC95BD4F4EB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B645E-930F-45FB-92E2-B7321525435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2554C-421B-40A1-9965-1F75262EB4A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94862-DB10-4EF5-9DC9-56F97F9E560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EDE24-3500-456C-A450-348FAF5C339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BCBE5-1E0A-4253-9624-5C4B8BB4DCA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FF996-C663-4E10-BCE9-B62783AF864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D83B3-AA56-4149-A968-EFB9081FD49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67B47-41F9-4866-AAB9-F22EFDDB4F9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0A320-1F54-494F-B2D4-7E05F7EC47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E8C5E-9640-4203-9870-C541FD5E7FD3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62AF9-46A7-4B43-AA4A-DDC0C7B986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45227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45227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0FBDA-05F3-42BC-B697-D63396FEF3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D9593-3609-4D10-B189-BE8D40D7AF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image" Target="../media/image1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6" Type="http://schemas.openxmlformats.org/officeDocument/2006/relationships/theme" Target="../theme/theme20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2.xml"/><Relationship Id="rId7" Type="http://schemas.openxmlformats.org/officeDocument/2006/relationships/slideLayout" Target="../slideLayouts/slideLayout246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1.xml"/><Relationship Id="rId1" Type="http://schemas.openxmlformats.org/officeDocument/2006/relationships/slideLayout" Target="../slideLayouts/slideLayout240.xml"/><Relationship Id="rId6" Type="http://schemas.openxmlformats.org/officeDocument/2006/relationships/slideLayout" Target="../slideLayouts/slideLayout245.xml"/><Relationship Id="rId11" Type="http://schemas.openxmlformats.org/officeDocument/2006/relationships/slideLayout" Target="../slideLayouts/slideLayout250.xml"/><Relationship Id="rId5" Type="http://schemas.openxmlformats.org/officeDocument/2006/relationships/slideLayout" Target="../slideLayouts/slideLayout244.xml"/><Relationship Id="rId10" Type="http://schemas.openxmlformats.org/officeDocument/2006/relationships/slideLayout" Target="../slideLayouts/slideLayout249.xml"/><Relationship Id="rId4" Type="http://schemas.openxmlformats.org/officeDocument/2006/relationships/slideLayout" Target="../slideLayouts/slideLayout243.xml"/><Relationship Id="rId9" Type="http://schemas.openxmlformats.org/officeDocument/2006/relationships/slideLayout" Target="../slideLayouts/slideLayout248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3.xml"/><Relationship Id="rId7" Type="http://schemas.openxmlformats.org/officeDocument/2006/relationships/slideLayout" Target="../slideLayouts/slideLayout257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52.xml"/><Relationship Id="rId1" Type="http://schemas.openxmlformats.org/officeDocument/2006/relationships/slideLayout" Target="../slideLayouts/slideLayout251.xml"/><Relationship Id="rId6" Type="http://schemas.openxmlformats.org/officeDocument/2006/relationships/slideLayout" Target="../slideLayouts/slideLayout256.xml"/><Relationship Id="rId11" Type="http://schemas.openxmlformats.org/officeDocument/2006/relationships/slideLayout" Target="../slideLayouts/slideLayout261.xml"/><Relationship Id="rId5" Type="http://schemas.openxmlformats.org/officeDocument/2006/relationships/slideLayout" Target="../slideLayouts/slideLayout255.xml"/><Relationship Id="rId10" Type="http://schemas.openxmlformats.org/officeDocument/2006/relationships/slideLayout" Target="../slideLayouts/slideLayout260.xml"/><Relationship Id="rId4" Type="http://schemas.openxmlformats.org/officeDocument/2006/relationships/slideLayout" Target="../slideLayouts/slideLayout254.xml"/><Relationship Id="rId9" Type="http://schemas.openxmlformats.org/officeDocument/2006/relationships/slideLayout" Target="../slideLayouts/slideLayout259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1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5.xml"/><Relationship Id="rId2" Type="http://schemas.openxmlformats.org/officeDocument/2006/relationships/slideLayout" Target="../slideLayouts/slideLayout285.xml"/><Relationship Id="rId1" Type="http://schemas.openxmlformats.org/officeDocument/2006/relationships/slideLayout" Target="../slideLayouts/slideLayout284.xml"/><Relationship Id="rId6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294.xml"/><Relationship Id="rId5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93.xml"/><Relationship Id="rId4" Type="http://schemas.openxmlformats.org/officeDocument/2006/relationships/slideLayout" Target="../slideLayouts/slideLayout287.xml"/><Relationship Id="rId9" Type="http://schemas.openxmlformats.org/officeDocument/2006/relationships/slideLayout" Target="../slideLayouts/slideLayout292.xml"/><Relationship Id="rId14" Type="http://schemas.openxmlformats.org/officeDocument/2006/relationships/image" Target="../media/image1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30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97.xml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9.xml"/><Relationship Id="rId7" Type="http://schemas.openxmlformats.org/officeDocument/2006/relationships/slideLayout" Target="../slideLayouts/slideLayout31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308.xml"/><Relationship Id="rId1" Type="http://schemas.openxmlformats.org/officeDocument/2006/relationships/slideLayout" Target="../slideLayouts/slideLayout307.xml"/><Relationship Id="rId6" Type="http://schemas.openxmlformats.org/officeDocument/2006/relationships/slideLayout" Target="../slideLayouts/slideLayout312.xml"/><Relationship Id="rId11" Type="http://schemas.openxmlformats.org/officeDocument/2006/relationships/slideLayout" Target="../slideLayouts/slideLayout317.xml"/><Relationship Id="rId5" Type="http://schemas.openxmlformats.org/officeDocument/2006/relationships/slideLayout" Target="../slideLayouts/slideLayout311.xml"/><Relationship Id="rId10" Type="http://schemas.openxmlformats.org/officeDocument/2006/relationships/slideLayout" Target="../slideLayouts/slideLayout316.xml"/><Relationship Id="rId4" Type="http://schemas.openxmlformats.org/officeDocument/2006/relationships/slideLayout" Target="../slideLayouts/slideLayout310.xml"/><Relationship Id="rId9" Type="http://schemas.openxmlformats.org/officeDocument/2006/relationships/slideLayout" Target="../slideLayouts/slideLayout31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20.xml"/><Relationship Id="rId7" Type="http://schemas.openxmlformats.org/officeDocument/2006/relationships/slideLayout" Target="../slideLayouts/slideLayout32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19.xml"/><Relationship Id="rId1" Type="http://schemas.openxmlformats.org/officeDocument/2006/relationships/slideLayout" Target="../slideLayouts/slideLayout318.xml"/><Relationship Id="rId6" Type="http://schemas.openxmlformats.org/officeDocument/2006/relationships/slideLayout" Target="../slideLayouts/slideLayout323.xml"/><Relationship Id="rId11" Type="http://schemas.openxmlformats.org/officeDocument/2006/relationships/slideLayout" Target="../slideLayouts/slideLayout328.xml"/><Relationship Id="rId5" Type="http://schemas.openxmlformats.org/officeDocument/2006/relationships/slideLayout" Target="../slideLayouts/slideLayout322.xml"/><Relationship Id="rId10" Type="http://schemas.openxmlformats.org/officeDocument/2006/relationships/slideLayout" Target="../slideLayouts/slideLayout327.xml"/><Relationship Id="rId4" Type="http://schemas.openxmlformats.org/officeDocument/2006/relationships/slideLayout" Target="../slideLayouts/slideLayout321.xml"/><Relationship Id="rId9" Type="http://schemas.openxmlformats.org/officeDocument/2006/relationships/slideLayout" Target="../slideLayouts/slideLayout32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6.xml"/><Relationship Id="rId13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331.xml"/><Relationship Id="rId7" Type="http://schemas.openxmlformats.org/officeDocument/2006/relationships/slideLayout" Target="../slideLayouts/slideLayout335.xml"/><Relationship Id="rId12" Type="http://schemas.openxmlformats.org/officeDocument/2006/relationships/slideLayout" Target="../slideLayouts/slideLayout340.xml"/><Relationship Id="rId2" Type="http://schemas.openxmlformats.org/officeDocument/2006/relationships/slideLayout" Target="../slideLayouts/slideLayout330.xml"/><Relationship Id="rId16" Type="http://schemas.openxmlformats.org/officeDocument/2006/relationships/theme" Target="../theme/theme29.xml"/><Relationship Id="rId1" Type="http://schemas.openxmlformats.org/officeDocument/2006/relationships/slideLayout" Target="../slideLayouts/slideLayout329.xml"/><Relationship Id="rId6" Type="http://schemas.openxmlformats.org/officeDocument/2006/relationships/slideLayout" Target="../slideLayouts/slideLayout334.xml"/><Relationship Id="rId11" Type="http://schemas.openxmlformats.org/officeDocument/2006/relationships/slideLayout" Target="../slideLayouts/slideLayout339.xml"/><Relationship Id="rId5" Type="http://schemas.openxmlformats.org/officeDocument/2006/relationships/slideLayout" Target="../slideLayouts/slideLayout333.xml"/><Relationship Id="rId15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38.xml"/><Relationship Id="rId4" Type="http://schemas.openxmlformats.org/officeDocument/2006/relationships/slideLayout" Target="../slideLayouts/slideLayout332.xml"/><Relationship Id="rId9" Type="http://schemas.openxmlformats.org/officeDocument/2006/relationships/slideLayout" Target="../slideLayouts/slideLayout337.xml"/><Relationship Id="rId14" Type="http://schemas.openxmlformats.org/officeDocument/2006/relationships/slideLayout" Target="../slideLayouts/slideLayout3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350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45.xml"/><Relationship Id="rId1" Type="http://schemas.openxmlformats.org/officeDocument/2006/relationships/slideLayout" Target="../slideLayouts/slideLayout344.xml"/><Relationship Id="rId6" Type="http://schemas.openxmlformats.org/officeDocument/2006/relationships/slideLayout" Target="../slideLayouts/slideLayout349.xml"/><Relationship Id="rId11" Type="http://schemas.openxmlformats.org/officeDocument/2006/relationships/slideLayout" Target="../slideLayouts/slideLayout354.xml"/><Relationship Id="rId5" Type="http://schemas.openxmlformats.org/officeDocument/2006/relationships/slideLayout" Target="../slideLayouts/slideLayout348.xml"/><Relationship Id="rId10" Type="http://schemas.openxmlformats.org/officeDocument/2006/relationships/slideLayout" Target="../slideLayouts/slideLayout353.xml"/><Relationship Id="rId4" Type="http://schemas.openxmlformats.org/officeDocument/2006/relationships/slideLayout" Target="../slideLayouts/slideLayout347.xml"/><Relationship Id="rId9" Type="http://schemas.openxmlformats.org/officeDocument/2006/relationships/slideLayout" Target="../slideLayouts/slideLayout352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57.xml"/><Relationship Id="rId7" Type="http://schemas.openxmlformats.org/officeDocument/2006/relationships/slideLayout" Target="../slideLayouts/slideLayout361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56.xml"/><Relationship Id="rId1" Type="http://schemas.openxmlformats.org/officeDocument/2006/relationships/slideLayout" Target="../slideLayouts/slideLayout355.xml"/><Relationship Id="rId6" Type="http://schemas.openxmlformats.org/officeDocument/2006/relationships/slideLayout" Target="../slideLayouts/slideLayout360.xml"/><Relationship Id="rId11" Type="http://schemas.openxmlformats.org/officeDocument/2006/relationships/slideLayout" Target="../slideLayouts/slideLayout365.xml"/><Relationship Id="rId5" Type="http://schemas.openxmlformats.org/officeDocument/2006/relationships/slideLayout" Target="../slideLayouts/slideLayout359.xml"/><Relationship Id="rId10" Type="http://schemas.openxmlformats.org/officeDocument/2006/relationships/slideLayout" Target="../slideLayouts/slideLayout364.xml"/><Relationship Id="rId4" Type="http://schemas.openxmlformats.org/officeDocument/2006/relationships/slideLayout" Target="../slideLayouts/slideLayout358.xml"/><Relationship Id="rId9" Type="http://schemas.openxmlformats.org/officeDocument/2006/relationships/slideLayout" Target="../slideLayouts/slideLayout363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8.xml"/><Relationship Id="rId7" Type="http://schemas.openxmlformats.org/officeDocument/2006/relationships/slideLayout" Target="../slideLayouts/slideLayout372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67.xml"/><Relationship Id="rId1" Type="http://schemas.openxmlformats.org/officeDocument/2006/relationships/slideLayout" Target="../slideLayouts/slideLayout366.xml"/><Relationship Id="rId6" Type="http://schemas.openxmlformats.org/officeDocument/2006/relationships/slideLayout" Target="../slideLayouts/slideLayout371.xml"/><Relationship Id="rId11" Type="http://schemas.openxmlformats.org/officeDocument/2006/relationships/slideLayout" Target="../slideLayouts/slideLayout376.xml"/><Relationship Id="rId5" Type="http://schemas.openxmlformats.org/officeDocument/2006/relationships/slideLayout" Target="../slideLayouts/slideLayout370.xml"/><Relationship Id="rId10" Type="http://schemas.openxmlformats.org/officeDocument/2006/relationships/slideLayout" Target="../slideLayouts/slideLayout375.xml"/><Relationship Id="rId4" Type="http://schemas.openxmlformats.org/officeDocument/2006/relationships/slideLayout" Target="../slideLayouts/slideLayout369.xml"/><Relationship Id="rId9" Type="http://schemas.openxmlformats.org/officeDocument/2006/relationships/slideLayout" Target="../slideLayouts/slideLayout374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383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78.xml"/><Relationship Id="rId1" Type="http://schemas.openxmlformats.org/officeDocument/2006/relationships/slideLayout" Target="../slideLayouts/slideLayout377.xml"/><Relationship Id="rId6" Type="http://schemas.openxmlformats.org/officeDocument/2006/relationships/slideLayout" Target="../slideLayouts/slideLayout382.xml"/><Relationship Id="rId11" Type="http://schemas.openxmlformats.org/officeDocument/2006/relationships/slideLayout" Target="../slideLayouts/slideLayout387.xml"/><Relationship Id="rId5" Type="http://schemas.openxmlformats.org/officeDocument/2006/relationships/slideLayout" Target="../slideLayouts/slideLayout381.xml"/><Relationship Id="rId10" Type="http://schemas.openxmlformats.org/officeDocument/2006/relationships/slideLayout" Target="../slideLayouts/slideLayout386.xml"/><Relationship Id="rId4" Type="http://schemas.openxmlformats.org/officeDocument/2006/relationships/slideLayout" Target="../slideLayouts/slideLayout380.xml"/><Relationship Id="rId9" Type="http://schemas.openxmlformats.org/officeDocument/2006/relationships/slideLayout" Target="../slideLayouts/slideLayout38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5.xml"/><Relationship Id="rId13" Type="http://schemas.openxmlformats.org/officeDocument/2006/relationships/theme" Target="../theme/theme34.xml"/><Relationship Id="rId3" Type="http://schemas.openxmlformats.org/officeDocument/2006/relationships/slideLayout" Target="../slideLayouts/slideLayout390.xml"/><Relationship Id="rId7" Type="http://schemas.openxmlformats.org/officeDocument/2006/relationships/slideLayout" Target="../slideLayouts/slideLayout394.xml"/><Relationship Id="rId12" Type="http://schemas.openxmlformats.org/officeDocument/2006/relationships/slideLayout" Target="../slideLayouts/slideLayout399.xml"/><Relationship Id="rId2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88.xml"/><Relationship Id="rId6" Type="http://schemas.openxmlformats.org/officeDocument/2006/relationships/slideLayout" Target="../slideLayouts/slideLayout393.xml"/><Relationship Id="rId11" Type="http://schemas.openxmlformats.org/officeDocument/2006/relationships/slideLayout" Target="../slideLayouts/slideLayout398.xml"/><Relationship Id="rId5" Type="http://schemas.openxmlformats.org/officeDocument/2006/relationships/slideLayout" Target="../slideLayouts/slideLayout392.xml"/><Relationship Id="rId10" Type="http://schemas.openxmlformats.org/officeDocument/2006/relationships/slideLayout" Target="../slideLayouts/slideLayout397.xml"/><Relationship Id="rId4" Type="http://schemas.openxmlformats.org/officeDocument/2006/relationships/slideLayout" Target="../slideLayouts/slideLayout391.xml"/><Relationship Id="rId9" Type="http://schemas.openxmlformats.org/officeDocument/2006/relationships/slideLayout" Target="../slideLayouts/slideLayout396.xml"/><Relationship Id="rId14" Type="http://schemas.openxmlformats.org/officeDocument/2006/relationships/image" Target="../media/image1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406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401.xml"/><Relationship Id="rId1" Type="http://schemas.openxmlformats.org/officeDocument/2006/relationships/slideLayout" Target="../slideLayouts/slideLayout400.xml"/><Relationship Id="rId6" Type="http://schemas.openxmlformats.org/officeDocument/2006/relationships/slideLayout" Target="../slideLayouts/slideLayout405.xml"/><Relationship Id="rId11" Type="http://schemas.openxmlformats.org/officeDocument/2006/relationships/slideLayout" Target="../slideLayouts/slideLayout410.xml"/><Relationship Id="rId5" Type="http://schemas.openxmlformats.org/officeDocument/2006/relationships/slideLayout" Target="../slideLayouts/slideLayout404.xml"/><Relationship Id="rId10" Type="http://schemas.openxmlformats.org/officeDocument/2006/relationships/slideLayout" Target="../slideLayouts/slideLayout409.xml"/><Relationship Id="rId4" Type="http://schemas.openxmlformats.org/officeDocument/2006/relationships/slideLayout" Target="../slideLayouts/slideLayout403.xml"/><Relationship Id="rId9" Type="http://schemas.openxmlformats.org/officeDocument/2006/relationships/slideLayout" Target="../slideLayouts/slideLayout408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417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412.xml"/><Relationship Id="rId1" Type="http://schemas.openxmlformats.org/officeDocument/2006/relationships/slideLayout" Target="../slideLayouts/slideLayout411.xml"/><Relationship Id="rId6" Type="http://schemas.openxmlformats.org/officeDocument/2006/relationships/slideLayout" Target="../slideLayouts/slideLayout416.xml"/><Relationship Id="rId11" Type="http://schemas.openxmlformats.org/officeDocument/2006/relationships/slideLayout" Target="../slideLayouts/slideLayout421.xml"/><Relationship Id="rId5" Type="http://schemas.openxmlformats.org/officeDocument/2006/relationships/slideLayout" Target="../slideLayouts/slideLayout415.xml"/><Relationship Id="rId10" Type="http://schemas.openxmlformats.org/officeDocument/2006/relationships/slideLayout" Target="../slideLayouts/slideLayout420.xml"/><Relationship Id="rId4" Type="http://schemas.openxmlformats.org/officeDocument/2006/relationships/slideLayout" Target="../slideLayouts/slideLayout414.xml"/><Relationship Id="rId9" Type="http://schemas.openxmlformats.org/officeDocument/2006/relationships/slideLayout" Target="../slideLayouts/slideLayout419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24.xml"/><Relationship Id="rId7" Type="http://schemas.openxmlformats.org/officeDocument/2006/relationships/slideLayout" Target="../slideLayouts/slideLayout428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423.xml"/><Relationship Id="rId1" Type="http://schemas.openxmlformats.org/officeDocument/2006/relationships/slideLayout" Target="../slideLayouts/slideLayout422.xml"/><Relationship Id="rId6" Type="http://schemas.openxmlformats.org/officeDocument/2006/relationships/slideLayout" Target="../slideLayouts/slideLayout427.xml"/><Relationship Id="rId11" Type="http://schemas.openxmlformats.org/officeDocument/2006/relationships/slideLayout" Target="../slideLayouts/slideLayout432.xml"/><Relationship Id="rId5" Type="http://schemas.openxmlformats.org/officeDocument/2006/relationships/slideLayout" Target="../slideLayouts/slideLayout426.xml"/><Relationship Id="rId10" Type="http://schemas.openxmlformats.org/officeDocument/2006/relationships/slideLayout" Target="../slideLayouts/slideLayout431.xml"/><Relationship Id="rId4" Type="http://schemas.openxmlformats.org/officeDocument/2006/relationships/slideLayout" Target="../slideLayouts/slideLayout425.xml"/><Relationship Id="rId9" Type="http://schemas.openxmlformats.org/officeDocument/2006/relationships/slideLayout" Target="../slideLayouts/slideLayout430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0.xml"/><Relationship Id="rId13" Type="http://schemas.openxmlformats.org/officeDocument/2006/relationships/slideLayout" Target="../slideLayouts/slideLayout445.xml"/><Relationship Id="rId3" Type="http://schemas.openxmlformats.org/officeDocument/2006/relationships/slideLayout" Target="../slideLayouts/slideLayout435.xml"/><Relationship Id="rId7" Type="http://schemas.openxmlformats.org/officeDocument/2006/relationships/slideLayout" Target="../slideLayouts/slideLayout439.xml"/><Relationship Id="rId12" Type="http://schemas.openxmlformats.org/officeDocument/2006/relationships/slideLayout" Target="../slideLayouts/slideLayout444.xml"/><Relationship Id="rId2" Type="http://schemas.openxmlformats.org/officeDocument/2006/relationships/slideLayout" Target="../slideLayouts/slideLayout434.xml"/><Relationship Id="rId16" Type="http://schemas.openxmlformats.org/officeDocument/2006/relationships/theme" Target="../theme/theme38.xml"/><Relationship Id="rId1" Type="http://schemas.openxmlformats.org/officeDocument/2006/relationships/slideLayout" Target="../slideLayouts/slideLayout433.xml"/><Relationship Id="rId6" Type="http://schemas.openxmlformats.org/officeDocument/2006/relationships/slideLayout" Target="../slideLayouts/slideLayout438.xml"/><Relationship Id="rId11" Type="http://schemas.openxmlformats.org/officeDocument/2006/relationships/slideLayout" Target="../slideLayouts/slideLayout443.xml"/><Relationship Id="rId5" Type="http://schemas.openxmlformats.org/officeDocument/2006/relationships/slideLayout" Target="../slideLayouts/slideLayout437.xml"/><Relationship Id="rId15" Type="http://schemas.openxmlformats.org/officeDocument/2006/relationships/slideLayout" Target="../slideLayouts/slideLayout447.xml"/><Relationship Id="rId10" Type="http://schemas.openxmlformats.org/officeDocument/2006/relationships/slideLayout" Target="../slideLayouts/slideLayout442.xml"/><Relationship Id="rId4" Type="http://schemas.openxmlformats.org/officeDocument/2006/relationships/slideLayout" Target="../slideLayouts/slideLayout436.xml"/><Relationship Id="rId9" Type="http://schemas.openxmlformats.org/officeDocument/2006/relationships/slideLayout" Target="../slideLayouts/slideLayout441.xml"/><Relationship Id="rId14" Type="http://schemas.openxmlformats.org/officeDocument/2006/relationships/slideLayout" Target="../slideLayouts/slideLayout446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0.xml"/><Relationship Id="rId7" Type="http://schemas.openxmlformats.org/officeDocument/2006/relationships/slideLayout" Target="../slideLayouts/slideLayout454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49.xml"/><Relationship Id="rId1" Type="http://schemas.openxmlformats.org/officeDocument/2006/relationships/slideLayout" Target="../slideLayouts/slideLayout448.xml"/><Relationship Id="rId6" Type="http://schemas.openxmlformats.org/officeDocument/2006/relationships/slideLayout" Target="../slideLayouts/slideLayout453.xml"/><Relationship Id="rId11" Type="http://schemas.openxmlformats.org/officeDocument/2006/relationships/slideLayout" Target="../slideLayouts/slideLayout458.xml"/><Relationship Id="rId5" Type="http://schemas.openxmlformats.org/officeDocument/2006/relationships/slideLayout" Target="../slideLayouts/slideLayout452.xml"/><Relationship Id="rId10" Type="http://schemas.openxmlformats.org/officeDocument/2006/relationships/slideLayout" Target="../slideLayouts/slideLayout457.xml"/><Relationship Id="rId4" Type="http://schemas.openxmlformats.org/officeDocument/2006/relationships/slideLayout" Target="../slideLayouts/slideLayout451.xml"/><Relationship Id="rId9" Type="http://schemas.openxmlformats.org/officeDocument/2006/relationships/slideLayout" Target="../slideLayouts/slideLayout4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65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60.xml"/><Relationship Id="rId1" Type="http://schemas.openxmlformats.org/officeDocument/2006/relationships/slideLayout" Target="../slideLayouts/slideLayout459.xml"/><Relationship Id="rId6" Type="http://schemas.openxmlformats.org/officeDocument/2006/relationships/slideLayout" Target="../slideLayouts/slideLayout464.xml"/><Relationship Id="rId11" Type="http://schemas.openxmlformats.org/officeDocument/2006/relationships/slideLayout" Target="../slideLayouts/slideLayout469.xml"/><Relationship Id="rId5" Type="http://schemas.openxmlformats.org/officeDocument/2006/relationships/slideLayout" Target="../slideLayouts/slideLayout463.xml"/><Relationship Id="rId10" Type="http://schemas.openxmlformats.org/officeDocument/2006/relationships/slideLayout" Target="../slideLayouts/slideLayout468.xml"/><Relationship Id="rId4" Type="http://schemas.openxmlformats.org/officeDocument/2006/relationships/slideLayout" Target="../slideLayouts/slideLayout462.xml"/><Relationship Id="rId9" Type="http://schemas.openxmlformats.org/officeDocument/2006/relationships/slideLayout" Target="../slideLayouts/slideLayout467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2.xml"/><Relationship Id="rId7" Type="http://schemas.openxmlformats.org/officeDocument/2006/relationships/slideLayout" Target="../slideLayouts/slideLayout476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71.xml"/><Relationship Id="rId1" Type="http://schemas.openxmlformats.org/officeDocument/2006/relationships/slideLayout" Target="../slideLayouts/slideLayout470.xml"/><Relationship Id="rId6" Type="http://schemas.openxmlformats.org/officeDocument/2006/relationships/slideLayout" Target="../slideLayouts/slideLayout475.xml"/><Relationship Id="rId11" Type="http://schemas.openxmlformats.org/officeDocument/2006/relationships/slideLayout" Target="../slideLayouts/slideLayout480.xml"/><Relationship Id="rId5" Type="http://schemas.openxmlformats.org/officeDocument/2006/relationships/slideLayout" Target="../slideLayouts/slideLayout474.xml"/><Relationship Id="rId10" Type="http://schemas.openxmlformats.org/officeDocument/2006/relationships/slideLayout" Target="../slideLayouts/slideLayout479.xml"/><Relationship Id="rId4" Type="http://schemas.openxmlformats.org/officeDocument/2006/relationships/slideLayout" Target="../slideLayouts/slideLayout473.xml"/><Relationship Id="rId9" Type="http://schemas.openxmlformats.org/officeDocument/2006/relationships/slideLayout" Target="../slideLayouts/slideLayout478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83.xml"/><Relationship Id="rId7" Type="http://schemas.openxmlformats.org/officeDocument/2006/relationships/slideLayout" Target="../slideLayouts/slideLayout487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82.xml"/><Relationship Id="rId1" Type="http://schemas.openxmlformats.org/officeDocument/2006/relationships/slideLayout" Target="../slideLayouts/slideLayout481.xml"/><Relationship Id="rId6" Type="http://schemas.openxmlformats.org/officeDocument/2006/relationships/slideLayout" Target="../slideLayouts/slideLayout486.xml"/><Relationship Id="rId11" Type="http://schemas.openxmlformats.org/officeDocument/2006/relationships/slideLayout" Target="../slideLayouts/slideLayout491.xml"/><Relationship Id="rId5" Type="http://schemas.openxmlformats.org/officeDocument/2006/relationships/slideLayout" Target="../slideLayouts/slideLayout485.xml"/><Relationship Id="rId10" Type="http://schemas.openxmlformats.org/officeDocument/2006/relationships/slideLayout" Target="../slideLayouts/slideLayout490.xml"/><Relationship Id="rId4" Type="http://schemas.openxmlformats.org/officeDocument/2006/relationships/slideLayout" Target="../slideLayouts/slideLayout484.xml"/><Relationship Id="rId9" Type="http://schemas.openxmlformats.org/officeDocument/2006/relationships/slideLayout" Target="../slideLayouts/slideLayout489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9.xml"/><Relationship Id="rId13" Type="http://schemas.openxmlformats.org/officeDocument/2006/relationships/theme" Target="../theme/theme43.xml"/><Relationship Id="rId3" Type="http://schemas.openxmlformats.org/officeDocument/2006/relationships/slideLayout" Target="../slideLayouts/slideLayout494.xml"/><Relationship Id="rId7" Type="http://schemas.openxmlformats.org/officeDocument/2006/relationships/slideLayout" Target="../slideLayouts/slideLayout498.xml"/><Relationship Id="rId12" Type="http://schemas.openxmlformats.org/officeDocument/2006/relationships/slideLayout" Target="../slideLayouts/slideLayout503.xml"/><Relationship Id="rId2" Type="http://schemas.openxmlformats.org/officeDocument/2006/relationships/slideLayout" Target="../slideLayouts/slideLayout493.xml"/><Relationship Id="rId1" Type="http://schemas.openxmlformats.org/officeDocument/2006/relationships/slideLayout" Target="../slideLayouts/slideLayout492.xml"/><Relationship Id="rId6" Type="http://schemas.openxmlformats.org/officeDocument/2006/relationships/slideLayout" Target="../slideLayouts/slideLayout497.xml"/><Relationship Id="rId11" Type="http://schemas.openxmlformats.org/officeDocument/2006/relationships/slideLayout" Target="../slideLayouts/slideLayout502.xml"/><Relationship Id="rId5" Type="http://schemas.openxmlformats.org/officeDocument/2006/relationships/slideLayout" Target="../slideLayouts/slideLayout496.xml"/><Relationship Id="rId10" Type="http://schemas.openxmlformats.org/officeDocument/2006/relationships/slideLayout" Target="../slideLayouts/slideLayout501.xml"/><Relationship Id="rId4" Type="http://schemas.openxmlformats.org/officeDocument/2006/relationships/slideLayout" Target="../slideLayouts/slideLayout495.xml"/><Relationship Id="rId9" Type="http://schemas.openxmlformats.org/officeDocument/2006/relationships/slideLayout" Target="../slideLayouts/slideLayout500.xml"/><Relationship Id="rId14" Type="http://schemas.openxmlformats.org/officeDocument/2006/relationships/image" Target="../media/image1.png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06.xml"/><Relationship Id="rId7" Type="http://schemas.openxmlformats.org/officeDocument/2006/relationships/slideLayout" Target="../slideLayouts/slideLayout510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505.xml"/><Relationship Id="rId1" Type="http://schemas.openxmlformats.org/officeDocument/2006/relationships/slideLayout" Target="../slideLayouts/slideLayout504.xml"/><Relationship Id="rId6" Type="http://schemas.openxmlformats.org/officeDocument/2006/relationships/slideLayout" Target="../slideLayouts/slideLayout509.xml"/><Relationship Id="rId11" Type="http://schemas.openxmlformats.org/officeDocument/2006/relationships/slideLayout" Target="../slideLayouts/slideLayout514.xml"/><Relationship Id="rId5" Type="http://schemas.openxmlformats.org/officeDocument/2006/relationships/slideLayout" Target="../slideLayouts/slideLayout508.xml"/><Relationship Id="rId10" Type="http://schemas.openxmlformats.org/officeDocument/2006/relationships/slideLayout" Target="../slideLayouts/slideLayout513.xml"/><Relationship Id="rId4" Type="http://schemas.openxmlformats.org/officeDocument/2006/relationships/slideLayout" Target="../slideLayouts/slideLayout507.xml"/><Relationship Id="rId9" Type="http://schemas.openxmlformats.org/officeDocument/2006/relationships/slideLayout" Target="../slideLayouts/slideLayout512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7.xml"/><Relationship Id="rId7" Type="http://schemas.openxmlformats.org/officeDocument/2006/relationships/slideLayout" Target="../slideLayouts/slideLayout521.xml"/><Relationship Id="rId12" Type="http://schemas.openxmlformats.org/officeDocument/2006/relationships/theme" Target="../theme/theme45.xml"/><Relationship Id="rId2" Type="http://schemas.openxmlformats.org/officeDocument/2006/relationships/slideLayout" Target="../slideLayouts/slideLayout516.xml"/><Relationship Id="rId1" Type="http://schemas.openxmlformats.org/officeDocument/2006/relationships/slideLayout" Target="../slideLayouts/slideLayout515.xml"/><Relationship Id="rId6" Type="http://schemas.openxmlformats.org/officeDocument/2006/relationships/slideLayout" Target="../slideLayouts/slideLayout520.xml"/><Relationship Id="rId11" Type="http://schemas.openxmlformats.org/officeDocument/2006/relationships/slideLayout" Target="../slideLayouts/slideLayout525.xml"/><Relationship Id="rId5" Type="http://schemas.openxmlformats.org/officeDocument/2006/relationships/slideLayout" Target="../slideLayouts/slideLayout519.xml"/><Relationship Id="rId10" Type="http://schemas.openxmlformats.org/officeDocument/2006/relationships/slideLayout" Target="../slideLayouts/slideLayout524.xml"/><Relationship Id="rId4" Type="http://schemas.openxmlformats.org/officeDocument/2006/relationships/slideLayout" Target="../slideLayouts/slideLayout518.xml"/><Relationship Id="rId9" Type="http://schemas.openxmlformats.org/officeDocument/2006/relationships/slideLayout" Target="../slideLayouts/slideLayout523.xml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532.xml"/><Relationship Id="rId12" Type="http://schemas.openxmlformats.org/officeDocument/2006/relationships/theme" Target="../theme/theme46.xml"/><Relationship Id="rId2" Type="http://schemas.openxmlformats.org/officeDocument/2006/relationships/slideLayout" Target="../slideLayouts/slideLayout527.xml"/><Relationship Id="rId1" Type="http://schemas.openxmlformats.org/officeDocument/2006/relationships/slideLayout" Target="../slideLayouts/slideLayout526.xml"/><Relationship Id="rId6" Type="http://schemas.openxmlformats.org/officeDocument/2006/relationships/slideLayout" Target="../slideLayouts/slideLayout531.xml"/><Relationship Id="rId11" Type="http://schemas.openxmlformats.org/officeDocument/2006/relationships/slideLayout" Target="../slideLayouts/slideLayout536.xml"/><Relationship Id="rId5" Type="http://schemas.openxmlformats.org/officeDocument/2006/relationships/slideLayout" Target="../slideLayouts/slideLayout530.xml"/><Relationship Id="rId10" Type="http://schemas.openxmlformats.org/officeDocument/2006/relationships/slideLayout" Target="../slideLayouts/slideLayout535.xml"/><Relationship Id="rId4" Type="http://schemas.openxmlformats.org/officeDocument/2006/relationships/slideLayout" Target="../slideLayouts/slideLayout529.xml"/><Relationship Id="rId9" Type="http://schemas.openxmlformats.org/officeDocument/2006/relationships/slideLayout" Target="../slideLayouts/slideLayout534.xml"/></Relationships>
</file>

<file path=ppt/slideMasters/_rels/slideMaster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4.xml"/><Relationship Id="rId13" Type="http://schemas.openxmlformats.org/officeDocument/2006/relationships/slideLayout" Target="../slideLayouts/slideLayout549.xml"/><Relationship Id="rId3" Type="http://schemas.openxmlformats.org/officeDocument/2006/relationships/slideLayout" Target="../slideLayouts/slideLayout539.xml"/><Relationship Id="rId7" Type="http://schemas.openxmlformats.org/officeDocument/2006/relationships/slideLayout" Target="../slideLayouts/slideLayout543.xml"/><Relationship Id="rId12" Type="http://schemas.openxmlformats.org/officeDocument/2006/relationships/slideLayout" Target="../slideLayouts/slideLayout548.xml"/><Relationship Id="rId2" Type="http://schemas.openxmlformats.org/officeDocument/2006/relationships/slideLayout" Target="../slideLayouts/slideLayout538.xml"/><Relationship Id="rId16" Type="http://schemas.openxmlformats.org/officeDocument/2006/relationships/theme" Target="../theme/theme47.xml"/><Relationship Id="rId1" Type="http://schemas.openxmlformats.org/officeDocument/2006/relationships/slideLayout" Target="../slideLayouts/slideLayout537.xml"/><Relationship Id="rId6" Type="http://schemas.openxmlformats.org/officeDocument/2006/relationships/slideLayout" Target="../slideLayouts/slideLayout542.xml"/><Relationship Id="rId11" Type="http://schemas.openxmlformats.org/officeDocument/2006/relationships/slideLayout" Target="../slideLayouts/slideLayout547.xml"/><Relationship Id="rId5" Type="http://schemas.openxmlformats.org/officeDocument/2006/relationships/slideLayout" Target="../slideLayouts/slideLayout541.xml"/><Relationship Id="rId15" Type="http://schemas.openxmlformats.org/officeDocument/2006/relationships/slideLayout" Target="../slideLayouts/slideLayout551.xml"/><Relationship Id="rId10" Type="http://schemas.openxmlformats.org/officeDocument/2006/relationships/slideLayout" Target="../slideLayouts/slideLayout546.xml"/><Relationship Id="rId4" Type="http://schemas.openxmlformats.org/officeDocument/2006/relationships/slideLayout" Target="../slideLayouts/slideLayout540.xml"/><Relationship Id="rId9" Type="http://schemas.openxmlformats.org/officeDocument/2006/relationships/slideLayout" Target="../slideLayouts/slideLayout545.xml"/><Relationship Id="rId14" Type="http://schemas.openxmlformats.org/officeDocument/2006/relationships/slideLayout" Target="../slideLayouts/slideLayout550.xml"/></Relationships>
</file>

<file path=ppt/slideMasters/_rels/slideMaster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4.xml"/><Relationship Id="rId7" Type="http://schemas.openxmlformats.org/officeDocument/2006/relationships/slideLayout" Target="../slideLayouts/slideLayout558.xml"/><Relationship Id="rId12" Type="http://schemas.openxmlformats.org/officeDocument/2006/relationships/theme" Target="../theme/theme48.xml"/><Relationship Id="rId2" Type="http://schemas.openxmlformats.org/officeDocument/2006/relationships/slideLayout" Target="../slideLayouts/slideLayout553.xml"/><Relationship Id="rId1" Type="http://schemas.openxmlformats.org/officeDocument/2006/relationships/slideLayout" Target="../slideLayouts/slideLayout552.xml"/><Relationship Id="rId6" Type="http://schemas.openxmlformats.org/officeDocument/2006/relationships/slideLayout" Target="../slideLayouts/slideLayout557.xml"/><Relationship Id="rId11" Type="http://schemas.openxmlformats.org/officeDocument/2006/relationships/slideLayout" Target="../slideLayouts/slideLayout562.xml"/><Relationship Id="rId5" Type="http://schemas.openxmlformats.org/officeDocument/2006/relationships/slideLayout" Target="../slideLayouts/slideLayout556.xml"/><Relationship Id="rId10" Type="http://schemas.openxmlformats.org/officeDocument/2006/relationships/slideLayout" Target="../slideLayouts/slideLayout561.xml"/><Relationship Id="rId4" Type="http://schemas.openxmlformats.org/officeDocument/2006/relationships/slideLayout" Target="../slideLayouts/slideLayout555.xml"/><Relationship Id="rId9" Type="http://schemas.openxmlformats.org/officeDocument/2006/relationships/slideLayout" Target="../slideLayouts/slideLayout560.xml"/></Relationships>
</file>

<file path=ppt/slideMasters/_rels/slideMaster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65.xml"/><Relationship Id="rId7" Type="http://schemas.openxmlformats.org/officeDocument/2006/relationships/slideLayout" Target="../slideLayouts/slideLayout569.xml"/><Relationship Id="rId12" Type="http://schemas.openxmlformats.org/officeDocument/2006/relationships/theme" Target="../theme/theme49.xml"/><Relationship Id="rId2" Type="http://schemas.openxmlformats.org/officeDocument/2006/relationships/slideLayout" Target="../slideLayouts/slideLayout564.xml"/><Relationship Id="rId1" Type="http://schemas.openxmlformats.org/officeDocument/2006/relationships/slideLayout" Target="../slideLayouts/slideLayout563.xml"/><Relationship Id="rId6" Type="http://schemas.openxmlformats.org/officeDocument/2006/relationships/slideLayout" Target="../slideLayouts/slideLayout568.xml"/><Relationship Id="rId11" Type="http://schemas.openxmlformats.org/officeDocument/2006/relationships/slideLayout" Target="../slideLayouts/slideLayout573.xml"/><Relationship Id="rId5" Type="http://schemas.openxmlformats.org/officeDocument/2006/relationships/slideLayout" Target="../slideLayouts/slideLayout567.xml"/><Relationship Id="rId10" Type="http://schemas.openxmlformats.org/officeDocument/2006/relationships/slideLayout" Target="../slideLayouts/slideLayout572.xml"/><Relationship Id="rId4" Type="http://schemas.openxmlformats.org/officeDocument/2006/relationships/slideLayout" Target="../slideLayouts/slideLayout566.xml"/><Relationship Id="rId9" Type="http://schemas.openxmlformats.org/officeDocument/2006/relationships/slideLayout" Target="../slideLayouts/slideLayout5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76.xml"/><Relationship Id="rId7" Type="http://schemas.openxmlformats.org/officeDocument/2006/relationships/slideLayout" Target="../slideLayouts/slideLayout580.xml"/><Relationship Id="rId12" Type="http://schemas.openxmlformats.org/officeDocument/2006/relationships/theme" Target="../theme/theme50.xml"/><Relationship Id="rId2" Type="http://schemas.openxmlformats.org/officeDocument/2006/relationships/slideLayout" Target="../slideLayouts/slideLayout575.xml"/><Relationship Id="rId1" Type="http://schemas.openxmlformats.org/officeDocument/2006/relationships/slideLayout" Target="../slideLayouts/slideLayout574.xml"/><Relationship Id="rId6" Type="http://schemas.openxmlformats.org/officeDocument/2006/relationships/slideLayout" Target="../slideLayouts/slideLayout579.xml"/><Relationship Id="rId11" Type="http://schemas.openxmlformats.org/officeDocument/2006/relationships/slideLayout" Target="../slideLayouts/slideLayout584.xml"/><Relationship Id="rId5" Type="http://schemas.openxmlformats.org/officeDocument/2006/relationships/slideLayout" Target="../slideLayouts/slideLayout578.xml"/><Relationship Id="rId10" Type="http://schemas.openxmlformats.org/officeDocument/2006/relationships/slideLayout" Target="../slideLayouts/slideLayout583.xml"/><Relationship Id="rId4" Type="http://schemas.openxmlformats.org/officeDocument/2006/relationships/slideLayout" Target="../slideLayouts/slideLayout577.xml"/><Relationship Id="rId9" Type="http://schemas.openxmlformats.org/officeDocument/2006/relationships/slideLayout" Target="../slideLayouts/slideLayout582.xml"/></Relationships>
</file>

<file path=ppt/slideMasters/_rels/slideMaster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91.xml"/><Relationship Id="rId12" Type="http://schemas.openxmlformats.org/officeDocument/2006/relationships/theme" Target="../theme/theme51.xml"/><Relationship Id="rId2" Type="http://schemas.openxmlformats.org/officeDocument/2006/relationships/slideLayout" Target="../slideLayouts/slideLayout586.xml"/><Relationship Id="rId1" Type="http://schemas.openxmlformats.org/officeDocument/2006/relationships/slideLayout" Target="../slideLayouts/slideLayout585.xml"/><Relationship Id="rId6" Type="http://schemas.openxmlformats.org/officeDocument/2006/relationships/slideLayout" Target="../slideLayouts/slideLayout590.xml"/><Relationship Id="rId11" Type="http://schemas.openxmlformats.org/officeDocument/2006/relationships/slideLayout" Target="../slideLayouts/slideLayout595.xml"/><Relationship Id="rId5" Type="http://schemas.openxmlformats.org/officeDocument/2006/relationships/slideLayout" Target="../slideLayouts/slideLayout589.xml"/><Relationship Id="rId10" Type="http://schemas.openxmlformats.org/officeDocument/2006/relationships/slideLayout" Target="../slideLayouts/slideLayout594.xml"/><Relationship Id="rId4" Type="http://schemas.openxmlformats.org/officeDocument/2006/relationships/slideLayout" Target="../slideLayouts/slideLayout588.xml"/><Relationship Id="rId9" Type="http://schemas.openxmlformats.org/officeDocument/2006/relationships/slideLayout" Target="../slideLayouts/slideLayout593.xml"/></Relationships>
</file>

<file path=ppt/slideMasters/_rels/slideMaster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3.xml"/><Relationship Id="rId3" Type="http://schemas.openxmlformats.org/officeDocument/2006/relationships/slideLayout" Target="../slideLayouts/slideLayout598.xml"/><Relationship Id="rId7" Type="http://schemas.openxmlformats.org/officeDocument/2006/relationships/slideLayout" Target="../slideLayouts/slideLayout602.xml"/><Relationship Id="rId12" Type="http://schemas.openxmlformats.org/officeDocument/2006/relationships/theme" Target="../theme/theme52.xml"/><Relationship Id="rId2" Type="http://schemas.openxmlformats.org/officeDocument/2006/relationships/slideLayout" Target="../slideLayouts/slideLayout597.xml"/><Relationship Id="rId1" Type="http://schemas.openxmlformats.org/officeDocument/2006/relationships/slideLayout" Target="../slideLayouts/slideLayout596.xml"/><Relationship Id="rId6" Type="http://schemas.openxmlformats.org/officeDocument/2006/relationships/slideLayout" Target="../slideLayouts/slideLayout601.xml"/><Relationship Id="rId11" Type="http://schemas.openxmlformats.org/officeDocument/2006/relationships/slideLayout" Target="../slideLayouts/slideLayout606.xml"/><Relationship Id="rId5" Type="http://schemas.openxmlformats.org/officeDocument/2006/relationships/slideLayout" Target="../slideLayouts/slideLayout600.xml"/><Relationship Id="rId10" Type="http://schemas.openxmlformats.org/officeDocument/2006/relationships/slideLayout" Target="../slideLayouts/slideLayout605.xml"/><Relationship Id="rId4" Type="http://schemas.openxmlformats.org/officeDocument/2006/relationships/slideLayout" Target="../slideLayouts/slideLayout599.xml"/><Relationship Id="rId9" Type="http://schemas.openxmlformats.org/officeDocument/2006/relationships/slideLayout" Target="../slideLayouts/slideLayout60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450AA52-5232-4E5B-AED7-1D62CD83166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02" r:id="rId1"/>
    <p:sldLayoutId id="2147490803" r:id="rId2"/>
    <p:sldLayoutId id="2147490804" r:id="rId3"/>
    <p:sldLayoutId id="2147490805" r:id="rId4"/>
    <p:sldLayoutId id="2147490806" r:id="rId5"/>
    <p:sldLayoutId id="2147490807" r:id="rId6"/>
    <p:sldLayoutId id="2147490808" r:id="rId7"/>
    <p:sldLayoutId id="2147490809" r:id="rId8"/>
    <p:sldLayoutId id="2147490810" r:id="rId9"/>
    <p:sldLayoutId id="2147490811" r:id="rId10"/>
    <p:sldLayoutId id="2147490812" r:id="rId11"/>
    <p:sldLayoutId id="2147490813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0D7CE42-32BD-49CA-90D1-E43477AA436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024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94" r:id="rId1"/>
    <p:sldLayoutId id="2147490895" r:id="rId2"/>
    <p:sldLayoutId id="2147490896" r:id="rId3"/>
    <p:sldLayoutId id="2147490897" r:id="rId4"/>
    <p:sldLayoutId id="2147490898" r:id="rId5"/>
    <p:sldLayoutId id="2147490899" r:id="rId6"/>
    <p:sldLayoutId id="2147490900" r:id="rId7"/>
    <p:sldLayoutId id="2147490901" r:id="rId8"/>
    <p:sldLayoutId id="2147490902" r:id="rId9"/>
    <p:sldLayoutId id="2147490903" r:id="rId10"/>
    <p:sldLayoutId id="214749090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FA9CDABD-C5D4-4006-A6BA-C8FF9F1937F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19" r:id="rId1"/>
    <p:sldLayoutId id="2147491320" r:id="rId2"/>
    <p:sldLayoutId id="2147491321" r:id="rId3"/>
    <p:sldLayoutId id="2147491322" r:id="rId4"/>
    <p:sldLayoutId id="2147491323" r:id="rId5"/>
    <p:sldLayoutId id="2147491324" r:id="rId6"/>
    <p:sldLayoutId id="2147491325" r:id="rId7"/>
    <p:sldLayoutId id="2147491326" r:id="rId8"/>
    <p:sldLayoutId id="2147491327" r:id="rId9"/>
    <p:sldLayoutId id="2147491328" r:id="rId10"/>
    <p:sldLayoutId id="2147491329" r:id="rId11"/>
    <p:sldLayoutId id="2147491330" r:id="rId12"/>
    <p:sldLayoutId id="2147491331" r:id="rId13"/>
    <p:sldLayoutId id="2147491332" r:id="rId14"/>
    <p:sldLayoutId id="2147491333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59FED08-2562-4DFC-8C35-C9E6F384AE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05" r:id="rId1"/>
    <p:sldLayoutId id="2147490906" r:id="rId2"/>
    <p:sldLayoutId id="2147490907" r:id="rId3"/>
    <p:sldLayoutId id="2147490908" r:id="rId4"/>
    <p:sldLayoutId id="2147490909" r:id="rId5"/>
    <p:sldLayoutId id="2147490910" r:id="rId6"/>
    <p:sldLayoutId id="2147490911" r:id="rId7"/>
    <p:sldLayoutId id="2147490912" r:id="rId8"/>
    <p:sldLayoutId id="2147490913" r:id="rId9"/>
    <p:sldLayoutId id="2147490914" r:id="rId10"/>
    <p:sldLayoutId id="214749091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7035593-205C-4A10-8654-9CE66C10279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331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16" r:id="rId1"/>
    <p:sldLayoutId id="2147490917" r:id="rId2"/>
    <p:sldLayoutId id="2147490918" r:id="rId3"/>
    <p:sldLayoutId id="2147490919" r:id="rId4"/>
    <p:sldLayoutId id="2147490920" r:id="rId5"/>
    <p:sldLayoutId id="2147490921" r:id="rId6"/>
    <p:sldLayoutId id="2147490922" r:id="rId7"/>
    <p:sldLayoutId id="2147490923" r:id="rId8"/>
    <p:sldLayoutId id="2147490924" r:id="rId9"/>
    <p:sldLayoutId id="2147490925" r:id="rId10"/>
    <p:sldLayoutId id="214749092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273D170-F806-4E15-9B13-807BB86F767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27" r:id="rId1"/>
    <p:sldLayoutId id="2147490928" r:id="rId2"/>
    <p:sldLayoutId id="2147490929" r:id="rId3"/>
    <p:sldLayoutId id="2147490930" r:id="rId4"/>
    <p:sldLayoutId id="2147490931" r:id="rId5"/>
    <p:sldLayoutId id="2147490932" r:id="rId6"/>
    <p:sldLayoutId id="2147490933" r:id="rId7"/>
    <p:sldLayoutId id="2147490934" r:id="rId8"/>
    <p:sldLayoutId id="2147490935" r:id="rId9"/>
    <p:sldLayoutId id="2147490936" r:id="rId10"/>
    <p:sldLayoutId id="2147490937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618D189-1CA4-4A39-A1E5-E134C396C68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536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38" r:id="rId1"/>
    <p:sldLayoutId id="2147490939" r:id="rId2"/>
    <p:sldLayoutId id="2147490940" r:id="rId3"/>
    <p:sldLayoutId id="2147490941" r:id="rId4"/>
    <p:sldLayoutId id="2147490942" r:id="rId5"/>
    <p:sldLayoutId id="2147490943" r:id="rId6"/>
    <p:sldLayoutId id="2147490944" r:id="rId7"/>
    <p:sldLayoutId id="2147490945" r:id="rId8"/>
    <p:sldLayoutId id="2147490946" r:id="rId9"/>
    <p:sldLayoutId id="2147490947" r:id="rId10"/>
    <p:sldLayoutId id="214749094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268A83A-B7BD-4BF7-B285-D6ACCA1315E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49" r:id="rId1"/>
    <p:sldLayoutId id="2147490950" r:id="rId2"/>
    <p:sldLayoutId id="2147490951" r:id="rId3"/>
    <p:sldLayoutId id="2147490952" r:id="rId4"/>
    <p:sldLayoutId id="2147490953" r:id="rId5"/>
    <p:sldLayoutId id="2147490954" r:id="rId6"/>
    <p:sldLayoutId id="2147490955" r:id="rId7"/>
    <p:sldLayoutId id="2147490956" r:id="rId8"/>
    <p:sldLayoutId id="2147490957" r:id="rId9"/>
    <p:sldLayoutId id="2147490958" r:id="rId10"/>
    <p:sldLayoutId id="2147490959" r:id="rId11"/>
    <p:sldLayoutId id="2147491334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6C79946-7986-4209-A6BA-B1807F59601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741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60" r:id="rId1"/>
    <p:sldLayoutId id="2147490961" r:id="rId2"/>
    <p:sldLayoutId id="2147490962" r:id="rId3"/>
    <p:sldLayoutId id="2147490963" r:id="rId4"/>
    <p:sldLayoutId id="2147490964" r:id="rId5"/>
    <p:sldLayoutId id="2147490965" r:id="rId6"/>
    <p:sldLayoutId id="2147490966" r:id="rId7"/>
    <p:sldLayoutId id="2147490967" r:id="rId8"/>
    <p:sldLayoutId id="2147490968" r:id="rId9"/>
    <p:sldLayoutId id="2147490969" r:id="rId10"/>
    <p:sldLayoutId id="214749097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C174B3B-90F3-4746-B222-2D51DE6226A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71" r:id="rId1"/>
    <p:sldLayoutId id="2147490972" r:id="rId2"/>
    <p:sldLayoutId id="2147490973" r:id="rId3"/>
    <p:sldLayoutId id="2147490974" r:id="rId4"/>
    <p:sldLayoutId id="2147490975" r:id="rId5"/>
    <p:sldLayoutId id="2147490976" r:id="rId6"/>
    <p:sldLayoutId id="2147490977" r:id="rId7"/>
    <p:sldLayoutId id="2147490978" r:id="rId8"/>
    <p:sldLayoutId id="2147490979" r:id="rId9"/>
    <p:sldLayoutId id="2147490980" r:id="rId10"/>
    <p:sldLayoutId id="2147490981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07522C5E-AF75-4025-86C2-0DF3C1AB898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946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82" r:id="rId1"/>
    <p:sldLayoutId id="2147490983" r:id="rId2"/>
    <p:sldLayoutId id="2147490984" r:id="rId3"/>
    <p:sldLayoutId id="2147490985" r:id="rId4"/>
    <p:sldLayoutId id="2147490986" r:id="rId5"/>
    <p:sldLayoutId id="2147490987" r:id="rId6"/>
    <p:sldLayoutId id="2147490988" r:id="rId7"/>
    <p:sldLayoutId id="2147490989" r:id="rId8"/>
    <p:sldLayoutId id="2147490990" r:id="rId9"/>
    <p:sldLayoutId id="2147490991" r:id="rId10"/>
    <p:sldLayoutId id="214749099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8106C172-B7D2-4CE3-893E-763FCA898D6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14" r:id="rId1"/>
    <p:sldLayoutId id="2147490815" r:id="rId2"/>
    <p:sldLayoutId id="2147490816" r:id="rId3"/>
    <p:sldLayoutId id="2147490817" r:id="rId4"/>
    <p:sldLayoutId id="2147490818" r:id="rId5"/>
    <p:sldLayoutId id="2147490819" r:id="rId6"/>
    <p:sldLayoutId id="2147490820" r:id="rId7"/>
    <p:sldLayoutId id="2147490821" r:id="rId8"/>
    <p:sldLayoutId id="2147490822" r:id="rId9"/>
    <p:sldLayoutId id="2147490823" r:id="rId10"/>
    <p:sldLayoutId id="214749082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823C4D33-6D24-4498-96C1-37D8AF506C9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35" r:id="rId1"/>
    <p:sldLayoutId id="2147491336" r:id="rId2"/>
    <p:sldLayoutId id="2147491337" r:id="rId3"/>
    <p:sldLayoutId id="2147491338" r:id="rId4"/>
    <p:sldLayoutId id="2147491339" r:id="rId5"/>
    <p:sldLayoutId id="2147491340" r:id="rId6"/>
    <p:sldLayoutId id="2147491341" r:id="rId7"/>
    <p:sldLayoutId id="2147491342" r:id="rId8"/>
    <p:sldLayoutId id="2147491343" r:id="rId9"/>
    <p:sldLayoutId id="2147491344" r:id="rId10"/>
    <p:sldLayoutId id="2147491345" r:id="rId11"/>
    <p:sldLayoutId id="2147491346" r:id="rId12"/>
    <p:sldLayoutId id="2147491347" r:id="rId13"/>
    <p:sldLayoutId id="2147491348" r:id="rId14"/>
    <p:sldLayoutId id="2147491349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CA1256C9-7C4F-4446-9F4C-53E42547903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993" r:id="rId1"/>
    <p:sldLayoutId id="2147490994" r:id="rId2"/>
    <p:sldLayoutId id="2147490995" r:id="rId3"/>
    <p:sldLayoutId id="2147490996" r:id="rId4"/>
    <p:sldLayoutId id="2147490997" r:id="rId5"/>
    <p:sldLayoutId id="2147490998" r:id="rId6"/>
    <p:sldLayoutId id="2147490999" r:id="rId7"/>
    <p:sldLayoutId id="2147491000" r:id="rId8"/>
    <p:sldLayoutId id="2147491001" r:id="rId9"/>
    <p:sldLayoutId id="2147491002" r:id="rId10"/>
    <p:sldLayoutId id="2147491003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9EA4B142-969F-419C-BC39-FC49DCC00F27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253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04" r:id="rId1"/>
    <p:sldLayoutId id="2147491005" r:id="rId2"/>
    <p:sldLayoutId id="2147491006" r:id="rId3"/>
    <p:sldLayoutId id="2147491007" r:id="rId4"/>
    <p:sldLayoutId id="2147491008" r:id="rId5"/>
    <p:sldLayoutId id="2147491009" r:id="rId6"/>
    <p:sldLayoutId id="2147491010" r:id="rId7"/>
    <p:sldLayoutId id="2147491011" r:id="rId8"/>
    <p:sldLayoutId id="2147491012" r:id="rId9"/>
    <p:sldLayoutId id="2147491013" r:id="rId10"/>
    <p:sldLayoutId id="214749101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AF1C67F-93A5-479F-BC0C-3C36228B5AF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15" r:id="rId1"/>
    <p:sldLayoutId id="2147491016" r:id="rId2"/>
    <p:sldLayoutId id="2147491017" r:id="rId3"/>
    <p:sldLayoutId id="2147491018" r:id="rId4"/>
    <p:sldLayoutId id="2147491019" r:id="rId5"/>
    <p:sldLayoutId id="2147491020" r:id="rId6"/>
    <p:sldLayoutId id="2147491021" r:id="rId7"/>
    <p:sldLayoutId id="2147491022" r:id="rId8"/>
    <p:sldLayoutId id="2147491023" r:id="rId9"/>
    <p:sldLayoutId id="2147491024" r:id="rId10"/>
    <p:sldLayoutId id="214749102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C76363D3-CDFB-4ADE-829D-748B7262D3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458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26" r:id="rId1"/>
    <p:sldLayoutId id="2147491027" r:id="rId2"/>
    <p:sldLayoutId id="2147491028" r:id="rId3"/>
    <p:sldLayoutId id="2147491029" r:id="rId4"/>
    <p:sldLayoutId id="2147491030" r:id="rId5"/>
    <p:sldLayoutId id="2147491031" r:id="rId6"/>
    <p:sldLayoutId id="2147491032" r:id="rId7"/>
    <p:sldLayoutId id="2147491033" r:id="rId8"/>
    <p:sldLayoutId id="2147491034" r:id="rId9"/>
    <p:sldLayoutId id="2147491035" r:id="rId10"/>
    <p:sldLayoutId id="214749103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BAF754B-4659-4669-9A0D-AF4BCF6934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37" r:id="rId1"/>
    <p:sldLayoutId id="2147491038" r:id="rId2"/>
    <p:sldLayoutId id="2147491039" r:id="rId3"/>
    <p:sldLayoutId id="2147491040" r:id="rId4"/>
    <p:sldLayoutId id="2147491041" r:id="rId5"/>
    <p:sldLayoutId id="2147491042" r:id="rId6"/>
    <p:sldLayoutId id="2147491043" r:id="rId7"/>
    <p:sldLayoutId id="2147491044" r:id="rId8"/>
    <p:sldLayoutId id="2147491045" r:id="rId9"/>
    <p:sldLayoutId id="2147491046" r:id="rId10"/>
    <p:sldLayoutId id="2147491047" r:id="rId11"/>
    <p:sldLayoutId id="2147491350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A7457E4-183E-4D30-BBC6-417AE9A5223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48" r:id="rId1"/>
    <p:sldLayoutId id="2147491049" r:id="rId2"/>
    <p:sldLayoutId id="2147491050" r:id="rId3"/>
    <p:sldLayoutId id="2147491051" r:id="rId4"/>
    <p:sldLayoutId id="2147491052" r:id="rId5"/>
    <p:sldLayoutId id="2147491053" r:id="rId6"/>
    <p:sldLayoutId id="2147491054" r:id="rId7"/>
    <p:sldLayoutId id="2147491055" r:id="rId8"/>
    <p:sldLayoutId id="2147491056" r:id="rId9"/>
    <p:sldLayoutId id="2147491057" r:id="rId10"/>
    <p:sldLayoutId id="214749105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6E1BE9E-BEB9-4B56-B787-D90257A1F5B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59" r:id="rId1"/>
    <p:sldLayoutId id="2147491060" r:id="rId2"/>
    <p:sldLayoutId id="2147491061" r:id="rId3"/>
    <p:sldLayoutId id="2147491062" r:id="rId4"/>
    <p:sldLayoutId id="2147491063" r:id="rId5"/>
    <p:sldLayoutId id="2147491064" r:id="rId6"/>
    <p:sldLayoutId id="2147491065" r:id="rId7"/>
    <p:sldLayoutId id="2147491066" r:id="rId8"/>
    <p:sldLayoutId id="2147491067" r:id="rId9"/>
    <p:sldLayoutId id="2147491068" r:id="rId10"/>
    <p:sldLayoutId id="2147491069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0E786A23-6B6E-44CA-86B5-E8A37D89E1E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2867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70" r:id="rId1"/>
    <p:sldLayoutId id="2147491071" r:id="rId2"/>
    <p:sldLayoutId id="2147491072" r:id="rId3"/>
    <p:sldLayoutId id="2147491073" r:id="rId4"/>
    <p:sldLayoutId id="2147491074" r:id="rId5"/>
    <p:sldLayoutId id="2147491075" r:id="rId6"/>
    <p:sldLayoutId id="2147491076" r:id="rId7"/>
    <p:sldLayoutId id="2147491077" r:id="rId8"/>
    <p:sldLayoutId id="2147491078" r:id="rId9"/>
    <p:sldLayoutId id="2147491079" r:id="rId10"/>
    <p:sldLayoutId id="214749108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A8FA23C8-EFF1-49E8-B9DB-20348ABCCE6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51" r:id="rId1"/>
    <p:sldLayoutId id="2147491352" r:id="rId2"/>
    <p:sldLayoutId id="2147491353" r:id="rId3"/>
    <p:sldLayoutId id="2147491354" r:id="rId4"/>
    <p:sldLayoutId id="2147491355" r:id="rId5"/>
    <p:sldLayoutId id="2147491356" r:id="rId6"/>
    <p:sldLayoutId id="2147491357" r:id="rId7"/>
    <p:sldLayoutId id="2147491358" r:id="rId8"/>
    <p:sldLayoutId id="2147491359" r:id="rId9"/>
    <p:sldLayoutId id="2147491360" r:id="rId10"/>
    <p:sldLayoutId id="2147491361" r:id="rId11"/>
    <p:sldLayoutId id="2147491362" r:id="rId12"/>
    <p:sldLayoutId id="2147491363" r:id="rId13"/>
    <p:sldLayoutId id="2147491364" r:id="rId14"/>
    <p:sldLayoutId id="2147491365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4EC5279-4D72-401E-9758-6E291CDE762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5" r:id="rId1"/>
    <p:sldLayoutId id="2147490826" r:id="rId2"/>
    <p:sldLayoutId id="2147490827" r:id="rId3"/>
    <p:sldLayoutId id="2147490828" r:id="rId4"/>
    <p:sldLayoutId id="2147490829" r:id="rId5"/>
    <p:sldLayoutId id="2147490830" r:id="rId6"/>
    <p:sldLayoutId id="2147490831" r:id="rId7"/>
    <p:sldLayoutId id="2147490832" r:id="rId8"/>
    <p:sldLayoutId id="2147490833" r:id="rId9"/>
    <p:sldLayoutId id="2147490834" r:id="rId10"/>
    <p:sldLayoutId id="214749083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1200603D-BDA9-4154-B88C-C893C7DCDB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81" r:id="rId1"/>
    <p:sldLayoutId id="2147491082" r:id="rId2"/>
    <p:sldLayoutId id="2147491083" r:id="rId3"/>
    <p:sldLayoutId id="2147491084" r:id="rId4"/>
    <p:sldLayoutId id="2147491085" r:id="rId5"/>
    <p:sldLayoutId id="2147491086" r:id="rId6"/>
    <p:sldLayoutId id="2147491087" r:id="rId7"/>
    <p:sldLayoutId id="2147491088" r:id="rId8"/>
    <p:sldLayoutId id="2147491089" r:id="rId9"/>
    <p:sldLayoutId id="2147491090" r:id="rId10"/>
    <p:sldLayoutId id="2147491091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D82D0C07-273A-4684-9943-C88A0410D83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17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092" r:id="rId1"/>
    <p:sldLayoutId id="2147491093" r:id="rId2"/>
    <p:sldLayoutId id="2147491094" r:id="rId3"/>
    <p:sldLayoutId id="2147491095" r:id="rId4"/>
    <p:sldLayoutId id="2147491096" r:id="rId5"/>
    <p:sldLayoutId id="2147491097" r:id="rId6"/>
    <p:sldLayoutId id="2147491098" r:id="rId7"/>
    <p:sldLayoutId id="2147491099" r:id="rId8"/>
    <p:sldLayoutId id="2147491100" r:id="rId9"/>
    <p:sldLayoutId id="2147491101" r:id="rId10"/>
    <p:sldLayoutId id="214749110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6DDA740-8D9C-44A3-9EF1-37C0CB13713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03" r:id="rId1"/>
    <p:sldLayoutId id="2147491104" r:id="rId2"/>
    <p:sldLayoutId id="2147491105" r:id="rId3"/>
    <p:sldLayoutId id="2147491106" r:id="rId4"/>
    <p:sldLayoutId id="2147491107" r:id="rId5"/>
    <p:sldLayoutId id="2147491108" r:id="rId6"/>
    <p:sldLayoutId id="2147491109" r:id="rId7"/>
    <p:sldLayoutId id="2147491110" r:id="rId8"/>
    <p:sldLayoutId id="2147491111" r:id="rId9"/>
    <p:sldLayoutId id="2147491112" r:id="rId10"/>
    <p:sldLayoutId id="2147491113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A4D8CE0-394E-4030-9872-FA49024804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379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14" r:id="rId1"/>
    <p:sldLayoutId id="2147491115" r:id="rId2"/>
    <p:sldLayoutId id="2147491116" r:id="rId3"/>
    <p:sldLayoutId id="2147491117" r:id="rId4"/>
    <p:sldLayoutId id="2147491118" r:id="rId5"/>
    <p:sldLayoutId id="2147491119" r:id="rId6"/>
    <p:sldLayoutId id="2147491120" r:id="rId7"/>
    <p:sldLayoutId id="2147491121" r:id="rId8"/>
    <p:sldLayoutId id="2147491122" r:id="rId9"/>
    <p:sldLayoutId id="2147491123" r:id="rId10"/>
    <p:sldLayoutId id="214749112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37D041A-5DC6-4732-9169-0F86677E245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25" r:id="rId1"/>
    <p:sldLayoutId id="2147491126" r:id="rId2"/>
    <p:sldLayoutId id="2147491127" r:id="rId3"/>
    <p:sldLayoutId id="2147491128" r:id="rId4"/>
    <p:sldLayoutId id="2147491129" r:id="rId5"/>
    <p:sldLayoutId id="2147491130" r:id="rId6"/>
    <p:sldLayoutId id="2147491131" r:id="rId7"/>
    <p:sldLayoutId id="2147491132" r:id="rId8"/>
    <p:sldLayoutId id="2147491133" r:id="rId9"/>
    <p:sldLayoutId id="2147491134" r:id="rId10"/>
    <p:sldLayoutId id="2147491135" r:id="rId11"/>
    <p:sldLayoutId id="2147491366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C0F7B4C-B21D-4FA0-9219-18A7C5CF5A3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584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36" r:id="rId1"/>
    <p:sldLayoutId id="2147491137" r:id="rId2"/>
    <p:sldLayoutId id="2147491138" r:id="rId3"/>
    <p:sldLayoutId id="2147491139" r:id="rId4"/>
    <p:sldLayoutId id="2147491140" r:id="rId5"/>
    <p:sldLayoutId id="2147491141" r:id="rId6"/>
    <p:sldLayoutId id="2147491142" r:id="rId7"/>
    <p:sldLayoutId id="2147491143" r:id="rId8"/>
    <p:sldLayoutId id="2147491144" r:id="rId9"/>
    <p:sldLayoutId id="2147491145" r:id="rId10"/>
    <p:sldLayoutId id="214749114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965A27E-4861-4A95-BEAB-DAE20ED684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47" r:id="rId1"/>
    <p:sldLayoutId id="2147491148" r:id="rId2"/>
    <p:sldLayoutId id="2147491149" r:id="rId3"/>
    <p:sldLayoutId id="2147491150" r:id="rId4"/>
    <p:sldLayoutId id="2147491151" r:id="rId5"/>
    <p:sldLayoutId id="2147491152" r:id="rId6"/>
    <p:sldLayoutId id="2147491153" r:id="rId7"/>
    <p:sldLayoutId id="2147491154" r:id="rId8"/>
    <p:sldLayoutId id="2147491155" r:id="rId9"/>
    <p:sldLayoutId id="2147491156" r:id="rId10"/>
    <p:sldLayoutId id="2147491157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2005C8B2-C37E-4C7D-A011-576D09B237B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3789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58" r:id="rId1"/>
    <p:sldLayoutId id="2147491159" r:id="rId2"/>
    <p:sldLayoutId id="2147491160" r:id="rId3"/>
    <p:sldLayoutId id="2147491161" r:id="rId4"/>
    <p:sldLayoutId id="2147491162" r:id="rId5"/>
    <p:sldLayoutId id="2147491163" r:id="rId6"/>
    <p:sldLayoutId id="2147491164" r:id="rId7"/>
    <p:sldLayoutId id="2147491165" r:id="rId8"/>
    <p:sldLayoutId id="2147491166" r:id="rId9"/>
    <p:sldLayoutId id="2147491167" r:id="rId10"/>
    <p:sldLayoutId id="214749116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B3C5A818-1AFC-4591-B68B-47A0DCB1353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67" r:id="rId1"/>
    <p:sldLayoutId id="2147491368" r:id="rId2"/>
    <p:sldLayoutId id="2147491369" r:id="rId3"/>
    <p:sldLayoutId id="2147491370" r:id="rId4"/>
    <p:sldLayoutId id="2147491371" r:id="rId5"/>
    <p:sldLayoutId id="2147491372" r:id="rId6"/>
    <p:sldLayoutId id="2147491373" r:id="rId7"/>
    <p:sldLayoutId id="2147491374" r:id="rId8"/>
    <p:sldLayoutId id="2147491375" r:id="rId9"/>
    <p:sldLayoutId id="2147491376" r:id="rId10"/>
    <p:sldLayoutId id="2147491377" r:id="rId11"/>
    <p:sldLayoutId id="2147491378" r:id="rId12"/>
    <p:sldLayoutId id="2147491379" r:id="rId13"/>
    <p:sldLayoutId id="2147491380" r:id="rId14"/>
    <p:sldLayoutId id="214749138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97FF862-EFDE-4974-B8FA-6005230D5D1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69" r:id="rId1"/>
    <p:sldLayoutId id="2147491170" r:id="rId2"/>
    <p:sldLayoutId id="2147491171" r:id="rId3"/>
    <p:sldLayoutId id="2147491172" r:id="rId4"/>
    <p:sldLayoutId id="2147491173" r:id="rId5"/>
    <p:sldLayoutId id="2147491174" r:id="rId6"/>
    <p:sldLayoutId id="2147491175" r:id="rId7"/>
    <p:sldLayoutId id="2147491176" r:id="rId8"/>
    <p:sldLayoutId id="2147491177" r:id="rId9"/>
    <p:sldLayoutId id="2147491178" r:id="rId10"/>
    <p:sldLayoutId id="2147491179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1885D3E-65AB-4E25-84F4-F6511764091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10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36" r:id="rId1"/>
    <p:sldLayoutId id="2147490837" r:id="rId2"/>
    <p:sldLayoutId id="2147490838" r:id="rId3"/>
    <p:sldLayoutId id="2147490839" r:id="rId4"/>
    <p:sldLayoutId id="2147490840" r:id="rId5"/>
    <p:sldLayoutId id="2147490841" r:id="rId6"/>
    <p:sldLayoutId id="2147490842" r:id="rId7"/>
    <p:sldLayoutId id="2147490843" r:id="rId8"/>
    <p:sldLayoutId id="2147490844" r:id="rId9"/>
    <p:sldLayoutId id="2147490845" r:id="rId10"/>
    <p:sldLayoutId id="214749084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A3A42604-37DA-4D50-90AB-82326CE9D7A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096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80" r:id="rId1"/>
    <p:sldLayoutId id="2147491181" r:id="rId2"/>
    <p:sldLayoutId id="2147491182" r:id="rId3"/>
    <p:sldLayoutId id="2147491183" r:id="rId4"/>
    <p:sldLayoutId id="2147491184" r:id="rId5"/>
    <p:sldLayoutId id="2147491185" r:id="rId6"/>
    <p:sldLayoutId id="2147491186" r:id="rId7"/>
    <p:sldLayoutId id="2147491187" r:id="rId8"/>
    <p:sldLayoutId id="2147491188" r:id="rId9"/>
    <p:sldLayoutId id="2147491189" r:id="rId10"/>
    <p:sldLayoutId id="214749119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6062354-0D66-4C33-9564-D42DA70E4328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91" r:id="rId1"/>
    <p:sldLayoutId id="2147491192" r:id="rId2"/>
    <p:sldLayoutId id="2147491193" r:id="rId3"/>
    <p:sldLayoutId id="2147491194" r:id="rId4"/>
    <p:sldLayoutId id="2147491195" r:id="rId5"/>
    <p:sldLayoutId id="2147491196" r:id="rId6"/>
    <p:sldLayoutId id="2147491197" r:id="rId7"/>
    <p:sldLayoutId id="2147491198" r:id="rId8"/>
    <p:sldLayoutId id="2147491199" r:id="rId9"/>
    <p:sldLayoutId id="2147491200" r:id="rId10"/>
    <p:sldLayoutId id="2147491201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5ECB561-4C04-4F06-B240-34F776410DD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301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02" r:id="rId1"/>
    <p:sldLayoutId id="2147491203" r:id="rId2"/>
    <p:sldLayoutId id="2147491204" r:id="rId3"/>
    <p:sldLayoutId id="2147491205" r:id="rId4"/>
    <p:sldLayoutId id="2147491206" r:id="rId5"/>
    <p:sldLayoutId id="2147491207" r:id="rId6"/>
    <p:sldLayoutId id="2147491208" r:id="rId7"/>
    <p:sldLayoutId id="2147491209" r:id="rId8"/>
    <p:sldLayoutId id="2147491210" r:id="rId9"/>
    <p:sldLayoutId id="2147491211" r:id="rId10"/>
    <p:sldLayoutId id="214749121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B34BBD5F-8BD2-4441-87EA-8FCC1A34FB9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13" r:id="rId1"/>
    <p:sldLayoutId id="2147491214" r:id="rId2"/>
    <p:sldLayoutId id="2147491215" r:id="rId3"/>
    <p:sldLayoutId id="2147491216" r:id="rId4"/>
    <p:sldLayoutId id="2147491217" r:id="rId5"/>
    <p:sldLayoutId id="2147491218" r:id="rId6"/>
    <p:sldLayoutId id="2147491219" r:id="rId7"/>
    <p:sldLayoutId id="2147491220" r:id="rId8"/>
    <p:sldLayoutId id="2147491221" r:id="rId9"/>
    <p:sldLayoutId id="2147491222" r:id="rId10"/>
    <p:sldLayoutId id="2147491223" r:id="rId11"/>
    <p:sldLayoutId id="2147491382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E87F0154-37B8-4B67-AAAD-F8D3C452E89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506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24" r:id="rId1"/>
    <p:sldLayoutId id="2147491225" r:id="rId2"/>
    <p:sldLayoutId id="2147491226" r:id="rId3"/>
    <p:sldLayoutId id="2147491227" r:id="rId4"/>
    <p:sldLayoutId id="2147491228" r:id="rId5"/>
    <p:sldLayoutId id="2147491229" r:id="rId6"/>
    <p:sldLayoutId id="2147491230" r:id="rId7"/>
    <p:sldLayoutId id="2147491231" r:id="rId8"/>
    <p:sldLayoutId id="2147491232" r:id="rId9"/>
    <p:sldLayoutId id="2147491233" r:id="rId10"/>
    <p:sldLayoutId id="2147491234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3B078260-6A10-418C-8B5B-88302F405770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35" r:id="rId1"/>
    <p:sldLayoutId id="2147491236" r:id="rId2"/>
    <p:sldLayoutId id="2147491237" r:id="rId3"/>
    <p:sldLayoutId id="2147491238" r:id="rId4"/>
    <p:sldLayoutId id="2147491239" r:id="rId5"/>
    <p:sldLayoutId id="2147491240" r:id="rId6"/>
    <p:sldLayoutId id="2147491241" r:id="rId7"/>
    <p:sldLayoutId id="2147491242" r:id="rId8"/>
    <p:sldLayoutId id="2147491243" r:id="rId9"/>
    <p:sldLayoutId id="2147491244" r:id="rId10"/>
    <p:sldLayoutId id="2147491245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8D9CA94B-0956-434F-AD2A-8DED5F950D9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711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46" r:id="rId1"/>
    <p:sldLayoutId id="2147491247" r:id="rId2"/>
    <p:sldLayoutId id="2147491248" r:id="rId3"/>
    <p:sldLayoutId id="2147491249" r:id="rId4"/>
    <p:sldLayoutId id="2147491250" r:id="rId5"/>
    <p:sldLayoutId id="2147491251" r:id="rId6"/>
    <p:sldLayoutId id="2147491252" r:id="rId7"/>
    <p:sldLayoutId id="2147491253" r:id="rId8"/>
    <p:sldLayoutId id="2147491254" r:id="rId9"/>
    <p:sldLayoutId id="2147491255" r:id="rId10"/>
    <p:sldLayoutId id="2147491256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35A9978F-E107-499A-8F91-ED1AFAB9A64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83" r:id="rId1"/>
    <p:sldLayoutId id="2147491384" r:id="rId2"/>
    <p:sldLayoutId id="2147491385" r:id="rId3"/>
    <p:sldLayoutId id="2147491386" r:id="rId4"/>
    <p:sldLayoutId id="2147491387" r:id="rId5"/>
    <p:sldLayoutId id="2147491388" r:id="rId6"/>
    <p:sldLayoutId id="2147491389" r:id="rId7"/>
    <p:sldLayoutId id="2147491390" r:id="rId8"/>
    <p:sldLayoutId id="2147491391" r:id="rId9"/>
    <p:sldLayoutId id="2147491392" r:id="rId10"/>
    <p:sldLayoutId id="2147491393" r:id="rId11"/>
    <p:sldLayoutId id="2147491394" r:id="rId12"/>
    <p:sldLayoutId id="2147491395" r:id="rId13"/>
    <p:sldLayoutId id="2147491396" r:id="rId14"/>
    <p:sldLayoutId id="2147491397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9464B4D1-2DB4-4CD4-93B9-E335746317D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57" r:id="rId1"/>
    <p:sldLayoutId id="2147491258" r:id="rId2"/>
    <p:sldLayoutId id="2147491259" r:id="rId3"/>
    <p:sldLayoutId id="2147491260" r:id="rId4"/>
    <p:sldLayoutId id="2147491261" r:id="rId5"/>
    <p:sldLayoutId id="2147491262" r:id="rId6"/>
    <p:sldLayoutId id="2147491263" r:id="rId7"/>
    <p:sldLayoutId id="2147491264" r:id="rId8"/>
    <p:sldLayoutId id="2147491265" r:id="rId9"/>
    <p:sldLayoutId id="2147491266" r:id="rId10"/>
    <p:sldLayoutId id="2147491267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A9F8C63-1C16-4981-A021-4159DA06C2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5018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68" r:id="rId1"/>
    <p:sldLayoutId id="2147491269" r:id="rId2"/>
    <p:sldLayoutId id="2147491270" r:id="rId3"/>
    <p:sldLayoutId id="2147491271" r:id="rId4"/>
    <p:sldLayoutId id="2147491272" r:id="rId5"/>
    <p:sldLayoutId id="2147491273" r:id="rId6"/>
    <p:sldLayoutId id="2147491274" r:id="rId7"/>
    <p:sldLayoutId id="2147491275" r:id="rId8"/>
    <p:sldLayoutId id="2147491276" r:id="rId9"/>
    <p:sldLayoutId id="2147491277" r:id="rId10"/>
    <p:sldLayoutId id="2147491278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</a:defRPr>
            </a:lvl1pPr>
          </a:lstStyle>
          <a:p>
            <a:pPr>
              <a:defRPr/>
            </a:pPr>
            <a:fld id="{019A5B86-38C9-46DD-8C4F-192566BAA2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02" r:id="rId1"/>
    <p:sldLayoutId id="2147490847" r:id="rId2"/>
    <p:sldLayoutId id="2147490848" r:id="rId3"/>
    <p:sldLayoutId id="2147490849" r:id="rId4"/>
    <p:sldLayoutId id="2147490850" r:id="rId5"/>
    <p:sldLayoutId id="2147490851" r:id="rId6"/>
    <p:sldLayoutId id="2147490852" r:id="rId7"/>
    <p:sldLayoutId id="2147490853" r:id="rId8"/>
    <p:sldLayoutId id="2147490854" r:id="rId9"/>
    <p:sldLayoutId id="2147490855" r:id="rId10"/>
    <p:sldLayoutId id="2147490856" r:id="rId11"/>
    <p:sldLayoutId id="2147490857" r:id="rId12"/>
    <p:sldLayoutId id="2147490858" r:id="rId13"/>
    <p:sldLayoutId id="2147490859" r:id="rId14"/>
    <p:sldLayoutId id="2147490860" r:id="rId1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EE7E5AF4-731B-4403-B437-A04723511C8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79" r:id="rId1"/>
    <p:sldLayoutId id="2147491280" r:id="rId2"/>
    <p:sldLayoutId id="2147491281" r:id="rId3"/>
    <p:sldLayoutId id="2147491282" r:id="rId4"/>
    <p:sldLayoutId id="2147491283" r:id="rId5"/>
    <p:sldLayoutId id="2147491284" r:id="rId6"/>
    <p:sldLayoutId id="2147491285" r:id="rId7"/>
    <p:sldLayoutId id="2147491286" r:id="rId8"/>
    <p:sldLayoutId id="2147491287" r:id="rId9"/>
    <p:sldLayoutId id="2147491288" r:id="rId10"/>
    <p:sldLayoutId id="2147491289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130425"/>
            <a:ext cx="7310437" cy="146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DD6EE46-ECAA-4D85-BC8D-57DAA418EA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5223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90" r:id="rId1"/>
    <p:sldLayoutId id="2147491291" r:id="rId2"/>
    <p:sldLayoutId id="2147491292" r:id="rId3"/>
    <p:sldLayoutId id="2147491293" r:id="rId4"/>
    <p:sldLayoutId id="2147491294" r:id="rId5"/>
    <p:sldLayoutId id="2147491295" r:id="rId6"/>
    <p:sldLayoutId id="2147491296" r:id="rId7"/>
    <p:sldLayoutId id="2147491297" r:id="rId8"/>
    <p:sldLayoutId id="2147491298" r:id="rId9"/>
    <p:sldLayoutId id="2147491299" r:id="rId10"/>
    <p:sldLayoutId id="2147491300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elplatzhalt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53251" name="Textplatzhalt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35AFA30-17B3-4F33-8CB4-7377C9B1E5B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28" name="Gerade Verbindung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9" name="Gerade Verbindung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0" name="Gleichschenkliges Dreieck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98" r:id="rId1"/>
    <p:sldLayoutId id="2147491399" r:id="rId2"/>
    <p:sldLayoutId id="2147491400" r:id="rId3"/>
    <p:sldLayoutId id="2147491401" r:id="rId4"/>
    <p:sldLayoutId id="2147491402" r:id="rId5"/>
    <p:sldLayoutId id="2147491403" r:id="rId6"/>
    <p:sldLayoutId id="2147491404" r:id="rId7"/>
    <p:sldLayoutId id="2147491405" r:id="rId8"/>
    <p:sldLayoutId id="2147491406" r:id="rId9"/>
    <p:sldLayoutId id="2147491407" r:id="rId10"/>
    <p:sldLayoutId id="214749140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de-DE">
              <a:latin typeface="Times New Roman" pitchFamily="18" charset="0"/>
              <a:ea typeface="+mn-ea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4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3DC145A1-6195-41BB-AA31-805A36AD0A6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1303" r:id="rId1"/>
    <p:sldLayoutId id="2147491304" r:id="rId2"/>
    <p:sldLayoutId id="2147491305" r:id="rId3"/>
    <p:sldLayoutId id="2147491306" r:id="rId4"/>
    <p:sldLayoutId id="2147491307" r:id="rId5"/>
    <p:sldLayoutId id="2147491308" r:id="rId6"/>
    <p:sldLayoutId id="2147491309" r:id="rId7"/>
    <p:sldLayoutId id="2147491310" r:id="rId8"/>
    <p:sldLayoutId id="2147491311" r:id="rId9"/>
    <p:sldLayoutId id="2147491312" r:id="rId10"/>
    <p:sldLayoutId id="2147491313" r:id="rId11"/>
    <p:sldLayoutId id="2147491314" r:id="rId12"/>
    <p:sldLayoutId id="2147491315" r:id="rId13"/>
    <p:sldLayoutId id="2147491316" r:id="rId14"/>
    <p:sldLayoutId id="2147491317" r:id="rId1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3513" y="274638"/>
            <a:ext cx="6313487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93988" y="1600200"/>
            <a:ext cx="6323012" cy="776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45942FAE-2D16-4E06-A945-FF86FDBC858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61" r:id="rId1"/>
    <p:sldLayoutId id="2147490862" r:id="rId2"/>
    <p:sldLayoutId id="2147490863" r:id="rId3"/>
    <p:sldLayoutId id="2147490864" r:id="rId4"/>
    <p:sldLayoutId id="2147490865" r:id="rId5"/>
    <p:sldLayoutId id="2147490866" r:id="rId6"/>
    <p:sldLayoutId id="2147490867" r:id="rId7"/>
    <p:sldLayoutId id="2147490868" r:id="rId8"/>
    <p:sldLayoutId id="2147490869" r:id="rId9"/>
    <p:sldLayoutId id="2147490870" r:id="rId10"/>
    <p:sldLayoutId id="2147490871" r:id="rId11"/>
    <p:sldLayoutId id="2147491318" r:id="rId12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701925" y="2043113"/>
            <a:ext cx="4797425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67EDC424-39E6-4C5E-A03C-4DD3805B730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819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72" r:id="rId1"/>
    <p:sldLayoutId id="2147490873" r:id="rId2"/>
    <p:sldLayoutId id="2147490874" r:id="rId3"/>
    <p:sldLayoutId id="2147490875" r:id="rId4"/>
    <p:sldLayoutId id="2147490876" r:id="rId5"/>
    <p:sldLayoutId id="2147490877" r:id="rId6"/>
    <p:sldLayoutId id="2147490878" r:id="rId7"/>
    <p:sldLayoutId id="2147490879" r:id="rId8"/>
    <p:sldLayoutId id="2147490880" r:id="rId9"/>
    <p:sldLayoutId id="2147490881" r:id="rId10"/>
    <p:sldLayoutId id="2147490882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rgbClr val="19197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ea typeface="+mn-ea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2325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23250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/>
              <a:t>Anke Richert, Sprengelsitzung Biologie, 02.12.2009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30B18360-E79E-4055-B917-76B5FAEEC5A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83" r:id="rId1"/>
    <p:sldLayoutId id="2147490884" r:id="rId2"/>
    <p:sldLayoutId id="2147490885" r:id="rId3"/>
    <p:sldLayoutId id="2147490886" r:id="rId4"/>
    <p:sldLayoutId id="2147490887" r:id="rId5"/>
    <p:sldLayoutId id="2147490888" r:id="rId6"/>
    <p:sldLayoutId id="2147490889" r:id="rId7"/>
    <p:sldLayoutId id="2147490890" r:id="rId8"/>
    <p:sldLayoutId id="2147490891" r:id="rId9"/>
    <p:sldLayoutId id="2147490892" r:id="rId10"/>
    <p:sldLayoutId id="2147490893" r:id="rId1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Arial" pitchFamily="34" charset="0"/>
          <a:ea typeface="MS Gothic" pitchFamily="49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0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0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0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0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0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2.xml"/><Relationship Id="rId6" Type="http://schemas.openxmlformats.org/officeDocument/2006/relationships/diagramColors" Target="../diagrams/colors1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el 3"/>
          <p:cNvSpPr>
            <a:spLocks noGrp="1"/>
          </p:cNvSpPr>
          <p:nvPr>
            <p:ph type="ctrTitle"/>
          </p:nvPr>
        </p:nvSpPr>
        <p:spPr>
          <a:xfrm>
            <a:off x="1258888" y="3716338"/>
            <a:ext cx="6858000" cy="990600"/>
          </a:xfrm>
        </p:spPr>
        <p:txBody>
          <a:bodyPr/>
          <a:lstStyle/>
          <a:p>
            <a:pPr eaLnBrk="1" hangingPunct="1"/>
            <a:r>
              <a:rPr lang="de-DE" dirty="0" smtClean="0"/>
              <a:t>Lernen begleiten und gestalten</a:t>
            </a:r>
            <a:br>
              <a:rPr lang="de-DE" dirty="0" smtClean="0"/>
            </a:br>
            <a:r>
              <a:rPr lang="de-DE" dirty="0" smtClean="0"/>
              <a:t>Schwerpunkt Bildungsplan 2016</a:t>
            </a:r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247775" y="5124450"/>
            <a:ext cx="6858000" cy="533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de-DE" sz="1800" dirty="0" smtClean="0"/>
              <a:t>ZPG Biologie – Klassen 7/8</a:t>
            </a:r>
            <a:endParaRPr lang="de-DE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3366FF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16" name="Bild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89040"/>
            <a:ext cx="2311400" cy="2832100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6"/>
            <a:ext cx="702267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6"/>
          <p:cNvCxnSpPr/>
          <p:nvPr/>
        </p:nvCxnSpPr>
        <p:spPr>
          <a:xfrm flipV="1">
            <a:off x="1828078" y="1268760"/>
            <a:ext cx="1519786" cy="191608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903259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3366FF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6"/>
            <a:ext cx="774275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Gerade Verbindung 7"/>
          <p:cNvCxnSpPr/>
          <p:nvPr/>
        </p:nvCxnSpPr>
        <p:spPr>
          <a:xfrm>
            <a:off x="1828078" y="3452708"/>
            <a:ext cx="1447778" cy="26432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Bild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503644"/>
            <a:ext cx="2127509" cy="33543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1399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3366FF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771900"/>
            <a:ext cx="2438400" cy="3086100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7"/>
            <a:ext cx="702267" cy="1479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9"/>
          <p:cNvCxnSpPr/>
          <p:nvPr/>
        </p:nvCxnSpPr>
        <p:spPr>
          <a:xfrm>
            <a:off x="1828078" y="3685183"/>
            <a:ext cx="1447778" cy="118397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961917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3366FF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933056"/>
            <a:ext cx="2463800" cy="1041400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6"/>
            <a:ext cx="702267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11"/>
          <p:cNvCxnSpPr/>
          <p:nvPr/>
        </p:nvCxnSpPr>
        <p:spPr>
          <a:xfrm>
            <a:off x="1828078" y="3856827"/>
            <a:ext cx="1375770" cy="223646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55784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14" name="Bild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6"/>
            <a:ext cx="702267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6"/>
          <p:cNvCxnSpPr/>
          <p:nvPr/>
        </p:nvCxnSpPr>
        <p:spPr>
          <a:xfrm flipV="1">
            <a:off x="2051720" y="1340768"/>
            <a:ext cx="1224136" cy="25922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2339752" y="2348880"/>
            <a:ext cx="936104" cy="15841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flipV="1">
            <a:off x="2339752" y="3789040"/>
            <a:ext cx="792088" cy="2880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2339752" y="4293096"/>
            <a:ext cx="864096" cy="64807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2051720" y="4293096"/>
            <a:ext cx="1152128" cy="172819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24200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437112"/>
            <a:ext cx="2387600" cy="13716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6"/>
            <a:ext cx="702267" cy="29198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6"/>
          <p:cNvCxnSpPr/>
          <p:nvPr/>
        </p:nvCxnSpPr>
        <p:spPr>
          <a:xfrm flipV="1">
            <a:off x="2051720" y="1340768"/>
            <a:ext cx="1296144" cy="25922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104939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48786"/>
            <a:ext cx="702267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 Verbindung 12"/>
          <p:cNvCxnSpPr/>
          <p:nvPr/>
        </p:nvCxnSpPr>
        <p:spPr>
          <a:xfrm flipV="1">
            <a:off x="2339752" y="2348880"/>
            <a:ext cx="864096" cy="15841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Bild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37112"/>
            <a:ext cx="4074067" cy="20323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3711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feil nach links 2"/>
          <p:cNvSpPr/>
          <p:nvPr/>
        </p:nvSpPr>
        <p:spPr>
          <a:xfrm>
            <a:off x="2501581" y="1048787"/>
            <a:ext cx="702267" cy="14796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cxnSp>
        <p:nvCxnSpPr>
          <p:cNvPr id="8" name="Gerade Verbindung 7"/>
          <p:cNvCxnSpPr/>
          <p:nvPr/>
        </p:nvCxnSpPr>
        <p:spPr>
          <a:xfrm flipV="1">
            <a:off x="2339752" y="3789040"/>
            <a:ext cx="864096" cy="2880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Bild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16013"/>
            <a:ext cx="3144659" cy="2420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38357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feil nach links 2"/>
          <p:cNvSpPr/>
          <p:nvPr/>
        </p:nvSpPr>
        <p:spPr>
          <a:xfrm>
            <a:off x="2501581" y="1048786"/>
            <a:ext cx="630259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cxnSp>
        <p:nvCxnSpPr>
          <p:cNvPr id="10" name="Gerade Verbindung 9"/>
          <p:cNvCxnSpPr/>
          <p:nvPr/>
        </p:nvCxnSpPr>
        <p:spPr>
          <a:xfrm>
            <a:off x="2339752" y="4293096"/>
            <a:ext cx="792088" cy="57606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89040"/>
            <a:ext cx="2290192" cy="278270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20849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feil nach links 2"/>
          <p:cNvSpPr/>
          <p:nvPr/>
        </p:nvSpPr>
        <p:spPr>
          <a:xfrm>
            <a:off x="2501581" y="1048786"/>
            <a:ext cx="1029497" cy="2116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2916049" cy="5301208"/>
          </a:xfrm>
          <a:prstGeom prst="rect">
            <a:avLst/>
          </a:prstGeom>
        </p:spPr>
      </p:pic>
      <p:cxnSp>
        <p:nvCxnSpPr>
          <p:cNvPr id="12" name="Gerade Verbindung 11"/>
          <p:cNvCxnSpPr/>
          <p:nvPr/>
        </p:nvCxnSpPr>
        <p:spPr>
          <a:xfrm>
            <a:off x="2915816" y="2564904"/>
            <a:ext cx="216024" cy="352839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34143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el 3"/>
          <p:cNvSpPr>
            <a:spLocks noGrp="1"/>
          </p:cNvSpPr>
          <p:nvPr>
            <p:ph type="ctrTitle"/>
          </p:nvPr>
        </p:nvSpPr>
        <p:spPr>
          <a:xfrm>
            <a:off x="1258888" y="3716338"/>
            <a:ext cx="6858000" cy="990600"/>
          </a:xfrm>
        </p:spPr>
        <p:txBody>
          <a:bodyPr/>
          <a:lstStyle/>
          <a:p>
            <a:pPr eaLnBrk="1" hangingPunct="1"/>
            <a:r>
              <a:rPr lang="de-DE" dirty="0" smtClean="0"/>
              <a:t>Einführung in den </a:t>
            </a:r>
            <a:br>
              <a:rPr lang="de-DE" dirty="0" smtClean="0"/>
            </a:br>
            <a:r>
              <a:rPr lang="de-DE" dirty="0" smtClean="0"/>
              <a:t>„neuen“ Bildungsplan 2016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247775" y="5124450"/>
            <a:ext cx="6858000" cy="533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de-DE" sz="1800" dirty="0" smtClean="0"/>
              <a:t>ZPG Biologie – Klassen 7/8</a:t>
            </a:r>
            <a:endParaRPr lang="de-DE" sz="1800" dirty="0"/>
          </a:p>
        </p:txBody>
      </p:sp>
    </p:spTree>
    <p:extLst>
      <p:ext uri="{BB962C8B-B14F-4D97-AF65-F5344CB8AC3E}">
        <p14:creationId xmlns="" xmlns:p14="http://schemas.microsoft.com/office/powerpoint/2010/main" val="2877147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feil nach links 2"/>
          <p:cNvSpPr/>
          <p:nvPr/>
        </p:nvSpPr>
        <p:spPr>
          <a:xfrm>
            <a:off x="2501581" y="1048786"/>
            <a:ext cx="702267" cy="21997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FF"/>
                </a:solidFill>
              </a:rPr>
              <a:t>Bewertung</a:t>
            </a:r>
            <a:endParaRPr lang="de-DE" sz="1900" dirty="0">
              <a:solidFill>
                <a:srgbClr val="0000FF"/>
              </a:solidFill>
            </a:endParaRPr>
          </a:p>
        </p:txBody>
      </p:sp>
      <p:cxnSp>
        <p:nvCxnSpPr>
          <p:cNvPr id="12" name="Gerade Verbindung 11"/>
          <p:cNvCxnSpPr/>
          <p:nvPr/>
        </p:nvCxnSpPr>
        <p:spPr>
          <a:xfrm>
            <a:off x="1907704" y="4797152"/>
            <a:ext cx="1637806" cy="164951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348880"/>
            <a:ext cx="2438400" cy="2095500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0308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Leitperspektiven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BNE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BTV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PG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BO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MB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VB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cxnSp>
        <p:nvCxnSpPr>
          <p:cNvPr id="7" name="Gerade Verbindung 6"/>
          <p:cNvCxnSpPr/>
          <p:nvPr/>
        </p:nvCxnSpPr>
        <p:spPr>
          <a:xfrm>
            <a:off x="2699792" y="1196752"/>
            <a:ext cx="936104" cy="2304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2699792" y="1196752"/>
            <a:ext cx="1152128" cy="37444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2771800" y="1484784"/>
            <a:ext cx="1224136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302017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Leitperspektiven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BNE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TAV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PG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BO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MB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VB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cxnSp>
        <p:nvCxnSpPr>
          <p:cNvPr id="7" name="Gerade Verbindung 6"/>
          <p:cNvCxnSpPr/>
          <p:nvPr/>
        </p:nvCxnSpPr>
        <p:spPr>
          <a:xfrm>
            <a:off x="2699792" y="1196752"/>
            <a:ext cx="936104" cy="2304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2699792" y="1196752"/>
            <a:ext cx="1152128" cy="37444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2771800" y="1484784"/>
            <a:ext cx="1224136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Bild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992570"/>
            <a:ext cx="3024336" cy="1278698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221088"/>
            <a:ext cx="3056708" cy="1045716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5229200"/>
            <a:ext cx="3024336" cy="9839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3326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Auftrag an die ZPG Biologie Standards 8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435280" cy="4672176"/>
          </a:xfrm>
        </p:spPr>
        <p:txBody>
          <a:bodyPr/>
          <a:lstStyle/>
          <a:p>
            <a:pPr marL="0" indent="0">
              <a:buNone/>
              <a:tabLst>
                <a:tab pos="0" algn="l"/>
              </a:tabLst>
            </a:pPr>
            <a:r>
              <a:rPr lang="de-DE" sz="2400" dirty="0" smtClean="0"/>
              <a:t>Erarbeitung von Fortbildungsmaterialien zur Umsetzung des Bildungsplans 2016 in Klassenstufe 8 (Standards 8) mit folgenden Schwerpunkten:</a:t>
            </a:r>
          </a:p>
          <a:p>
            <a:pPr marL="0" indent="0">
              <a:buNone/>
              <a:tabLst>
                <a:tab pos="0" algn="l"/>
              </a:tabLst>
            </a:pPr>
            <a:endParaRPr lang="de-DE" sz="1200" dirty="0" smtClean="0"/>
          </a:p>
          <a:p>
            <a:pPr marL="0" indent="0">
              <a:tabLst>
                <a:tab pos="0" algn="l"/>
              </a:tabLst>
            </a:pPr>
            <a:r>
              <a:rPr lang="de-DE" sz="2400" dirty="0" smtClean="0"/>
              <a:t> Implementierung der prozessbezogenen Kompetenzen</a:t>
            </a:r>
          </a:p>
          <a:p>
            <a:pPr marL="0" indent="0">
              <a:tabLst>
                <a:tab pos="0" algn="l"/>
              </a:tabLst>
            </a:pPr>
            <a:r>
              <a:rPr lang="de-DE" sz="2400" dirty="0" smtClean="0"/>
              <a:t> Integration der Leitperspektiven</a:t>
            </a:r>
          </a:p>
          <a:p>
            <a:pPr marL="0" indent="0">
              <a:tabLst>
                <a:tab pos="0" algn="l"/>
              </a:tabLst>
            </a:pPr>
            <a:r>
              <a:rPr lang="de-DE" sz="2400" dirty="0" smtClean="0"/>
              <a:t> Umsetzungsbeispiele mit Materialien zu Unterrichtssequenzen</a:t>
            </a:r>
          </a:p>
          <a:p>
            <a:pPr marL="0" indent="0">
              <a:tabLst>
                <a:tab pos="0" algn="l"/>
              </a:tabLst>
            </a:pPr>
            <a:r>
              <a:rPr lang="de-DE" sz="2400" dirty="0" smtClean="0"/>
              <a:t> Vorschlag zum Umgang mit Heterogenität, </a:t>
            </a:r>
          </a:p>
          <a:p>
            <a:pPr marL="0" indent="0">
              <a:buNone/>
              <a:tabLst>
                <a:tab pos="182563" algn="l"/>
              </a:tabLst>
            </a:pPr>
            <a:r>
              <a:rPr lang="de-DE" sz="2400" dirty="0" smtClean="0"/>
              <a:t>	z. B. Binnendifferenzierung</a:t>
            </a:r>
          </a:p>
          <a:p>
            <a:pPr marL="0" indent="0">
              <a:tabLst>
                <a:tab pos="0" algn="l"/>
              </a:tabLst>
            </a:pPr>
            <a:r>
              <a:rPr lang="de-DE" sz="2400" dirty="0" smtClean="0"/>
              <a:t> Gestaltung eines Anschlusses an BNT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dirty="0" smtClean="0"/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dirty="0" smtClean="0"/>
              <a:t>3.2.2.4 Informationssysteme</a:t>
            </a:r>
          </a:p>
          <a:p>
            <a:r>
              <a:rPr lang="de-DE" dirty="0" smtClean="0"/>
              <a:t>3.2.2.5 Immunbiologie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 lvl="1"/>
            <a:r>
              <a:rPr lang="de-DE" dirty="0" smtClean="0"/>
              <a:t>Materialien zur </a:t>
            </a:r>
            <a:r>
              <a:rPr lang="de-DE" b="1" dirty="0" smtClean="0"/>
              <a:t>Fotosynthese</a:t>
            </a:r>
            <a:r>
              <a:rPr lang="de-DE" dirty="0" smtClean="0"/>
              <a:t> aus der ZPG III (2014): </a:t>
            </a:r>
          </a:p>
          <a:p>
            <a:pPr lvl="1">
              <a:buNone/>
            </a:pPr>
            <a:endParaRPr lang="de-DE" sz="800" dirty="0" smtClean="0"/>
          </a:p>
          <a:p>
            <a:pPr lvl="1">
              <a:buNone/>
            </a:pPr>
            <a:r>
              <a:rPr lang="de-DE" sz="800" i="1" dirty="0" smtClean="0"/>
              <a:t>	</a:t>
            </a:r>
            <a:r>
              <a:rPr lang="de-DE" i="1" dirty="0" smtClean="0"/>
              <a:t>„Kompetenzorientierter und standardbasierter Unterricht </a:t>
            </a:r>
          </a:p>
          <a:p>
            <a:pPr lvl="1">
              <a:buNone/>
            </a:pPr>
            <a:r>
              <a:rPr lang="de-DE" i="1" dirty="0" smtClean="0"/>
              <a:t>	im Fach Biologie am Gymnasium“</a:t>
            </a:r>
            <a:endParaRPr lang="de-DE" sz="800" i="1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b="1" i="1" dirty="0" smtClean="0"/>
              <a:t>3.2.2.2 Atmung, Blut und Kreislaufsystem</a:t>
            </a:r>
            <a:r>
              <a:rPr lang="de-DE" sz="1000" dirty="0" smtClean="0"/>
              <a:t>	</a:t>
            </a:r>
          </a:p>
          <a:p>
            <a:pPr lvl="1"/>
            <a:r>
              <a:rPr lang="de-DE" dirty="0" smtClean="0"/>
              <a:t>binnendifferenzierte Materialien</a:t>
            </a:r>
          </a:p>
          <a:p>
            <a:pPr lvl="1"/>
            <a:r>
              <a:rPr lang="de-DE" dirty="0" smtClean="0"/>
              <a:t>kooperative Lernformen</a:t>
            </a:r>
          </a:p>
          <a:p>
            <a:pPr lvl="1"/>
            <a:r>
              <a:rPr lang="de-DE" dirty="0" smtClean="0"/>
              <a:t>Formatives </a:t>
            </a:r>
            <a:r>
              <a:rPr lang="de-DE" dirty="0" err="1" smtClean="0"/>
              <a:t>Assessment</a:t>
            </a:r>
            <a:endParaRPr lang="de-DE" dirty="0" smtClean="0"/>
          </a:p>
          <a:p>
            <a:pPr lvl="1"/>
            <a:r>
              <a:rPr lang="de-DE" dirty="0" err="1" smtClean="0"/>
              <a:t>low</a:t>
            </a:r>
            <a:r>
              <a:rPr lang="de-DE" dirty="0" smtClean="0"/>
              <a:t>-</a:t>
            </a:r>
            <a:r>
              <a:rPr lang="de-DE" dirty="0" err="1" smtClean="0"/>
              <a:t>cost</a:t>
            </a:r>
            <a:r>
              <a:rPr lang="de-DE" dirty="0" smtClean="0"/>
              <a:t>-Modelle</a:t>
            </a:r>
          </a:p>
          <a:p>
            <a:pPr lvl="1"/>
            <a:endParaRPr lang="de-DE" dirty="0" smtClean="0"/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b="1" i="1" dirty="0" smtClean="0"/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b="1" i="1" dirty="0" smtClean="0"/>
              <a:t>3.2.2.4 Informationssysteme</a:t>
            </a:r>
          </a:p>
          <a:p>
            <a:pPr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b="1" i="1" dirty="0" smtClean="0"/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b="1" i="1" dirty="0" smtClean="0"/>
              <a:t>3.2.2.4 Informationssysteme</a:t>
            </a:r>
          </a:p>
          <a:p>
            <a:pPr lvl="1"/>
            <a:r>
              <a:rPr lang="de-DE" dirty="0" smtClean="0"/>
              <a:t>Vorschlag für einen möglichen Unterrichtsgang</a:t>
            </a:r>
          </a:p>
          <a:p>
            <a:pPr lvl="1">
              <a:buNone/>
            </a:pPr>
            <a:r>
              <a:rPr lang="de-DE" dirty="0" smtClean="0"/>
              <a:t>	zu Nervensystem, Hormone und Stress</a:t>
            </a:r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bgerundetes Rechteck 18"/>
          <p:cNvSpPr/>
          <p:nvPr/>
        </p:nvSpPr>
        <p:spPr>
          <a:xfrm>
            <a:off x="5903687" y="1917204"/>
            <a:ext cx="2520000" cy="57626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Problemorientierung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1295176" y="4436567"/>
            <a:ext cx="2160587" cy="5762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Intelligentes Üben / Anwenden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143792" y="2925267"/>
            <a:ext cx="2016571" cy="5762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Differenzierung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/>
          <p:cNvSpPr/>
          <p:nvPr/>
        </p:nvSpPr>
        <p:spPr>
          <a:xfrm>
            <a:off x="6372000" y="3860303"/>
            <a:ext cx="2772000" cy="576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Handlungsorientierung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3" name="Abgerundetes Rechteck 22"/>
          <p:cNvSpPr/>
          <p:nvPr/>
        </p:nvSpPr>
        <p:spPr>
          <a:xfrm>
            <a:off x="3600226" y="4723904"/>
            <a:ext cx="1620837" cy="57626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Vernetzung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7056213" y="2852242"/>
            <a:ext cx="1728788" cy="5762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Kontext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/>
          <p:cNvSpPr/>
          <p:nvPr/>
        </p:nvSpPr>
        <p:spPr>
          <a:xfrm>
            <a:off x="503013" y="1988642"/>
            <a:ext cx="2952750" cy="5762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Diagnose und Förderung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6" name="Abgerundetes Rechteck 25"/>
          <p:cNvSpPr/>
          <p:nvPr/>
        </p:nvSpPr>
        <p:spPr>
          <a:xfrm>
            <a:off x="791937" y="3717429"/>
            <a:ext cx="1620000" cy="57626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Transparenz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7" name="Ellipse 26"/>
          <p:cNvSpPr/>
          <p:nvPr/>
        </p:nvSpPr>
        <p:spPr>
          <a:xfrm>
            <a:off x="2304826" y="2564904"/>
            <a:ext cx="4606925" cy="1511300"/>
          </a:xfrm>
          <a:prstGeom prst="ellips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rgbClr val="4E5B6F"/>
                </a:solidFill>
                <a:latin typeface="Bookman Old Style"/>
              </a:rPr>
              <a:t>Merkmale eines kompetenzorientierten Biologieunterrichtes</a:t>
            </a:r>
            <a:endParaRPr lang="de-DE" sz="1800" b="1" i="1" dirty="0">
              <a:solidFill>
                <a:srgbClr val="4E5B6F"/>
              </a:solidFill>
              <a:latin typeface="Bookman Old Style"/>
            </a:endParaRPr>
          </a:p>
        </p:txBody>
      </p:sp>
      <p:sp>
        <p:nvSpPr>
          <p:cNvPr id="28" name="Abgerundetes Rechteck 27"/>
          <p:cNvSpPr/>
          <p:nvPr/>
        </p:nvSpPr>
        <p:spPr>
          <a:xfrm>
            <a:off x="5471888" y="4581029"/>
            <a:ext cx="2268538" cy="57467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Eigenständigkeit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3600176" y="1412529"/>
            <a:ext cx="2016745" cy="79201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1" dirty="0">
                <a:solidFill>
                  <a:schemeClr val="tx1"/>
                </a:solidFill>
              </a:rPr>
              <a:t>Exemplarisches</a:t>
            </a: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</a:rPr>
              <a:t>Arbeiten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0" name="Abgerundetes Rechteck 29"/>
          <p:cNvSpPr/>
          <p:nvPr/>
        </p:nvSpPr>
        <p:spPr>
          <a:xfrm>
            <a:off x="467992" y="5373266"/>
            <a:ext cx="1476000" cy="7920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800" dirty="0" err="1"/>
              <a:t>Kommuni</a:t>
            </a:r>
            <a:r>
              <a:rPr lang="de-DE" sz="1800" dirty="0"/>
              <a:t>-kation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7272584" y="5372968"/>
            <a:ext cx="1476000" cy="7920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800" dirty="0"/>
              <a:t>Bewertung /</a:t>
            </a:r>
            <a:br>
              <a:rPr lang="de-DE" sz="1800" dirty="0"/>
            </a:br>
            <a:r>
              <a:rPr lang="de-DE" sz="1800" dirty="0"/>
              <a:t>Reflexion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503832" y="855869"/>
            <a:ext cx="1476000" cy="7920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800" dirty="0"/>
              <a:t>Fachwissen</a:t>
            </a:r>
          </a:p>
        </p:txBody>
      </p:sp>
      <p:sp>
        <p:nvSpPr>
          <p:cNvPr id="33" name="Abgerundetes Rechteck 32"/>
          <p:cNvSpPr/>
          <p:nvPr/>
        </p:nvSpPr>
        <p:spPr>
          <a:xfrm>
            <a:off x="7272584" y="836464"/>
            <a:ext cx="1476000" cy="7920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800" dirty="0"/>
              <a:t>Erkenntnis-gewinnung /</a:t>
            </a:r>
            <a:br>
              <a:rPr lang="de-DE" sz="1800" dirty="0"/>
            </a:br>
            <a:r>
              <a:rPr lang="de-DE" sz="1800" dirty="0"/>
              <a:t>Methode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611560" y="63813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400" dirty="0" smtClean="0">
                <a:latin typeface="+mj-lt"/>
              </a:rPr>
              <a:t>Checkliste Unterrichtsplanung, ZPG Biologie 2011</a:t>
            </a:r>
            <a:endParaRPr lang="de-DE" sz="14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b="1" i="1" dirty="0" smtClean="0"/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b="1" i="1" dirty="0" smtClean="0"/>
              <a:t>3.2.2.4 Informationssysteme</a:t>
            </a:r>
          </a:p>
          <a:p>
            <a:r>
              <a:rPr lang="de-DE" b="1" i="1" dirty="0" smtClean="0"/>
              <a:t>3.2.2.5 Immunbiologie</a:t>
            </a:r>
          </a:p>
          <a:p>
            <a:pPr lvl="1"/>
            <a:r>
              <a:rPr lang="de-DE" dirty="0" smtClean="0"/>
              <a:t>Abgrenzung Immunbiologie Mittel-/Kursstufe</a:t>
            </a:r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b="1" i="1" dirty="0" smtClean="0"/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b="1" i="1" dirty="0" smtClean="0"/>
              <a:t>3.2.2.4 Informationssysteme</a:t>
            </a:r>
          </a:p>
          <a:p>
            <a:r>
              <a:rPr lang="de-DE" b="1" i="1" dirty="0" smtClean="0"/>
              <a:t>3.2.2.5 Immunbiologie</a:t>
            </a:r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Mögliche Stundenverteilung (Stand 09/2016)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 			[16]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 		[19]</a:t>
            </a:r>
          </a:p>
          <a:p>
            <a:r>
              <a:rPr lang="de-DE" dirty="0" smtClean="0"/>
              <a:t>3.2.2.2 Atmung, Blut und Kreislaufsystem 	[12]</a:t>
            </a:r>
          </a:p>
          <a:p>
            <a:r>
              <a:rPr lang="de-DE" dirty="0" smtClean="0"/>
              <a:t>3.2.2.3 Fortpflanzung und Entwicklung 	[09]</a:t>
            </a:r>
          </a:p>
          <a:p>
            <a:r>
              <a:rPr lang="de-DE" dirty="0" smtClean="0"/>
              <a:t>3.2.2.4 Informationssysteme			[16]</a:t>
            </a:r>
          </a:p>
          <a:p>
            <a:r>
              <a:rPr lang="de-DE" dirty="0" smtClean="0"/>
              <a:t>3.2.2.5 Immunbiologie				[10]</a:t>
            </a:r>
            <a:endParaRPr lang="de-DE" dirty="0"/>
          </a:p>
          <a:p>
            <a:pPr>
              <a:buNone/>
            </a:pPr>
            <a:r>
              <a:rPr lang="de-DE" dirty="0" smtClean="0"/>
              <a:t>	Summe:</a:t>
            </a:r>
            <a:r>
              <a:rPr lang="de-DE" dirty="0" smtClean="0">
                <a:latin typeface="Symbol" pitchFamily="18" charset="2"/>
              </a:rPr>
              <a:t> 						</a:t>
            </a:r>
            <a:r>
              <a:rPr lang="de-DE" b="1" dirty="0" smtClean="0"/>
              <a:t>[82]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Mögliche Stundenverteilung (Stand 09/2016)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60851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 			[16]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 		[19]</a:t>
            </a:r>
          </a:p>
          <a:p>
            <a:r>
              <a:rPr lang="de-DE" dirty="0" smtClean="0"/>
              <a:t>3.2.2.2 Atmung, Blut und Kreislaufsystem 	[12]</a:t>
            </a:r>
          </a:p>
          <a:p>
            <a:r>
              <a:rPr lang="de-DE" dirty="0" smtClean="0"/>
              <a:t>3.2.2.3 Fortpflanzung und Entwicklung 	[09]</a:t>
            </a:r>
          </a:p>
          <a:p>
            <a:r>
              <a:rPr lang="de-DE" dirty="0" smtClean="0"/>
              <a:t>3.2.2.4 Informationssysteme			[16]</a:t>
            </a:r>
          </a:p>
          <a:p>
            <a:r>
              <a:rPr lang="de-DE" dirty="0" smtClean="0"/>
              <a:t>3.2.2.5 Immunbiologie				[10]</a:t>
            </a:r>
          </a:p>
          <a:p>
            <a:pPr>
              <a:buNone/>
            </a:pPr>
            <a:r>
              <a:rPr lang="de-DE" dirty="0" smtClean="0"/>
              <a:t>	Summe</a:t>
            </a:r>
            <a:r>
              <a:rPr lang="de-DE" b="1" dirty="0" smtClean="0"/>
              <a:t> 						[82]</a:t>
            </a:r>
            <a:endParaRPr lang="de-DE" dirty="0" smtClean="0"/>
          </a:p>
          <a:p>
            <a:pPr lvl="1"/>
            <a:r>
              <a:rPr lang="de-DE" dirty="0" smtClean="0"/>
              <a:t>Entwicklung von Beispielcurricula durch LS (2017)</a:t>
            </a:r>
            <a:endParaRPr lang="de-DE" sz="26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el 3"/>
          <p:cNvSpPr>
            <a:spLocks noGrp="1"/>
          </p:cNvSpPr>
          <p:nvPr>
            <p:ph type="ctrTitle"/>
          </p:nvPr>
        </p:nvSpPr>
        <p:spPr>
          <a:xfrm>
            <a:off x="1258888" y="3716338"/>
            <a:ext cx="6858000" cy="990600"/>
          </a:xfrm>
        </p:spPr>
        <p:txBody>
          <a:bodyPr/>
          <a:lstStyle/>
          <a:p>
            <a:pPr eaLnBrk="1" hangingPunct="1"/>
            <a:r>
              <a:rPr lang="de-DE" dirty="0" smtClean="0"/>
              <a:t>Lernen begleiten und gestalten</a:t>
            </a:r>
            <a:br>
              <a:rPr lang="de-DE" dirty="0" smtClean="0"/>
            </a:br>
            <a:r>
              <a:rPr lang="de-DE" dirty="0" smtClean="0"/>
              <a:t>Schwerpunkt Bildungsplan 2016</a:t>
            </a:r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247775" y="5124450"/>
            <a:ext cx="6858000" cy="533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de-DE" sz="1800" dirty="0" smtClean="0"/>
              <a:t>ZPG Biologie – Klassen 7/8</a:t>
            </a:r>
            <a:endParaRPr lang="de-DE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2731" y="0"/>
            <a:ext cx="6218539" cy="630932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11560" y="63813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+mn-lt"/>
              </a:rPr>
              <a:t>BP2016BW-ALLG-GYM-BIO/InhaltlicherStand:23.März2016/PDFgeneriertam07.04.201600:24</a:t>
            </a:r>
            <a:endParaRPr lang="de-DE" sz="14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23950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 – Klassen 7/8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	3.2.1 Zelle und Stoffwechsel</a:t>
            </a:r>
          </a:p>
          <a:p>
            <a:pPr>
              <a:buNone/>
            </a:pPr>
            <a:endParaRPr lang="de-DE" sz="1200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b="1" dirty="0" smtClean="0"/>
              <a:t>3.2.2 Humanbiologie</a:t>
            </a:r>
          </a:p>
          <a:p>
            <a:pPr>
              <a:buNone/>
            </a:pPr>
            <a:endParaRPr lang="de-DE" sz="800" dirty="0" smtClean="0"/>
          </a:p>
          <a:p>
            <a:r>
              <a:rPr lang="de-DE" dirty="0" smtClean="0"/>
              <a:t>3.2.2.1 Ernährung und Verdauung</a:t>
            </a:r>
          </a:p>
          <a:p>
            <a:r>
              <a:rPr lang="de-DE" dirty="0" smtClean="0"/>
              <a:t>3.2.2.2 Atmung, Blut und Kreislaufsystem</a:t>
            </a:r>
          </a:p>
          <a:p>
            <a:r>
              <a:rPr lang="de-DE" dirty="0" smtClean="0"/>
              <a:t>3.2.2.3 Fortpflanzung und Entwicklung</a:t>
            </a:r>
          </a:p>
          <a:p>
            <a:r>
              <a:rPr lang="de-DE" dirty="0" smtClean="0"/>
              <a:t>3.2.2.4 Informationssysteme</a:t>
            </a:r>
          </a:p>
          <a:p>
            <a:r>
              <a:rPr lang="de-DE" dirty="0" smtClean="0"/>
              <a:t>3.2.2.5 Immunbiologie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Inhaltsbezogene Kompetenzen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11560" y="6381328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400" dirty="0" smtClean="0">
                <a:latin typeface="+mj-lt"/>
              </a:rPr>
              <a:t>Bildungsplan 2016, </a:t>
            </a:r>
            <a:r>
              <a:rPr lang="de-DE" sz="1400" dirty="0" err="1" smtClean="0">
                <a:latin typeface="+mj-lt"/>
              </a:rPr>
              <a:t>www.bildungspläne-bw.de</a:t>
            </a:r>
            <a:endParaRPr lang="de-DE" sz="1400" dirty="0">
              <a:latin typeface="+mj-lt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2" cstate="print"/>
          <a:srcRect b="25568"/>
          <a:stretch/>
        </p:blipFill>
        <p:spPr>
          <a:xfrm>
            <a:off x="2051720" y="1196752"/>
            <a:ext cx="4461945" cy="5104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2683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>
            <p:extLst>
              <p:ext uri="{D42A27DB-BD31-4B8C-83A1-F6EECF244321}">
                <p14:modId xmlns="" xmlns:p14="http://schemas.microsoft.com/office/powerpoint/2010/main" val="1891456173"/>
              </p:ext>
            </p:extLst>
          </p:nvPr>
        </p:nvGraphicFramePr>
        <p:xfrm>
          <a:off x="179512" y="116632"/>
          <a:ext cx="878497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pierung 4"/>
          <p:cNvGrpSpPr/>
          <p:nvPr/>
        </p:nvGrpSpPr>
        <p:grpSpPr>
          <a:xfrm>
            <a:off x="3491880" y="4221088"/>
            <a:ext cx="2160240" cy="864096"/>
            <a:chOff x="4067944" y="1256021"/>
            <a:chExt cx="1130754" cy="304800"/>
          </a:xfrm>
        </p:grpSpPr>
        <p:pic>
          <p:nvPicPr>
            <p:cNvPr id="6" name="Bild 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67944" y="1268760"/>
              <a:ext cx="800100" cy="279400"/>
            </a:xfrm>
            <a:prstGeom prst="rect">
              <a:avLst/>
            </a:prstGeom>
          </p:spPr>
        </p:pic>
        <p:pic>
          <p:nvPicPr>
            <p:cNvPr id="7" name="Bild 6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="" xmlns:a14="http://schemas.microsoft.com/office/drawing/2010/main">
                    <a14:imgLayer r:embed="rId11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43098" y="1256021"/>
              <a:ext cx="355600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7402858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chemeClr val="tx1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sp>
        <p:nvSpPr>
          <p:cNvPr id="3" name="Pfeil nach links 2"/>
          <p:cNvSpPr/>
          <p:nvPr/>
        </p:nvSpPr>
        <p:spPr>
          <a:xfrm>
            <a:off x="2501581" y="1052736"/>
            <a:ext cx="702267" cy="20773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263029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feil nach links 2"/>
          <p:cNvSpPr/>
          <p:nvPr/>
        </p:nvSpPr>
        <p:spPr>
          <a:xfrm>
            <a:off x="2501581" y="1048786"/>
            <a:ext cx="1029497" cy="2116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153944" y="692773"/>
            <a:ext cx="2511202" cy="9910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Prozessbezogene Kompetenzen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3944" y="1943621"/>
            <a:ext cx="2511202" cy="41566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3366FF"/>
                </a:solidFill>
              </a:rPr>
              <a:t>Erkenntnis-gewinnung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Kommunikation</a:t>
            </a:r>
          </a:p>
          <a:p>
            <a:endParaRPr lang="de-DE" sz="19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1900" dirty="0" smtClean="0">
                <a:solidFill>
                  <a:srgbClr val="000000"/>
                </a:solidFill>
              </a:rPr>
              <a:t>Bewertung</a:t>
            </a:r>
            <a:endParaRPr lang="de-DE" sz="1900" dirty="0">
              <a:solidFill>
                <a:srgbClr val="000000"/>
              </a:solidFill>
            </a:endParaRP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7080" y="107583"/>
            <a:ext cx="6036920" cy="6669360"/>
          </a:xfrm>
          <a:prstGeom prst="rect">
            <a:avLst/>
          </a:prstGeom>
        </p:spPr>
      </p:pic>
      <p:cxnSp>
        <p:nvCxnSpPr>
          <p:cNvPr id="7" name="Gerade Verbindung 6"/>
          <p:cNvCxnSpPr/>
          <p:nvPr/>
        </p:nvCxnSpPr>
        <p:spPr>
          <a:xfrm flipV="1">
            <a:off x="1828078" y="1268760"/>
            <a:ext cx="1519786" cy="191608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1828078" y="3452708"/>
            <a:ext cx="1447778" cy="26432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1828078" y="3685183"/>
            <a:ext cx="1447778" cy="125598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51595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nke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6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7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8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0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3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3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4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4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5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7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5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18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9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0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6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2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2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23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4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7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24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25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26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8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27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28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29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5_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9_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30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Anke standard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31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32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Default Theme">
  <a:themeElements>
    <a:clrScheme name="Okeanos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keanos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5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Design2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Projektübersicht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pitchFamily="18" charset="0"/>
          </a:defRPr>
        </a:defPPr>
      </a:lstStyle>
    </a:lnDef>
  </a:objectDefaults>
  <a:extraClrSchemeLst>
    <a:extraClrScheme>
      <a:clrScheme name="Projektübersicht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übersicht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übersich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Kaugummi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Larissa-Design">
  <a:themeElements>
    <a:clrScheme name="Benutzerdefiniert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FFFF"/>
      </a:hlink>
      <a:folHlink>
        <a:srgbClr val="FFFFFF"/>
      </a:folHlink>
    </a:clrScheme>
    <a:fontScheme name="Larissa-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Gothic" pitchFamily="49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keanos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keanos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Anke</Template>
  <TotalTime>0</TotalTime>
  <Words>305</Words>
  <Application>Microsoft Office PowerPoint</Application>
  <PresentationFormat>Bildschirmpräsentation (4:3)</PresentationFormat>
  <Paragraphs>277</Paragraphs>
  <Slides>34</Slides>
  <Notes>14</Notes>
  <HiddenSlides>0</HiddenSlides>
  <MMClips>0</MMClips>
  <ScaleCrop>false</ScaleCrop>
  <HeadingPairs>
    <vt:vector size="4" baseType="variant">
      <vt:variant>
        <vt:lpstr>Design</vt:lpstr>
      </vt:variant>
      <vt:variant>
        <vt:i4>52</vt:i4>
      </vt:variant>
      <vt:variant>
        <vt:lpstr>Folientitel</vt:lpstr>
      </vt:variant>
      <vt:variant>
        <vt:i4>34</vt:i4>
      </vt:variant>
    </vt:vector>
  </HeadingPairs>
  <TitlesOfParts>
    <vt:vector size="86" baseType="lpstr">
      <vt:lpstr>Anke</vt:lpstr>
      <vt:lpstr>Larissa-Design</vt:lpstr>
      <vt:lpstr>1_Larissa-Design</vt:lpstr>
      <vt:lpstr>2_Larissa-Design</vt:lpstr>
      <vt:lpstr>Anke standard</vt:lpstr>
      <vt:lpstr>Design2</vt:lpstr>
      <vt:lpstr>Kaugummi</vt:lpstr>
      <vt:lpstr>3_Larissa-Design</vt:lpstr>
      <vt:lpstr>4_Larissa-Design</vt:lpstr>
      <vt:lpstr>5_Larissa-Design</vt:lpstr>
      <vt:lpstr>1_Anke standard</vt:lpstr>
      <vt:lpstr>1_Kaugummi</vt:lpstr>
      <vt:lpstr>6_Larissa-Design</vt:lpstr>
      <vt:lpstr>7_Larissa-Design</vt:lpstr>
      <vt:lpstr>8_Larissa-Design</vt:lpstr>
      <vt:lpstr>2_Kaugummi</vt:lpstr>
      <vt:lpstr>9_Larissa-Design</vt:lpstr>
      <vt:lpstr>10_Larissa-Design</vt:lpstr>
      <vt:lpstr>11_Larissa-Design</vt:lpstr>
      <vt:lpstr>2_Anke standard</vt:lpstr>
      <vt:lpstr>3_Kaugummi</vt:lpstr>
      <vt:lpstr>12_Larissa-Design</vt:lpstr>
      <vt:lpstr>13_Larissa-Design</vt:lpstr>
      <vt:lpstr>14_Larissa-Design</vt:lpstr>
      <vt:lpstr>4_Kaugummi</vt:lpstr>
      <vt:lpstr>15_Larissa-Design</vt:lpstr>
      <vt:lpstr>16_Larissa-Design</vt:lpstr>
      <vt:lpstr>17_Larissa-Design</vt:lpstr>
      <vt:lpstr>3_Anke standard</vt:lpstr>
      <vt:lpstr>5_Kaugummi</vt:lpstr>
      <vt:lpstr>18_Larissa-Design</vt:lpstr>
      <vt:lpstr>19_Larissa-Design</vt:lpstr>
      <vt:lpstr>20_Larissa-Design</vt:lpstr>
      <vt:lpstr>6_Kaugummi</vt:lpstr>
      <vt:lpstr>21_Larissa-Design</vt:lpstr>
      <vt:lpstr>22_Larissa-Design</vt:lpstr>
      <vt:lpstr>23_Larissa-Design</vt:lpstr>
      <vt:lpstr>4_Anke standard</vt:lpstr>
      <vt:lpstr>7_Kaugummi</vt:lpstr>
      <vt:lpstr>24_Larissa-Design</vt:lpstr>
      <vt:lpstr>25_Larissa-Design</vt:lpstr>
      <vt:lpstr>26_Larissa-Design</vt:lpstr>
      <vt:lpstr>8_Kaugummi</vt:lpstr>
      <vt:lpstr>27_Larissa-Design</vt:lpstr>
      <vt:lpstr>28_Larissa-Design</vt:lpstr>
      <vt:lpstr>29_Larissa-Design</vt:lpstr>
      <vt:lpstr>5_Anke standard</vt:lpstr>
      <vt:lpstr>9_Kaugummi</vt:lpstr>
      <vt:lpstr>30_Larissa-Design</vt:lpstr>
      <vt:lpstr>31_Larissa-Design</vt:lpstr>
      <vt:lpstr>32_Larissa-Design</vt:lpstr>
      <vt:lpstr>Default Theme</vt:lpstr>
      <vt:lpstr>Lernen begleiten und gestalten Schwerpunkt Bildungsplan 2016</vt:lpstr>
      <vt:lpstr>Einführung in den  „neuen“ Bildungsplan 2016  </vt:lpstr>
      <vt:lpstr>Folie 3</vt:lpstr>
      <vt:lpstr>Folie 4</vt:lpstr>
      <vt:lpstr>Inhaltsbezogene Kompetenzen – Klassen 7/8</vt:lpstr>
      <vt:lpstr>Inhaltsbezogene Kompetenzen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Auftrag an die ZPG Biologie Standards 8</vt:lpstr>
      <vt:lpstr>Inhaltsbezogene Kompetenzen – Klassen 7/8</vt:lpstr>
      <vt:lpstr>Inhaltsbezogene Kompetenzen – Klassen 7/8</vt:lpstr>
      <vt:lpstr>Inhaltsbezogene Kompetenzen – Klassen 7/8</vt:lpstr>
      <vt:lpstr>Inhaltsbezogene Kompetenzen – Klassen 7/8</vt:lpstr>
      <vt:lpstr>Inhaltsbezogene Kompetenzen – Klassen 7/8</vt:lpstr>
      <vt:lpstr>Inhaltsbezogene Kompetenzen – Klassen 7/8</vt:lpstr>
      <vt:lpstr>Inhaltsbezogene Kompetenzen – Klassen 7/8</vt:lpstr>
      <vt:lpstr>Inhaltsbezogene Kompetenzen – Klassen 7/8</vt:lpstr>
      <vt:lpstr>Mögliche Stundenverteilung (Stand 09/2016)</vt:lpstr>
      <vt:lpstr>Mögliche Stundenverteilung (Stand 09/2016)</vt:lpstr>
      <vt:lpstr>Lernen begleiten und gestalten Schwerpunkt Bildungsplan 2016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Zelle</dc:title>
  <dc:creator>Valued Acer Customer</dc:creator>
  <cp:lastModifiedBy>Anke Richert</cp:lastModifiedBy>
  <cp:revision>267</cp:revision>
  <dcterms:created xsi:type="dcterms:W3CDTF">2011-02-14T16:08:24Z</dcterms:created>
  <dcterms:modified xsi:type="dcterms:W3CDTF">2016-12-14T14:40:30Z</dcterms:modified>
</cp:coreProperties>
</file>