
<file path=[Content_Types].xml><?xml version="1.0" encoding="utf-8"?>
<Types xmlns="http://schemas.openxmlformats.org/package/2006/content-types">
  <Override PartName="/ppt/slideLayouts/slideLayout307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55.xml" ContentType="application/vnd.openxmlformats-officedocument.presentationml.slideLayout+xml"/>
  <Default Extension="xml" ContentType="application/xml"/>
  <Override PartName="/ppt/slideLayouts/slideLayout24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310.xml" ContentType="application/vnd.openxmlformats-officedocument.presentationml.slideLayout+xml"/>
  <Override PartName="/ppt/theme/theme29.xml" ContentType="application/vnd.openxmlformats-officedocument.theme+xml"/>
  <Override PartName="/ppt/slideLayouts/slideLayout578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Masters/slideMaster33.xml" ContentType="application/vnd.openxmlformats-officedocument.presentationml.slideMaster+xml"/>
  <Override PartName="/ppt/slideLayouts/slideLayout10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Layouts/slideLayout225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348.xml" ContentType="application/vnd.openxmlformats-officedocument.presentationml.slideLayout+xml"/>
  <Override PartName="/ppt/theme/theme32.xml" ContentType="application/vnd.openxmlformats-officedocument.theme+xml"/>
  <Override PartName="/ppt/slideLayouts/slideLayout395.xml" ContentType="application/vnd.openxmlformats-officedocument.presentationml.slideLayout+xml"/>
  <Override PartName="/ppt/notesSlides/notesSlide7.xml" ContentType="application/vnd.openxmlformats-officedocument.presentationml.notesSlide+xml"/>
  <Override PartName="/ppt/slideLayouts/slideLayout87.xml" ContentType="application/vnd.openxmlformats-officedocument.presentationml.slideLayout+xml"/>
  <Override PartName="/ppt/theme/theme10.xml" ContentType="application/vnd.openxmlformats-officedocument.theme+xml"/>
  <Override PartName="/ppt/slideLayouts/slideLayout187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s/slide19.xml" ContentType="application/vnd.openxmlformats-officedocument.presentationml.slide+xml"/>
  <Default Extension="png" ContentType="image/png"/>
  <Override PartName="/ppt/slideLayouts/slideLayout118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Masters/slideMaster49.xml" ContentType="application/vnd.openxmlformats-officedocument.presentationml.slideMaster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Masters/slideMaster27.xml" ContentType="application/vnd.openxmlformats-officedocument.presentationml.slideMaster+xml"/>
  <Override PartName="/ppt/slideLayouts/slideLayout43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s/slide22.xml" ContentType="application/vnd.openxmlformats-officedocument.presentationml.slide+xml"/>
  <Override PartName="/ppt/slideLayouts/slideLayout219.xml" ContentType="application/vnd.openxmlformats-officedocument.presentationml.slideLayout+xml"/>
  <Override PartName="/ppt/slideLayouts/slideLayout266.xml" ContentType="application/vnd.openxmlformats-officedocument.presentationml.slideLayout+xml"/>
  <Override PartName="/ppt/theme/theme48.xml" ContentType="application/vnd.openxmlformats-officedocument.theme+xml"/>
  <Override PartName="/ppt/slideLayouts/slideLayout597.xml" ContentType="application/vnd.openxmlformats-officedocument.presentationml.slideLayout+xml"/>
  <Override PartName="/ppt/slideMasters/slideMaster52.xml" ContentType="application/vnd.openxmlformats-officedocument.presentationml.slideMaster+xml"/>
  <Override PartName="/ppt/slideLayouts/slideLayout21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26.xml" ContentType="application/vnd.openxmlformats-officedocument.theme+xml"/>
  <Override PartName="/ppt/slideLayouts/slideLayout389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52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Masters/slideMaster30.xml" ContentType="application/vnd.openxmlformats-officedocument.presentationml.slideMaster+xml"/>
  <Override PartName="/ppt/slideLayouts/slideLayout244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53.xml" ContentType="application/vnd.openxmlformats-officedocument.presentationml.slideLayout+xml"/>
  <Override PartName="/ppt/theme/theme51.xml" ContentType="application/vnd.openxmlformats-officedocument.theme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92.xml" ContentType="application/vnd.openxmlformats-officedocument.presentationml.slideLayout+xml"/>
  <Override PartName="/ppt/notesSlides/notesSlide4.xml" ContentType="application/vnd.openxmlformats-officedocument.presentationml.notesSlide+xml"/>
  <Override PartName="/ppt/slideLayouts/slideLayout137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531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Masters/slideMaster46.xml" ContentType="application/vnd.openxmlformats-officedocument.presentationml.slideMaster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Masters/slideMaster24.xml" ContentType="application/vnd.openxmlformats-officedocument.presentationml.slideMaster+xml"/>
  <Override PartName="/ppt/slideLayouts/slideLayout40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71.xml" ContentType="application/vnd.openxmlformats-officedocument.presentationml.slideLayout+xml"/>
  <Override PartName="/ppt/theme/theme45.xml" ContentType="application/vnd.openxmlformats-officedocument.theme+xml"/>
  <Override PartName="/ppt/slideLayouts/slideLayout216.xml" ContentType="application/vnd.openxmlformats-officedocument.presentationml.slideLayout+xml"/>
  <Override PartName="/ppt/slideLayouts/slideLayout263.xml" ContentType="application/vnd.openxmlformats-officedocument.presentationml.slideLayout+xml"/>
  <Override PartName="/ppt/theme/theme23.xml" ContentType="application/vnd.openxmlformats-officedocument.theme+xml"/>
  <Override PartName="/ppt/slideLayouts/slideLayout402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94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72.xml" ContentType="application/vnd.openxmlformats-officedocument.presentationml.slideLayou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109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50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56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Masters/slideMaster18.xml" ContentType="application/vnd.openxmlformats-officedocument.presentationml.slideMaster+xml"/>
  <Override PartName="/ppt/slideLayouts/slideLayout34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418.xml" ContentType="application/vnd.openxmlformats-officedocument.presentationml.slideLayout+xml"/>
  <Override PartName="/ppt/theme/theme39.xml" ContentType="application/vnd.openxmlformats-officedocument.theme+xml"/>
  <Override PartName="/ppt/slideLayouts/slideLayout465.xml" ContentType="application/vnd.openxmlformats-officedocument.presentationml.slideLayout+xml"/>
  <Override PartName="/ppt/slides/slide13.xml" ContentType="application/vnd.openxmlformats-officedocument.presentationml.slide+xml"/>
  <Override PartName="/ppt/slideLayouts/slideLayout112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slideLayouts/slideLayout604.xml" ContentType="application/vnd.openxmlformats-officedocument.presentationml.slideLayout+xml"/>
  <Override PartName="/ppt/slideMasters/slideMaster43.xml" ContentType="application/vnd.openxmlformats-officedocument.presentationml.slideMaster+xml"/>
  <Override PartName="/ppt/slideLayouts/slideLayout12.xml" ContentType="application/vnd.openxmlformats-officedocument.presentationml.slideLayout+xml"/>
  <Override PartName="/ppt/theme/theme17.xml" ContentType="application/vnd.openxmlformats-officedocument.theme+xml"/>
  <Override PartName="/ppt/slideLayouts/slideLayout235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Masters/slideMaster21.xml" ContentType="application/vnd.openxmlformats-officedocument.presentationml.slideMaster+xml"/>
  <Override PartName="/ppt/slideLayouts/slideLayout282.xml" ContentType="application/vnd.openxmlformats-officedocument.presentationml.slideLayout+xml"/>
  <Override PartName="/ppt/slideLayouts/slideLayout421.xml" ContentType="application/vnd.openxmlformats-officedocument.presentationml.slideLayout+xml"/>
  <Override PartName="/ppt/theme/theme42.xml" ContentType="application/vnd.openxmlformats-officedocument.theme+xml"/>
  <Override PartName="/ppt/slideLayouts/slideLayout519.xml" ContentType="application/vnd.openxmlformats-officedocument.presentationml.slideLayout+xml"/>
  <Override PartName="/ppt/slideLayouts/slideLayout566.xml" ContentType="application/vnd.openxmlformats-officedocument.presentationml.slideLayout+xml"/>
  <Override PartName="/ppt/theme/theme9.xml" ContentType="application/vnd.openxmlformats-officedocument.theme+xml"/>
  <Override PartName="/ppt/slideLayouts/slideLayout213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91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97.xml" ContentType="application/vnd.openxmlformats-officedocument.presentationml.slideLayout+xml"/>
  <Override PartName="/ppt/theme/theme20.xml" ContentType="application/vnd.openxmlformats-officedocument.theme+xml"/>
  <Override PartName="/ppt/slideLayouts/slideLayout336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s/slide29.xml" ContentType="application/vnd.openxmlformats-officedocument.presentationml.slide+xml"/>
  <Override PartName="/ppt/slideLayouts/slideLayout128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Masters/slideMaster37.xml" ContentType="application/vnd.openxmlformats-officedocument.presentationml.slideMaster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s/slide32.xml" ContentType="application/vnd.openxmlformats-officedocument.presentationml.slide+xml"/>
  <Override PartName="/ppt/slideLayouts/slideLayout131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Masters/slideMaster15.xml" ContentType="application/vnd.openxmlformats-officedocument.presentationml.slideMaster+xml"/>
  <Override PartName="/ppt/slides/slide10.xml" ContentType="application/vnd.openxmlformats-officedocument.presentationml.slide+xml"/>
  <Override PartName="/ppt/slideLayouts/slideLayout31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399.xml" ContentType="application/vnd.openxmlformats-officedocument.presentationml.slideLayout+xml"/>
  <Override PartName="/ppt/theme/theme36.xml" ContentType="application/vnd.openxmlformats-officedocument.theme+xml"/>
  <Override PartName="/ppt/slideLayouts/slideLayout601.xml" ContentType="application/vnd.openxmlformats-officedocument.presentationml.slideLayout+xml"/>
  <Override PartName="/ppt/slideMasters/slideMaster40.xml" ContentType="application/vnd.openxmlformats-officedocument.presentationml.slideMaster+xml"/>
  <Override PartName="/ppt/theme/theme14.xml" ContentType="application/vnd.openxmlformats-officedocument.theme+xml"/>
  <Override PartName="/ppt/slideLayouts/slideLayout440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16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s/slide26.xml" ContentType="application/vnd.openxmlformats-officedocument.presentationml.slide+xml"/>
  <Override PartName="/ppt/slideLayouts/slideLayout47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56.xml" ContentType="application/vnd.openxmlformats-officedocument.presentationml.slideLayout+xml"/>
  <Override PartName="/ppt/notesSlides/notesSlide17.xml" ContentType="application/vnd.openxmlformats-officedocument.presentationml.notesSlide+xml"/>
  <Override PartName="/ppt/slideMasters/slideMaster34.xml" ContentType="application/vnd.openxmlformats-officedocument.presentationml.slideMaster+xml"/>
  <Override PartName="/ppt/slideLayouts/slideLayout103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Layouts/slideLayout349.xml" ContentType="application/vnd.openxmlformats-officedocument.presentationml.slideLayout+xml"/>
  <Override PartName="/ppt/theme/theme33.xml" ContentType="application/vnd.openxmlformats-officedocument.theme+xml"/>
  <Override PartName="/ppt/slideLayouts/slideLayout396.xml" ContentType="application/vnd.openxmlformats-officedocument.presentationml.slideLayout+xml"/>
  <Override PartName="/ppt/slideLayouts/slideLayout412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slideLayouts/slideLayout188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ppt/slideLayouts/slideLayout327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60.xml" ContentType="application/vnd.openxmlformats-officedocument.presentationml.slideLayout+xml"/>
  <Override PartName="/ppt/theme/theme3.xml" ContentType="application/vnd.openxmlformats-officedocument.theme+xml"/>
  <Override PartName="/ppt/slideLayouts/slideLayout289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Masters/slideMaster28.xml" ContentType="application/vnd.openxmlformats-officedocument.presentationml.slideMaster+xml"/>
  <Override PartName="/ppt/slideLayouts/slideLayout44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75.xml" ContentType="application/vnd.openxmlformats-officedocument.presentationml.slideLayout+xml"/>
  <Override PartName="/ppt/theme/theme49.xml" ContentType="application/vnd.openxmlformats-officedocument.theme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598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92.xml" ContentType="application/vnd.openxmlformats-officedocument.presentationml.slideLayout+xml"/>
  <Override PartName="/ppt/theme/theme27.xml" ContentType="application/vnd.openxmlformats-officedocument.theme+xml"/>
  <Override PartName="/ppt/slideLayouts/slideLayout529.xml" ContentType="application/vnd.openxmlformats-officedocument.presentationml.slideLayout+xml"/>
  <Override PartName="/ppt/slideLayouts/slideLayout576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Masters/slideMaster31.xml" ContentType="application/vnd.openxmlformats-officedocument.presentationml.slideMaster+xml"/>
  <Override PartName="/ppt/slideLayouts/slideLayout100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431.xml" ContentType="application/vnd.openxmlformats-officedocument.presentationml.slideLayout+xml"/>
  <Override PartName="/ppt/theme/theme52.xml" ContentType="application/vnd.openxmlformats-officedocument.theme+xml"/>
  <Override PartName="/ppt/slideMasters/slideMaster6.xml" ContentType="application/vnd.openxmlformats-officedocument.presentationml.slideMaster+xml"/>
  <Override PartName="/ppt/slideLayouts/slideLayout223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346.xml" ContentType="application/vnd.openxmlformats-officedocument.presentationml.slideLayout+xml"/>
  <Override PartName="/ppt/theme/theme30.xml" ContentType="application/vnd.openxmlformats-officedocument.theme+xml"/>
  <Override PartName="/ppt/slideLayouts/slideLayout393.xml" ContentType="application/vnd.openxmlformats-officedocument.presentationml.slideLayout+xml"/>
  <Override PartName="/ppt/slideLayouts/slideLayout532.xml" ContentType="application/vnd.openxmlformats-officedocument.presentationml.slideLayout+xml"/>
  <Override PartName="/ppt/notesSlides/notesSlide5.xml" ContentType="application/vnd.openxmlformats-officedocument.presentationml.notesSlide+xml"/>
  <Override PartName="/ppt/slideLayouts/slideLayout38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s/slide17.xml" ContentType="application/vnd.openxmlformats-officedocument.presentationml.slide+xml"/>
  <Override PartName="/ppt/slideLayouts/slideLayout116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Masters/slideMaster47.xml" ContentType="application/vnd.openxmlformats-officedocument.presentationml.slideMaster+xml"/>
  <Override PartName="/ppt/slideLayouts/slideLayout16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Masters/slideMaster25.xml" ContentType="application/vnd.openxmlformats-officedocument.presentationml.slideMaster+xml"/>
  <Override PartName="/ppt/slideLayouts/slideLayout41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46.xml" ContentType="application/vnd.openxmlformats-officedocument.theme+xml"/>
  <Override PartName="/ppt/slides/slide20.xml" ContentType="application/vnd.openxmlformats-officedocument.presentationml.slide+xml"/>
  <Override PartName="/ppt/slideLayouts/slideLayout217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95.xml" ContentType="application/vnd.openxmlformats-officedocument.presentationml.slideLayout+xml"/>
  <Override PartName="/ppt/slideMasters/slideMaster50.xml" ContentType="application/vnd.openxmlformats-officedocument.presentationml.slideMaster+xml"/>
  <Override PartName="/ppt/theme/theme24.xml" ContentType="application/vnd.openxmlformats-officedocument.theme+xml"/>
  <Override PartName="/ppt/slideLayouts/slideLayout387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50.xml" ContentType="application/vnd.openxmlformats-officedocument.presentationml.slideLayout+xml"/>
  <Override PartName="/ppt/notesSlides/notesSlide11.xml" ContentType="application/vnd.openxmlformats-officedocument.presentationml.notesSlide+xml"/>
  <Override PartName="/ppt/slideLayouts/slideLayout179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s/slide8.xml" ContentType="application/vnd.openxmlformats-officedocument.presentationml.slide+xml"/>
  <Override PartName="/ppt/slideLayouts/slideLayout7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Masters/slideMaster3.xml" ContentType="application/vnd.openxmlformats-officedocument.presentationml.slideMaster+xml"/>
  <Override PartName="/ppt/slideLayouts/slideLayout57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48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135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Masters/slideMaster19.xml" ContentType="application/vnd.openxmlformats-officedocument.presentationml.slideMaster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605.xml" ContentType="application/vnd.openxmlformats-officedocument.presentationml.slideLayout+xml"/>
  <Override PartName="/ppt/slideMasters/slideMaster44.xml" ContentType="application/vnd.openxmlformats-officedocument.presentationml.slideMaster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heme/theme18.xml" ContentType="application/vnd.openxmlformats-officedocument.theme+xml"/>
  <Override PartName="/ppt/slideLayouts/slideLayout444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589.xml" ContentType="application/vnd.openxmlformats-officedocument.presentationml.slideLayout+xml"/>
  <Override PartName="/ppt/theme/themeOverride1.xml" ContentType="application/vnd.openxmlformats-officedocument.themeOverride+xml"/>
  <Override PartName="/ppt/tableStyles.xml" ContentType="application/vnd.openxmlformats-officedocument.presentationml.tableStyles+xml"/>
  <Override PartName="/ppt/slideLayouts/slideLayout236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Masters/slideMaster22.xml" ContentType="application/vnd.openxmlformats-officedocument.presentationml.slideMaster+xml"/>
  <Override PartName="/ppt/slideLayouts/slideLayout359.xml" ContentType="application/vnd.openxmlformats-officedocument.presentationml.slideLayout+xml"/>
  <Override PartName="/ppt/slideLayouts/slideLayout422.xml" ContentType="application/vnd.openxmlformats-officedocument.presentationml.slideLayout+xml"/>
  <Override PartName="/ppt/theme/theme43.xml" ContentType="application/vnd.openxmlformats-officedocument.theme+xml"/>
  <Override PartName="/ppt/slideLayouts/slideLayout198.xml" ContentType="application/vnd.openxmlformats-officedocument.presentationml.slideLayout+xml"/>
  <Override PartName="/ppt/slideLayouts/slideLayout214.xml" ContentType="application/vnd.openxmlformats-officedocument.presentationml.slideLayout+xml"/>
  <Override PartName="/ppt/theme/theme21.xml" ContentType="application/vnd.openxmlformats-officedocument.theme+xml"/>
  <Override PartName="/ppt/slideLayouts/slideLayout261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92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Masters/slideMaster38.xml" ContentType="application/vnd.openxmlformats-officedocument.presentationml.slideMaster+xml"/>
  <Override PartName="/ppt/slides/slide33.xml" ContentType="application/vnd.openxmlformats-officedocument.presentationml.slide+xml"/>
  <Override PartName="/ppt/slideLayouts/slideLayout54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340.xml" ContentType="application/vnd.openxmlformats-officedocument.presentationml.slideLayout+xml"/>
  <Override PartName="/ppt/presentation.xml" ContentType="application/vnd.openxmlformats-officedocument.presentationml.presentation.main+xml"/>
  <Override PartName="/ppt/slideMasters/slideMaster16.xml" ContentType="application/vnd.openxmlformats-officedocument.presentationml.slideMaster+xml"/>
  <Override PartName="/ppt/slideLayouts/slideLayout32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416.xml" ContentType="application/vnd.openxmlformats-officedocument.presentationml.slideLayout+xml"/>
  <Override PartName="/ppt/theme/theme37.xml" ContentType="application/vnd.openxmlformats-officedocument.theme+xml"/>
  <Override PartName="/ppt/slideLayouts/slideLayout463.xml" ContentType="application/vnd.openxmlformats-officedocument.presentationml.slideLayout+xml"/>
  <Override PartName="/ppt/slideLayouts/slideLayout60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10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Masters/slideMaster41.xml" ContentType="application/vnd.openxmlformats-officedocument.presentationml.slideMaster+xml"/>
  <Override PartName="/ppt/slideLayouts/slideLayout10.xml" ContentType="application/vnd.openxmlformats-officedocument.presentationml.slideLayout+xml"/>
  <Override PartName="/ppt/theme/theme15.xml" ContentType="application/vnd.openxmlformats-officedocument.theme+xml"/>
  <Override PartName="/ppt/slideLayouts/slideLayout233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378.xml" ContentType="application/vnd.openxmlformats-officedocument.presentationml.slideLayout+xml"/>
  <Override PartName="/ppt/theme/theme40.xml" ContentType="application/vnd.openxmlformats-officedocument.theme+xml"/>
  <Override PartName="/ppt/slideLayouts/slideLayout517.xml" ContentType="application/vnd.openxmlformats-officedocument.presentationml.slideLayout+xml"/>
  <Override PartName="/ppt/slideLayouts/slideLayout564.xml" ContentType="application/vnd.openxmlformats-officedocument.presentationml.slideLayout+xml"/>
  <Override PartName="/ppt/theme/theme7.xml" ContentType="application/vnd.openxmlformats-officedocument.theme+xml"/>
  <Override PartName="/ppt/slideLayouts/slideLayout211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26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312.xml" ContentType="application/vnd.openxmlformats-officedocument.presentationml.slideLayout+xml"/>
  <Override PartName="/ppt/notesSlides/notesSlide18.xml" ContentType="application/vnd.openxmlformats-officedocument.presentationml.notesSlide+xml"/>
  <Override PartName="/ppt/slideMasters/slideMaster35.xml" ContentType="application/vnd.openxmlformats-officedocument.presentationml.slideMaster+xml"/>
  <Override PartName="/ppt/slideLayouts/slideLayout51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s/slide30.xml" ContentType="application/vnd.openxmlformats-officedocument.presentationml.slide+xml"/>
  <Override PartName="/ppt/slideLayouts/slideLayout227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Masters/slideMaster13.xml" ContentType="application/vnd.openxmlformats-officedocument.presentationml.slideMaster+xml"/>
  <Override PartName="/ppt/slideLayouts/slideLayout205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397.xml" ContentType="application/vnd.openxmlformats-officedocument.presentationml.slideLayout+xml"/>
  <Override PartName="/ppt/theme/theme34.xml" ContentType="application/vnd.openxmlformats-officedocument.theme+xml"/>
  <Override PartName="/ppt/notesSlides/notesSlide9.xml" ContentType="application/vnd.openxmlformats-officedocument.presentationml.notesSlide+xml"/>
  <Override PartName="/ppt/slideLayouts/slideLayout89.xml" ContentType="application/vnd.openxmlformats-officedocument.presentationml.slideLayout+xml"/>
  <Override PartName="/ppt/theme/theme12.xml" ContentType="application/vnd.openxmlformats-officedocument.theme+xml"/>
  <Override PartName="/ppt/slideLayouts/slideLayout189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61.xml" ContentType="application/vnd.openxmlformats-officedocument.presentationml.slideLayout+xml"/>
  <Override PartName="/ppt/theme/theme4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Masters/slideMaster29.xml" ContentType="application/vnd.openxmlformats-officedocument.presentationml.slideMaster+xml"/>
  <Override PartName="/ppt/slideLayouts/slideLayout45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s/slide24.xml" ContentType="application/vnd.openxmlformats-officedocument.presentationml.slide+xml"/>
  <Override PartName="/ppt/slideLayouts/slideLayout92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59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70.xml" ContentType="application/vnd.openxmlformats-officedocument.presentationml.slideLayout+xml"/>
  <Override PartName="/ppt/theme/theme28.xml" ContentType="application/vnd.openxmlformats-officedocument.theme+xml"/>
  <Override PartName="/ppt/slideLayouts/slideLayout407.xml" ContentType="application/vnd.openxmlformats-officedocument.presentationml.slideLayout+xml"/>
  <Override PartName="/ppt/slideLayouts/slideLayout454.xml" ContentType="application/vnd.openxmlformats-officedocument.presentationml.slideLayout+xml"/>
  <Override PartName="/ppt/notesSlides/notesSlide15.xml" ContentType="application/vnd.openxmlformats-officedocument.presentationml.notesSlide+xml"/>
  <Override PartName="/ppt/slideMasters/slideMaster32.xml" ContentType="application/vnd.openxmlformats-officedocument.presentationml.slideMaster+xml"/>
  <Override PartName="/ppt/slideLayouts/slideLayout101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55.xml" ContentType="application/vnd.openxmlformats-officedocument.presentationml.slideLayout+xml"/>
  <Override PartName="/ppt/theme/theme53.xml" ContentType="application/vnd.openxmlformats-officedocument.theme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Layouts/slideLayout347.xml" ContentType="application/vnd.openxmlformats-officedocument.presentationml.slideLayout+xml"/>
  <Override PartName="/ppt/theme/theme31.xml" ContentType="application/vnd.openxmlformats-officedocument.theme+xml"/>
  <Override PartName="/ppt/slideLayouts/slideLayout394.xml" ContentType="application/vnd.openxmlformats-officedocument.presentationml.slideLayout+xml"/>
  <Override PartName="/ppt/slideLayouts/slideLayout4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Layouts/slideLayout139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Masters/slideMaster48.xml" ContentType="application/vnd.openxmlformats-officedocument.presentationml.slideMaster+xml"/>
  <Override PartName="/ppt/slides/slide18.xml" ContentType="application/vnd.openxmlformats-officedocument.presentationml.slide+xml"/>
  <Override PartName="/ppt/slideLayouts/slideLayout17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511.xml" ContentType="application/vnd.openxmlformats-officedocument.presentationml.slideLayout+xml"/>
  <Override PartName="/ppt/theme/theme1.xml" ContentType="application/vnd.openxmlformats-officedocument.theme+xml"/>
  <Override PartName="/ppt/slideLayouts/slideLayout142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Masters/slideMaster26.xml" ContentType="application/vnd.openxmlformats-officedocument.presentationml.slideMaster+xml"/>
  <Override PartName="/ppt/slideLayouts/slideLayout42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73.xml" ContentType="application/vnd.openxmlformats-officedocument.presentationml.slideLayout+xml"/>
  <Override PartName="/ppt/theme/theme47.xml" ContentType="application/vnd.openxmlformats-officedocument.theme+xml"/>
  <Override PartName="/ppt/slideMasters/slideMaster51.xml" ContentType="application/vnd.openxmlformats-officedocument.presentationml.slideMaster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96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90.xml" ContentType="application/vnd.openxmlformats-officedocument.presentationml.slideLayout+xml"/>
  <Override PartName="/ppt/theme/theme25.xml" ContentType="application/vnd.openxmlformats-officedocument.theme+xml"/>
  <Override PartName="/ppt/slideLayouts/slideLayout388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74.xml" ContentType="application/vnd.openxmlformats-officedocument.presentationml.slideLayout+xml"/>
  <Override PartName="/ppt/notesSlides/notesSlide12.xml" ContentType="application/vnd.openxmlformats-officedocument.presentationml.notesSlide+xml"/>
  <Override PartName="/ppt/slideLayouts/slideLayout319.xml" ContentType="application/vnd.openxmlformats-officedocument.presentationml.slideLayout+xml"/>
  <Override PartName="/ppt/slideLayouts/slideLayout366.xml" ContentType="application/vnd.openxmlformats-officedocument.presentationml.slideLayout+xml"/>
  <Override PartName="/ppt/theme/theme50.xml" ContentType="application/vnd.openxmlformats-officedocument.them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158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s/slide15.xml" ContentType="application/vnd.openxmlformats-officedocument.presentationml.slide+xml"/>
  <Override PartName="/ppt/slideLayouts/slideLayout114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606.xml" ContentType="application/vnd.openxmlformats-officedocument.presentationml.slideLayout+xml"/>
  <Override PartName="/ppt/slideMasters/slideMaster45.xml" ContentType="application/vnd.openxmlformats-officedocument.presentationml.slideMaster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19.xml" ContentType="application/vnd.openxmlformats-officedocument.theme+xml"/>
  <Override PartName="/ppt/slideLayouts/slideLayout300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92.xml" ContentType="application/vnd.openxmlformats-officedocument.presentationml.slideLayout+xml"/>
  <Override PartName="/ppt/theme/themeOverride2.xml" ContentType="application/vnd.openxmlformats-officedocument.themeOverride+xml"/>
  <Override PartName="/ppt/slideMasters/slideMaster23.xml" ContentType="application/vnd.openxmlformats-officedocument.presentationml.slideMaster+xml"/>
  <Override PartName="/ppt/slideLayouts/slideLayout237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70.xml" ContentType="application/vnd.openxmlformats-officedocument.presentationml.slideLayout+xml"/>
  <Override PartName="/ppt/theme/theme44.xml" ContentType="application/vnd.openxmlformats-officedocument.theme+xml"/>
  <Override PartName="/ppt/slideLayouts/slideLayout568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93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99.xml" ContentType="application/vnd.openxmlformats-officedocument.presentationml.slideLayout+xml"/>
  <Override PartName="/ppt/theme/theme22.xml" ContentType="application/vnd.openxmlformats-officedocument.theme+xml"/>
  <Override PartName="/ppt/slideLayouts/slideLayout338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71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39.xml" ContentType="application/vnd.openxmlformats-officedocument.presentationml.slideMaster+xml"/>
  <Override PartName="/ppt/slideLayouts/slideLayout55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64.xml" ContentType="application/vnd.openxmlformats-officedocument.presentationml.slideLayout+xml"/>
  <Default Extension="rels" ContentType="application/vnd.openxmlformats-package.relationships+xml"/>
  <Override PartName="/ppt/slideMasters/slideMaster17.xml" ContentType="application/vnd.openxmlformats-officedocument.presentationml.slideMaster+xml"/>
  <Override PartName="/ppt/slideLayouts/slideLayout33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56.xml" ContentType="application/vnd.openxmlformats-officedocument.presentationml.slideLayout+xml"/>
  <Override PartName="/ppt/theme/theme38.xml" ContentType="application/vnd.openxmlformats-officedocument.theme+xml"/>
  <Override PartName="/ppt/slideLayouts/slideLayout603.xml" ContentType="application/vnd.openxmlformats-officedocument.presentationml.slideLayout+xml"/>
  <Override PartName="/ppt/slideMasters/slideMaster42.xml" ContentType="application/vnd.openxmlformats-officedocument.presentationml.slideMaster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6.xml" ContentType="application/vnd.openxmlformats-officedocument.theme+xml"/>
  <Override PartName="/ppt/slideLayouts/slideLayout442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Masters/slideMaster20.xml" ContentType="application/vnd.openxmlformats-officedocument.presentationml.slideMaster+xml"/>
  <Override PartName="/ppt/theme/theme8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420.xml" ContentType="application/vnd.openxmlformats-officedocument.presentationml.slideLayout+xml"/>
  <Override PartName="/ppt/theme/theme41.xml" ContentType="application/vnd.openxmlformats-officedocument.theme+xml"/>
  <Override PartName="/ppt/slideLayouts/slideLayout149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90.xml" ContentType="application/vnd.openxmlformats-officedocument.presentationml.slideLayout+xml"/>
  <Override PartName="/ppt/slides/slide28.xml" ContentType="application/vnd.openxmlformats-officedocument.presentationml.slide+xml"/>
  <Override PartName="/ppt/slideLayouts/slideLayout49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458.xml" ContentType="application/vnd.openxmlformats-officedocument.presentationml.slideLayout+xml"/>
  <Override PartName="/ppt/notesSlides/notesSlide19.xml" ContentType="application/vnd.openxmlformats-officedocument.presentationml.notesSlide+xml"/>
  <Override PartName="/ppt/slideLayouts/slideLayout105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83.xml" ContentType="application/vnd.openxmlformats-officedocument.presentationml.slideLayout+xml"/>
  <Default Extension="jpeg" ContentType="image/jpeg"/>
  <Override PartName="/ppt/slideMasters/slideMaster36.xml" ContentType="application/vnd.openxmlformats-officedocument.presentationml.slideMaster+xml"/>
  <Override PartName="/ppt/slides/slide31.xml" ContentType="application/vnd.openxmlformats-officedocument.presentationml.slide+xml"/>
  <Override PartName="/ppt/slideLayouts/slideLayout52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Masters/slideMaster14.xml" ContentType="application/vnd.openxmlformats-officedocument.presentationml.slideMaster+xml"/>
  <Override PartName="/ppt/slideLayouts/slideLayout30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35.xml" ContentType="application/vnd.openxmlformats-officedocument.theme+xml"/>
  <Override PartName="/ppt/slideLayouts/slideLayout414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600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84.xml" ContentType="application/vnd.openxmlformats-officedocument.presentationml.slideLayout+xml"/>
  <Override PartName="/ppt/theme/theme13.xml" ContentType="application/vnd.openxmlformats-officedocument.theme+xml"/>
  <Override PartName="/ppt/slideLayouts/slideLayout231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62.xml" ContentType="application/vnd.openxmlformats-officedocument.presentationml.slideLayout+xml"/>
  <Override PartName="/ppt/theme/theme5.xml" ContentType="application/vnd.openxmlformats-officedocument.theme+xml"/>
  <Override PartName="/ppt/slideLayouts/slideLayout354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19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416" r:id="rId1"/>
    <p:sldMasterId id="2147484429" r:id="rId2"/>
    <p:sldMasterId id="2147484441" r:id="rId3"/>
    <p:sldMasterId id="2147484453" r:id="rId4"/>
    <p:sldMasterId id="2147484465" r:id="rId5"/>
    <p:sldMasterId id="2147484481" r:id="rId6"/>
    <p:sldMasterId id="2147484497" r:id="rId7"/>
    <p:sldMasterId id="2147484510" r:id="rId8"/>
    <p:sldMasterId id="2147484522" r:id="rId9"/>
    <p:sldMasterId id="2147484534" r:id="rId10"/>
    <p:sldMasterId id="2147484546" r:id="rId11"/>
    <p:sldMasterId id="2147484562" r:id="rId12"/>
    <p:sldMasterId id="2147484574" r:id="rId13"/>
    <p:sldMasterId id="2147484586" r:id="rId14"/>
    <p:sldMasterId id="2147484598" r:id="rId15"/>
    <p:sldMasterId id="2147484610" r:id="rId16"/>
    <p:sldMasterId id="2147484623" r:id="rId17"/>
    <p:sldMasterId id="2147484635" r:id="rId18"/>
    <p:sldMasterId id="2147484647" r:id="rId19"/>
    <p:sldMasterId id="2147484659" r:id="rId20"/>
    <p:sldMasterId id="2147484675" r:id="rId21"/>
    <p:sldMasterId id="2147484687" r:id="rId22"/>
    <p:sldMasterId id="2147484699" r:id="rId23"/>
    <p:sldMasterId id="2147484711" r:id="rId24"/>
    <p:sldMasterId id="2147484723" r:id="rId25"/>
    <p:sldMasterId id="2147484736" r:id="rId26"/>
    <p:sldMasterId id="2147484748" r:id="rId27"/>
    <p:sldMasterId id="2147484760" r:id="rId28"/>
    <p:sldMasterId id="2147484772" r:id="rId29"/>
    <p:sldMasterId id="2147484788" r:id="rId30"/>
    <p:sldMasterId id="2147484800" r:id="rId31"/>
    <p:sldMasterId id="2147484812" r:id="rId32"/>
    <p:sldMasterId id="2147484824" r:id="rId33"/>
    <p:sldMasterId id="2147484836" r:id="rId34"/>
    <p:sldMasterId id="2147484849" r:id="rId35"/>
    <p:sldMasterId id="2147484861" r:id="rId36"/>
    <p:sldMasterId id="2147484873" r:id="rId37"/>
    <p:sldMasterId id="2147484885" r:id="rId38"/>
    <p:sldMasterId id="2147484901" r:id="rId39"/>
    <p:sldMasterId id="2147484913" r:id="rId40"/>
    <p:sldMasterId id="2147484925" r:id="rId41"/>
    <p:sldMasterId id="2147484937" r:id="rId42"/>
    <p:sldMasterId id="2147484949" r:id="rId43"/>
    <p:sldMasterId id="2147484962" r:id="rId44"/>
    <p:sldMasterId id="2147484974" r:id="rId45"/>
    <p:sldMasterId id="2147484986" r:id="rId46"/>
    <p:sldMasterId id="2147484998" r:id="rId47"/>
    <p:sldMasterId id="2147485014" r:id="rId48"/>
    <p:sldMasterId id="2147485026" r:id="rId49"/>
    <p:sldMasterId id="2147485038" r:id="rId50"/>
    <p:sldMasterId id="2147485050" r:id="rId51"/>
    <p:sldMasterId id="2147487826" r:id="rId52"/>
  </p:sldMasterIdLst>
  <p:notesMasterIdLst>
    <p:notesMasterId r:id="rId86"/>
  </p:notesMasterIdLst>
  <p:sldIdLst>
    <p:sldId id="708" r:id="rId53"/>
    <p:sldId id="788" r:id="rId54"/>
    <p:sldId id="710" r:id="rId55"/>
    <p:sldId id="801" r:id="rId56"/>
    <p:sldId id="807" r:id="rId57"/>
    <p:sldId id="802" r:id="rId58"/>
    <p:sldId id="808" r:id="rId59"/>
    <p:sldId id="809" r:id="rId60"/>
    <p:sldId id="811" r:id="rId61"/>
    <p:sldId id="812" r:id="rId62"/>
    <p:sldId id="814" r:id="rId63"/>
    <p:sldId id="819" r:id="rId64"/>
    <p:sldId id="818" r:id="rId65"/>
    <p:sldId id="834" r:id="rId66"/>
    <p:sldId id="817" r:id="rId67"/>
    <p:sldId id="835" r:id="rId68"/>
    <p:sldId id="823" r:id="rId69"/>
    <p:sldId id="824" r:id="rId70"/>
    <p:sldId id="820" r:id="rId71"/>
    <p:sldId id="825" r:id="rId72"/>
    <p:sldId id="828" r:id="rId73"/>
    <p:sldId id="832" r:id="rId74"/>
    <p:sldId id="827" r:id="rId75"/>
    <p:sldId id="831" r:id="rId76"/>
    <p:sldId id="837" r:id="rId77"/>
    <p:sldId id="838" r:id="rId78"/>
    <p:sldId id="841" r:id="rId79"/>
    <p:sldId id="843" r:id="rId80"/>
    <p:sldId id="844" r:id="rId81"/>
    <p:sldId id="847" r:id="rId82"/>
    <p:sldId id="830" r:id="rId83"/>
    <p:sldId id="833" r:id="rId84"/>
    <p:sldId id="848" r:id="rId8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MS Gothic" pitchFamily="49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MS Gothic" pitchFamily="49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MS Gothic" pitchFamily="49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MS Gothic" pitchFamily="49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MS Gothic" pitchFamily="49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MS Gothic" pitchFamily="49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MS Gothic" pitchFamily="49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MS Gothic" pitchFamily="49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MS Gothic" pitchFamily="49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99"/>
    <a:srgbClr val="051485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25591" autoAdjust="0"/>
    <p:restoredTop sz="85305" autoAdjust="0"/>
  </p:normalViewPr>
  <p:slideViewPr>
    <p:cSldViewPr>
      <p:cViewPr>
        <p:scale>
          <a:sx n="100" d="100"/>
          <a:sy n="100" d="100"/>
        </p:scale>
        <p:origin x="-186" y="10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27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Master" Target="slideMasters/slideMaster26.xml"/><Relationship Id="rId39" Type="http://schemas.openxmlformats.org/officeDocument/2006/relationships/slideMaster" Target="slideMasters/slideMaster39.xml"/><Relationship Id="rId21" Type="http://schemas.openxmlformats.org/officeDocument/2006/relationships/slideMaster" Target="slideMasters/slideMaster21.xml"/><Relationship Id="rId34" Type="http://schemas.openxmlformats.org/officeDocument/2006/relationships/slideMaster" Target="slideMasters/slideMaster34.xml"/><Relationship Id="rId42" Type="http://schemas.openxmlformats.org/officeDocument/2006/relationships/slideMaster" Target="slideMasters/slideMaster42.xml"/><Relationship Id="rId47" Type="http://schemas.openxmlformats.org/officeDocument/2006/relationships/slideMaster" Target="slideMasters/slideMaster47.xml"/><Relationship Id="rId50" Type="http://schemas.openxmlformats.org/officeDocument/2006/relationships/slideMaster" Target="slideMasters/slideMaster50.xml"/><Relationship Id="rId55" Type="http://schemas.openxmlformats.org/officeDocument/2006/relationships/slide" Target="slides/slide3.xml"/><Relationship Id="rId63" Type="http://schemas.openxmlformats.org/officeDocument/2006/relationships/slide" Target="slides/slide11.xml"/><Relationship Id="rId68" Type="http://schemas.openxmlformats.org/officeDocument/2006/relationships/slide" Target="slides/slide16.xml"/><Relationship Id="rId76" Type="http://schemas.openxmlformats.org/officeDocument/2006/relationships/slide" Target="slides/slide24.xml"/><Relationship Id="rId84" Type="http://schemas.openxmlformats.org/officeDocument/2006/relationships/slide" Target="slides/slide32.xml"/><Relationship Id="rId89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19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Master" Target="slideMasters/slideMaster29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Master" Target="slideMasters/slideMaster32.xml"/><Relationship Id="rId37" Type="http://schemas.openxmlformats.org/officeDocument/2006/relationships/slideMaster" Target="slideMasters/slideMaster37.xml"/><Relationship Id="rId40" Type="http://schemas.openxmlformats.org/officeDocument/2006/relationships/slideMaster" Target="slideMasters/slideMaster40.xml"/><Relationship Id="rId45" Type="http://schemas.openxmlformats.org/officeDocument/2006/relationships/slideMaster" Target="slideMasters/slideMaster45.xml"/><Relationship Id="rId53" Type="http://schemas.openxmlformats.org/officeDocument/2006/relationships/slide" Target="slides/slide1.xml"/><Relationship Id="rId58" Type="http://schemas.openxmlformats.org/officeDocument/2006/relationships/slide" Target="slides/slide6.xml"/><Relationship Id="rId66" Type="http://schemas.openxmlformats.org/officeDocument/2006/relationships/slide" Target="slides/slide14.xml"/><Relationship Id="rId74" Type="http://schemas.openxmlformats.org/officeDocument/2006/relationships/slide" Target="slides/slide22.xml"/><Relationship Id="rId79" Type="http://schemas.openxmlformats.org/officeDocument/2006/relationships/slide" Target="slides/slide27.xml"/><Relationship Id="rId87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9.xml"/><Relationship Id="rId82" Type="http://schemas.openxmlformats.org/officeDocument/2006/relationships/slide" Target="slides/slide30.xml"/><Relationship Id="rId90" Type="http://schemas.openxmlformats.org/officeDocument/2006/relationships/tableStyles" Target="tableStyles.xml"/><Relationship Id="rId19" Type="http://schemas.openxmlformats.org/officeDocument/2006/relationships/slideMaster" Target="slideMasters/slideMaster1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Master" Target="slideMasters/slideMaster27.xml"/><Relationship Id="rId30" Type="http://schemas.openxmlformats.org/officeDocument/2006/relationships/slideMaster" Target="slideMasters/slideMaster30.xml"/><Relationship Id="rId35" Type="http://schemas.openxmlformats.org/officeDocument/2006/relationships/slideMaster" Target="slideMasters/slideMaster35.xml"/><Relationship Id="rId43" Type="http://schemas.openxmlformats.org/officeDocument/2006/relationships/slideMaster" Target="slideMasters/slideMaster43.xml"/><Relationship Id="rId48" Type="http://schemas.openxmlformats.org/officeDocument/2006/relationships/slideMaster" Target="slideMasters/slideMaster48.xml"/><Relationship Id="rId56" Type="http://schemas.openxmlformats.org/officeDocument/2006/relationships/slide" Target="slides/slide4.xml"/><Relationship Id="rId64" Type="http://schemas.openxmlformats.org/officeDocument/2006/relationships/slide" Target="slides/slide12.xml"/><Relationship Id="rId69" Type="http://schemas.openxmlformats.org/officeDocument/2006/relationships/slide" Target="slides/slide17.xml"/><Relationship Id="rId77" Type="http://schemas.openxmlformats.org/officeDocument/2006/relationships/slide" Target="slides/slide25.xml"/><Relationship Id="rId8" Type="http://schemas.openxmlformats.org/officeDocument/2006/relationships/slideMaster" Target="slideMasters/slideMaster8.xml"/><Relationship Id="rId51" Type="http://schemas.openxmlformats.org/officeDocument/2006/relationships/slideMaster" Target="slideMasters/slideMaster51.xml"/><Relationship Id="rId72" Type="http://schemas.openxmlformats.org/officeDocument/2006/relationships/slide" Target="slides/slide20.xml"/><Relationship Id="rId80" Type="http://schemas.openxmlformats.org/officeDocument/2006/relationships/slide" Target="slides/slide28.xml"/><Relationship Id="rId85" Type="http://schemas.openxmlformats.org/officeDocument/2006/relationships/slide" Target="slides/slide33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Master" Target="slideMasters/slideMaster25.xml"/><Relationship Id="rId33" Type="http://schemas.openxmlformats.org/officeDocument/2006/relationships/slideMaster" Target="slideMasters/slideMaster33.xml"/><Relationship Id="rId38" Type="http://schemas.openxmlformats.org/officeDocument/2006/relationships/slideMaster" Target="slideMasters/slideMaster38.xml"/><Relationship Id="rId46" Type="http://schemas.openxmlformats.org/officeDocument/2006/relationships/slideMaster" Target="slideMasters/slideMaster46.xml"/><Relationship Id="rId59" Type="http://schemas.openxmlformats.org/officeDocument/2006/relationships/slide" Target="slides/slide7.xml"/><Relationship Id="rId67" Type="http://schemas.openxmlformats.org/officeDocument/2006/relationships/slide" Target="slides/slide15.xml"/><Relationship Id="rId20" Type="http://schemas.openxmlformats.org/officeDocument/2006/relationships/slideMaster" Target="slideMasters/slideMaster20.xml"/><Relationship Id="rId41" Type="http://schemas.openxmlformats.org/officeDocument/2006/relationships/slideMaster" Target="slideMasters/slideMaster41.xml"/><Relationship Id="rId54" Type="http://schemas.openxmlformats.org/officeDocument/2006/relationships/slide" Target="slides/slide2.xml"/><Relationship Id="rId62" Type="http://schemas.openxmlformats.org/officeDocument/2006/relationships/slide" Target="slides/slide10.xml"/><Relationship Id="rId70" Type="http://schemas.openxmlformats.org/officeDocument/2006/relationships/slide" Target="slides/slide18.xml"/><Relationship Id="rId75" Type="http://schemas.openxmlformats.org/officeDocument/2006/relationships/slide" Target="slides/slide23.xml"/><Relationship Id="rId83" Type="http://schemas.openxmlformats.org/officeDocument/2006/relationships/slide" Target="slides/slide31.xml"/><Relationship Id="rId88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Master" Target="slideMasters/slideMaster28.xml"/><Relationship Id="rId36" Type="http://schemas.openxmlformats.org/officeDocument/2006/relationships/slideMaster" Target="slideMasters/slideMaster36.xml"/><Relationship Id="rId49" Type="http://schemas.openxmlformats.org/officeDocument/2006/relationships/slideMaster" Target="slideMasters/slideMaster49.xml"/><Relationship Id="rId57" Type="http://schemas.openxmlformats.org/officeDocument/2006/relationships/slide" Target="slides/slide5.xml"/><Relationship Id="rId10" Type="http://schemas.openxmlformats.org/officeDocument/2006/relationships/slideMaster" Target="slideMasters/slideMaster10.xml"/><Relationship Id="rId31" Type="http://schemas.openxmlformats.org/officeDocument/2006/relationships/slideMaster" Target="slideMasters/slideMaster31.xml"/><Relationship Id="rId44" Type="http://schemas.openxmlformats.org/officeDocument/2006/relationships/slideMaster" Target="slideMasters/slideMaster44.xml"/><Relationship Id="rId52" Type="http://schemas.openxmlformats.org/officeDocument/2006/relationships/slideMaster" Target="slideMasters/slideMaster52.xml"/><Relationship Id="rId60" Type="http://schemas.openxmlformats.org/officeDocument/2006/relationships/slide" Target="slides/slide8.xml"/><Relationship Id="rId65" Type="http://schemas.openxmlformats.org/officeDocument/2006/relationships/slide" Target="slides/slide13.xml"/><Relationship Id="rId73" Type="http://schemas.openxmlformats.org/officeDocument/2006/relationships/slide" Target="slides/slide21.xml"/><Relationship Id="rId78" Type="http://schemas.openxmlformats.org/officeDocument/2006/relationships/slide" Target="slides/slide26.xml"/><Relationship Id="rId81" Type="http://schemas.openxmlformats.org/officeDocument/2006/relationships/slide" Target="slides/slide29.xml"/><Relationship Id="rId86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23EBB4-008D-432A-B03A-50C4E7FA341C}" type="datetimeFigureOut">
              <a:rPr lang="de-DE" smtClean="0"/>
              <a:pPr/>
              <a:t>15.12.2016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229503-C441-4D57-AD17-1637892E813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="" xmlns:p14="http://schemas.microsoft.com/office/powerpoint/2010/main" val="3590128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Ggfs. Fotos machen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9503-C441-4D57-AD17-1637892E8139}" type="slidenum">
              <a:rPr lang="de-DE" smtClean="0"/>
              <a:pPr/>
              <a:t>2</a:t>
            </a:fld>
            <a:endParaRPr lang="de-D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9503-C441-4D57-AD17-1637892E8139}" type="slidenum">
              <a:rPr lang="de-DE" smtClean="0"/>
              <a:pPr/>
              <a:t>21</a:t>
            </a:fld>
            <a:endParaRPr lang="de-DE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k-SK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9503-C441-4D57-AD17-1637892E8139}" type="slidenum">
              <a:rPr lang="de-DE" smtClean="0"/>
              <a:pPr/>
              <a:t>22</a:t>
            </a:fld>
            <a:endParaRPr lang="de-DE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9503-C441-4D57-AD17-1637892E8139}" type="slidenum">
              <a:rPr lang="de-DE" smtClean="0"/>
              <a:pPr/>
              <a:t>23</a:t>
            </a:fld>
            <a:endParaRPr lang="de-DE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9503-C441-4D57-AD17-1637892E8139}" type="slidenum">
              <a:rPr lang="de-DE" smtClean="0"/>
              <a:pPr/>
              <a:t>24</a:t>
            </a:fld>
            <a:endParaRPr lang="de-DE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Versuche!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9503-C441-4D57-AD17-1637892E8139}" type="slidenum">
              <a:rPr lang="de-DE" smtClean="0"/>
              <a:pPr/>
              <a:t>25</a:t>
            </a:fld>
            <a:endParaRPr lang="de-DE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Versuche!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9503-C441-4D57-AD17-1637892E8139}" type="slidenum">
              <a:rPr lang="de-DE" smtClean="0"/>
              <a:pPr/>
              <a:t>26</a:t>
            </a:fld>
            <a:endParaRPr lang="de-DE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Versuche!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9503-C441-4D57-AD17-1637892E8139}" type="slidenum">
              <a:rPr lang="de-DE" smtClean="0"/>
              <a:pPr/>
              <a:t>27</a:t>
            </a:fld>
            <a:endParaRPr lang="de-DE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Versuche!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9503-C441-4D57-AD17-1637892E8139}" type="slidenum">
              <a:rPr lang="de-DE" smtClean="0"/>
              <a:pPr/>
              <a:t>28</a:t>
            </a:fld>
            <a:endParaRPr lang="de-DE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Versuche!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9503-C441-4D57-AD17-1637892E8139}" type="slidenum">
              <a:rPr lang="de-DE" smtClean="0"/>
              <a:pPr/>
              <a:t>29</a:t>
            </a:fld>
            <a:endParaRPr lang="de-DE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Versuche!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9503-C441-4D57-AD17-1637892E8139}" type="slidenum">
              <a:rPr lang="de-DE" smtClean="0"/>
              <a:pPr/>
              <a:t>30</a:t>
            </a:fld>
            <a:endParaRPr lang="de-D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Versuche!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9503-C441-4D57-AD17-1637892E8139}" type="slidenum">
              <a:rPr lang="de-DE" smtClean="0"/>
              <a:pPr/>
              <a:t>5</a:t>
            </a:fld>
            <a:endParaRPr lang="de-D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Versuche!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9503-C441-4D57-AD17-1637892E8139}" type="slidenum">
              <a:rPr lang="de-DE" smtClean="0"/>
              <a:pPr/>
              <a:t>6</a:t>
            </a:fld>
            <a:endParaRPr lang="de-D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Versuche!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9503-C441-4D57-AD17-1637892E8139}" type="slidenum">
              <a:rPr lang="de-DE" smtClean="0"/>
              <a:pPr/>
              <a:t>7</a:t>
            </a:fld>
            <a:endParaRPr lang="de-D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Versuche!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9503-C441-4D57-AD17-1637892E8139}" type="slidenum">
              <a:rPr lang="de-DE" smtClean="0"/>
              <a:pPr/>
              <a:t>8</a:t>
            </a:fld>
            <a:endParaRPr lang="de-D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Versuche!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9503-C441-4D57-AD17-1637892E8139}" type="slidenum">
              <a:rPr lang="de-DE" smtClean="0"/>
              <a:pPr/>
              <a:t>9</a:t>
            </a:fld>
            <a:endParaRPr lang="de-D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Versuche!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9503-C441-4D57-AD17-1637892E8139}" type="slidenum">
              <a:rPr lang="de-DE" smtClean="0"/>
              <a:pPr/>
              <a:t>10</a:t>
            </a:fld>
            <a:endParaRPr lang="de-D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Versuche!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9503-C441-4D57-AD17-1637892E8139}" type="slidenum">
              <a:rPr lang="de-DE" smtClean="0"/>
              <a:pPr/>
              <a:t>11</a:t>
            </a:fld>
            <a:endParaRPr lang="de-DE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Versuche!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9503-C441-4D57-AD17-1637892E8139}" type="slidenum">
              <a:rPr lang="de-DE" smtClean="0"/>
              <a:pPr/>
              <a:t>12</a:t>
            </a:fld>
            <a:endParaRPr 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1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1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1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1.xml"/></Relationships>
</file>

<file path=ppt/slideLayouts/_rels/slideLayout5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1.xml"/></Relationships>
</file>

<file path=ppt/slideLayouts/_rels/slideLayout5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1.xml"/></Relationships>
</file>

<file path=ppt/slideLayouts/_rels/slideLayout5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1.xml"/></Relationships>
</file>

<file path=ppt/slideLayouts/_rels/slideLayout5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1.xml"/></Relationships>
</file>

<file path=ppt/slideLayouts/_rels/slideLayout5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1.xml"/></Relationships>
</file>

<file path=ppt/slideLayouts/_rels/slideLayout5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1.xml"/></Relationships>
</file>

<file path=ppt/slideLayouts/_rels/slideLayout5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5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59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2.xml"/><Relationship Id="rId1" Type="http://schemas.openxmlformats.org/officeDocument/2006/relationships/themeOverride" Target="../theme/themeOverride1.xml"/></Relationships>
</file>

<file path=ppt/slideLayouts/_rels/slideLayout5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6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6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6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60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2.xml"/><Relationship Id="rId1" Type="http://schemas.openxmlformats.org/officeDocument/2006/relationships/themeOverride" Target="../theme/themeOverride2.xml"/></Relationships>
</file>

<file path=ppt/slideLayouts/_rels/slideLayout6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6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936451-2803-4B3C-A72C-B2111DA7D5B9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B6BE8E-69FF-4FF6-BC26-EEA158D46EA6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53F93D-BE19-4137-AACA-6136642125D9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705293-4FB0-461A-BF65-ECFC881E8B5B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5613" y="1600200"/>
            <a:ext cx="4035425" cy="4522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3438" y="1600200"/>
            <a:ext cx="4035425" cy="4522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CA3798-0F26-4CE4-B9F3-18C809B90D27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6F317C-6F62-4518-BAD4-D1ED186D3FE7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44A8F4-9190-4662-A2F5-81DE83230D09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FCD10F-5793-497B-AF37-5BFE42B2C3D7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E6A4B3-F414-4D0D-80CD-9611C281816B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32B388-675E-4910-BC66-0DE56E39B15F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C9F41F-F72C-4FAB-A913-CA7F9D89C69D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3050" y="274638"/>
            <a:ext cx="2055813" cy="584835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5613" y="274638"/>
            <a:ext cx="6015037" cy="584835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3E1217-DA61-4BCD-8708-439323B15C5B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437438" y="274638"/>
            <a:ext cx="1579562" cy="90900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1050" cy="90900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36EC3C-19A3-47B7-B84F-103D69309658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E96E4F-4299-4707-8504-5FA32E65B437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336A9-64F7-4D8E-A237-37C89B5633F1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D5FCCA-52F9-42D7-B3BA-779B02D0A3FF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A6C71F-7FBE-4728-95DF-65F39294E7F2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4087BE-BB3A-4706-AFC0-4067047404F9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C8DF5B-34DF-42E4-83E1-45794F29D8CF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B31EED-6DD6-442D-B1B2-E505DF4AF3DB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B0B5D3-B19D-49E0-9D62-2C13724DB91D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D499B1-82FA-415F-B4CB-4EBF4015ACF6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FE1BF0-1413-46E5-B48F-0D469CA40550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8FFD17-22E5-428E-BEEE-512912B9DFE4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7813" y="1604963"/>
            <a:ext cx="2055812" cy="4522787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5613" y="1604963"/>
            <a:ext cx="6019800" cy="4522787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B5ABEC-A0F6-4925-8EF5-3FF868C79CCE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50000">
              <a:schemeClr val="bg1"/>
            </a:gs>
            <a:gs pos="100000">
              <a:schemeClr val="bg1">
                <a:gamma/>
                <a:shade val="46275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81000" y="0"/>
            <a:ext cx="1447800" cy="6856413"/>
          </a:xfrm>
          <a:prstGeom prst="rect">
            <a:avLst/>
          </a:prstGeom>
          <a:gradFill rotWithShape="0">
            <a:gsLst>
              <a:gs pos="0">
                <a:schemeClr val="bg1">
                  <a:gamma/>
                  <a:shade val="61961"/>
                  <a:invGamma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bg1">
                  <a:gamma/>
                  <a:shade val="61961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85800" y="2438400"/>
            <a:ext cx="8456613" cy="762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bg1">
                  <a:gamma/>
                  <a:shade val="15294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0" y="3505200"/>
            <a:ext cx="4724400" cy="152400"/>
          </a:xfrm>
          <a:prstGeom prst="rect">
            <a:avLst/>
          </a:prstGeom>
          <a:solidFill>
            <a:schemeClr val="accent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057400" y="41148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b="0">
                <a:latin typeface="Times New Roman" pitchFamily="18" charset="0"/>
              </a:defRPr>
            </a:lvl1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989775-D298-41CE-9E8E-E60932F0A8C7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73A19C-5A02-4CC2-A915-003D014A149B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6D8CEF-74A2-4D09-9710-0E0B57A08A15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DA8348-D474-46C1-9EFA-AA2B8EF10EA9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E57C18-FDF0-4094-8A75-F713152E3E90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9DC183-D257-4877-8CD2-D8D5C1511D02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20F9EF-46BA-4F0C-B373-85663C4A46A3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347B30-9131-4E5F-B5B0-42F971056EC7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648F2B-CBB5-4138-B562-8F8905CECECA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200E7C-F3BA-4717-AE74-976B745477CF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B563CB-B5FA-4FFE-9726-0F56243A0F05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3E64EF-DBE8-4F64-B77A-932FAA872DCC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el, Tex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FCFE5E-7E3E-4A85-866A-A8FAFFCBDFE3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hf sldNum="0" hdr="0" dt="0"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CE87BF-786A-4A6F-9430-CDDC6008A95B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el, Inhal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658139-03B7-469B-B064-81F4E9AB33A1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hf sldNum="0" hdr="0" dt="0"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el und vier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616712-0FE5-4134-82A9-65F31E433E27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hf sldNum="0" hdr="0" dt="0"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F569C7-5E6F-43F2-BF11-30ED7927ECF5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F15793-6EA8-43CF-A94A-DD264576EBD4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9E926E-8BCC-4023-AE10-C88885A9D38D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4512" cy="7764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930900" y="1600200"/>
            <a:ext cx="3086100" cy="7764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446F14-DE36-48C6-86B8-B440E6C6AD6E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A71544-7781-4CA8-9732-01AC629A60B5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221D4A-EFD7-443F-B755-550534B3008C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46C312-94B7-4E9C-8E75-E901760A8028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2D5CA9-BF51-4280-9FCF-824B565BB15C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E3DE94-626D-45E5-9434-E7CAD9B20561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83F5A3-499C-44C2-BF36-F91BFE409EAE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F67608-627D-4547-B531-1B08B8D881D5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437438" y="274638"/>
            <a:ext cx="1579562" cy="90900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1050" cy="90900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0F7F1E-8BAF-4F18-A11D-E339BC42E665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50CBFF-AD76-4DD8-97EC-4D69FCDCDBB9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90507A-A393-4881-B20D-19C92557EE50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6377B4-5272-41F5-A17E-51DC11C1D7B9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3EEEBC-92E7-437A-BD0A-76E0F173EDC8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8B7754-A353-418E-90E0-448B18F9C7A0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5FE8C0-8D07-4F16-AB06-3043A708CFA9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F60E87-767D-46E9-AF8D-4BB98039D697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43BA40-A1E8-4610-84C4-C23F6525801A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16C021-F348-4E2E-A49A-DB5D9AB170D8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542F0F-E7F5-4618-A756-1A9AE1127A62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ADB326-70F0-4310-B705-C4D020DB74A3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7813" y="1604963"/>
            <a:ext cx="2055812" cy="4522787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4963"/>
            <a:ext cx="6018213" cy="4522787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51B9E8-DAE8-43F9-909C-9D6226285C5A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ED8A6E-2689-4FDB-9AB9-FED5EA3B2335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68EA9A-3973-481F-B9A6-467C9ABCB13A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6E9EF7-52A1-4072-A48B-5EE7D57A8F66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43A9BA-E7A5-4C21-9690-A0FEF541BBF1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5613" y="1600200"/>
            <a:ext cx="4035425" cy="4522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3438" y="1600200"/>
            <a:ext cx="4035425" cy="4522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F0C622-CF92-40C7-9980-A4B0414EF53C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F10CED-6472-4C58-B4DC-70A659CDA2D6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894C60-8BBD-4216-BC20-D8933C3AE231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11D533-56D7-49C5-8F8F-D6376B411DB5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78ED68-0FCA-479A-8289-F6082EB81B8D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344BFC-F570-42D7-828F-310B320F40C7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2060C7-69DB-4202-816C-70A19F6A3EEB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3050" y="274638"/>
            <a:ext cx="2055813" cy="584835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5613" y="274638"/>
            <a:ext cx="6015037" cy="584835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427F8A-3A10-4A15-8C23-11EE4738C7B7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FC988B-FAF1-4C4A-BE23-5691801438F7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82A003-CA49-4649-96AC-240A4E6EBCB0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31F6B8-F4DE-4789-9499-1DF79F5B1AE5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E90A5F-514D-409F-A1A9-FCDE3D8FA707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5DB0CF-83F8-4AC0-BED3-ED8024B34B6D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6B12D7-AFFD-4615-961E-33ADB87CABB9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D7019B-364F-4FAB-92AA-F30184BA77E0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F23C1A-6533-47D0-B8A2-E658ACE60491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7D4247-0FD7-4195-BF58-BF705E8912E7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F972E5-42D3-4CF8-B101-1F9F166778B5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DE1957-5078-4810-8A57-AC0A7B72D6A3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7813" y="1604963"/>
            <a:ext cx="2055812" cy="4522787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5613" y="1604963"/>
            <a:ext cx="6019800" cy="4522787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183C96-2D95-4472-98D2-B33420756AA8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D55F9C-2AD7-426F-A347-31E798E3D63C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764AE2-AB5F-4458-BED9-D841EFB3A00A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815FB2-82F1-4DCB-8392-4781A5AC2AC9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B0FC82-6E35-4DB3-AD73-81ABCC579624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4512" cy="7764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930900" y="1600200"/>
            <a:ext cx="3086100" cy="7764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15403A-0F97-4B9E-8DAB-6832E990E836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088A21-C2E6-4D78-B447-20DF68461E4E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DC4049-B978-43C9-8711-0C10DEA3E727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B77BEC-6E22-4B97-89A3-D18647A70591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7CCCD1-F31B-4D63-86B1-9794747DAE2B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2C4738-E4AD-4FB6-BACA-A46F2E34F364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CB58CA-7FB4-4215-B0DB-4158DBE3C62A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C66DFA-4C67-41BB-9F79-41BF6C917D54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437438" y="274638"/>
            <a:ext cx="1579562" cy="90900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1050" cy="90900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FB890A-4827-490D-8B5F-23BC512B14AE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A632-D7C4-4B50-9690-82E115FEECC2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F23A00-6341-4406-90EC-E8A83A85A71C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3C49AE-6DF2-474B-AC86-3A551FC51B78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2EF588-C1C2-440E-9F55-2D2E522125F6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CC0EB9-2C76-4DC8-AD66-C3D4EBDBD7E0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98F438-6CBB-4248-BE4D-DC9D13AC8558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61D9F0-DC91-4651-A1AF-EE6EAD3B29E9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10B151-5D08-4D84-AC4E-D42D3F632983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6BD81F-44DC-4089-B458-079BD1CD20F0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E7C50F-E0C8-40D1-A046-D23BAAAC58A3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203114-0B6D-4862-95DB-4321EAE7AC0E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32D23C-2DA9-4DF2-8014-8295BD885945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38834F-5839-46FD-8D81-D98443C6DC85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7813" y="1604963"/>
            <a:ext cx="2055812" cy="4522787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4963"/>
            <a:ext cx="6018213" cy="4522787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C9DDA1-E06D-4590-870D-A8807DC96925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BF245A-F6A4-4E86-8749-706AE3C0E734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94B3DC-0A2C-42C5-8E93-D5F282E6D286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CB288D-83A8-443D-A55E-F5E0EB4FB74A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5613" y="1600200"/>
            <a:ext cx="4035425" cy="4522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3438" y="1600200"/>
            <a:ext cx="4035425" cy="4522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053210-9D39-48E0-ABF9-E059D446E822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CE0993-28D7-4A27-ADB9-F3C7424D6CD6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3FB6BC-AFDC-4162-8577-963436A25CC7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FCD799-9B95-4522-818D-BA6259DCFB5E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55EA03-ABAF-45E0-958A-B194F44649D2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338EE7-8279-44E5-9D56-5E806CDE5E4E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84C2AC-1E89-4D2E-913D-8A427600414E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F7A7B8-C740-401B-807F-CF19F11A62DC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3050" y="274638"/>
            <a:ext cx="2055813" cy="584835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5613" y="274638"/>
            <a:ext cx="6015037" cy="584835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C4D164-4B42-4240-A873-C3D7B7FBA901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7CCE87-45D5-4DDB-AE01-8C0E0A2678CA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D6298A-091C-4E5C-A7A3-09A4D54FA83D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72F791-0C48-485A-A669-3A2B03D4D8C8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B928F7-8F12-4818-8F10-CBDD14BABE65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795FE4-DF2B-41D7-9D7D-2A3BF9D134E6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F14217-6706-4D8A-B288-5B338B8CF9EE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24A25A-933D-44AE-99A9-B908B2247F1B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5BE332-515F-4823-8201-0D1899D31DA3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2B2897-83F9-4CFA-89D0-2ECEBDAB26EA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08C938-776E-404C-B8A1-22FB4AA8992E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A7A5FD-13DE-4886-8D07-CC94B2189C57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7813" y="1604963"/>
            <a:ext cx="2055812" cy="4522787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5613" y="1604963"/>
            <a:ext cx="6019800" cy="4522787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1CCFB5-35A7-444D-8398-19DC1746D58E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50000">
              <a:schemeClr val="bg1"/>
            </a:gs>
            <a:gs pos="100000">
              <a:schemeClr val="bg1">
                <a:gamma/>
                <a:shade val="46275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81000" y="0"/>
            <a:ext cx="1447800" cy="6856413"/>
          </a:xfrm>
          <a:prstGeom prst="rect">
            <a:avLst/>
          </a:prstGeom>
          <a:gradFill rotWithShape="0">
            <a:gsLst>
              <a:gs pos="0">
                <a:schemeClr val="bg1">
                  <a:gamma/>
                  <a:shade val="61961"/>
                  <a:invGamma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bg1">
                  <a:gamma/>
                  <a:shade val="61961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85800" y="2438400"/>
            <a:ext cx="8456613" cy="762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bg1">
                  <a:gamma/>
                  <a:shade val="15294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0" y="3505200"/>
            <a:ext cx="4724400" cy="152400"/>
          </a:xfrm>
          <a:prstGeom prst="rect">
            <a:avLst/>
          </a:prstGeom>
          <a:solidFill>
            <a:schemeClr val="accent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057400" y="41148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b="0">
                <a:latin typeface="Times New Roman" pitchFamily="18" charset="0"/>
              </a:defRPr>
            </a:lvl1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09E5E-9E83-44F2-9688-416A34B4D3D2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52F9EC-D8ED-4342-A6F9-381B7534D34F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421D17-3E6E-4641-A8AC-9FEE63AFD769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99C9C7-3AA3-4585-9586-8736F818EDB8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68245-D345-4AF5-8B63-F266EEE6D883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7813" y="1604963"/>
            <a:ext cx="2055812" cy="4522787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4963"/>
            <a:ext cx="6018213" cy="4522787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815C86-2AA3-4A20-B444-D45F786AF321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AEFBAF-9188-4F95-B395-CB25A7C80F08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7504A5-CDDE-47F7-B330-3F366E6D86E2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03B8CA-E118-4C11-9828-2CF492732DD0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EDDD08-46DA-42B2-9528-1BAFEB2C8DDC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6A47E7-39A1-4BE9-8942-45F4079C0A32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84768-7094-464E-8300-AFB0B9146477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el, Tex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BA342C-8199-44CC-ABB5-C1B18AADBF62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hf sldNum="0" hdr="0" dt="0"/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6BF3AA-D054-4C40-99AE-79813308D219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el, Inhal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18F466-729B-49FA-9CC6-8BC860945F22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hf sldNum="0" hdr="0" dt="0"/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el und vier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7FC534-3389-4E78-8A77-214566E0A664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hf sldNum="0" hd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025F71-29D2-4D49-B602-60DC61EB9DAA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12ED33-C5B2-4DEE-B101-940D53AB6F9C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D49B89-C85C-4F78-B001-E0F1447BC2DA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20534C-5082-4B3E-8451-1A2B6A3E5DF5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4512" cy="7764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930900" y="1600200"/>
            <a:ext cx="3086100" cy="7764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E60112-3C73-4BD9-A692-7EB41197FC25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CF2C2C-7E70-4450-B2B7-974D483961CD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849C05-2981-4DCA-94D0-B2B396B66EB3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2E4CA2-429E-4DB0-870C-5B0986A0B943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285D17-A119-4FFB-B75F-284455566D41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8551ED-50C4-4B18-8C44-5E46263C0AB2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C097DC-E09C-419E-B2BD-176A2F235F92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6B14F6-614A-4424-8BEF-11DF7B739139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437438" y="274638"/>
            <a:ext cx="1579562" cy="90900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1050" cy="90900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BE776D-8B54-49E8-9B65-5AA14A5509BE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FDAA76-B2AC-4897-986D-65FDB920634B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9F39F0-094C-4F7C-BD35-767DA8FD5A84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B8F083-F861-4BB5-8699-D6524160DAA5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01181A-ABA1-4359-8917-7EE6039145F2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69C9ED-8D15-4026-B4DD-44ADDF0291EE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F39618-68BD-46BC-AC4F-0AA5B21436E4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55C5EE-D328-4817-8273-F41F78D5E753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FAD629-AA2F-496E-A8C8-B57FD44355DF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54CEF8-F754-4ACA-9787-6A757759D10C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440B2C-9D96-4F00-BDD5-4C180A343D98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3C92D3-5B07-444C-B197-C7A88F136585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7813" y="1604963"/>
            <a:ext cx="2055812" cy="4522787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4963"/>
            <a:ext cx="6018213" cy="4522787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A8BEB9-064C-4EAE-A526-5C5A247F0774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D1A37A-0875-4C8D-AE94-7D9598A3D1A9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7C1C8F-A632-47C7-B202-2E8EF2A9DFF6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A75A27-29D9-4E7E-952E-BAEDC29EF7A1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5613" y="1600200"/>
            <a:ext cx="4035425" cy="4522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3438" y="1600200"/>
            <a:ext cx="4035425" cy="4522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B45EA3-248B-4C36-A5E7-13D4C0C0FBF4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AA563B-997F-4BC8-B5E2-68A3B199D8BB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56CE98-48F2-430C-B3BE-C70656C01497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B90471-22CE-479D-90B0-A7C86DB7F4C8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C24BF1-D8DA-4745-A953-260189DA715C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5613" y="1600200"/>
            <a:ext cx="4035425" cy="4522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3438" y="1600200"/>
            <a:ext cx="4035425" cy="4522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6AD26C-DF24-4071-8D26-4B67BC65B0C9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E7B2F7-F15F-4AE9-8524-BC9AE221003C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157D5C-C168-4AE0-994C-F877CB2BBF1E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3050" y="274638"/>
            <a:ext cx="2055813" cy="584835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5613" y="274638"/>
            <a:ext cx="6015037" cy="584835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5CBB69-BAEF-437A-A9DB-7492A4432157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EACC8E-B546-4669-8766-FF442B37B572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8AB7C2-5EA2-4924-AFA0-44FB549923B7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97790A-40DE-4539-93F7-E702A0389395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F3811E-2A7E-49C0-83F0-88D4B0CD4720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8D8696-E1B5-441E-A8FB-14E7117F8A41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16D2AF-AE25-4510-8DD5-0695FAEF2F88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4BFE5D-A131-4907-B1AF-F1EB55EC2721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007E28-E399-4998-A6ED-91CDE7EF43B0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43A62E-55B7-40B5-A7C9-6654DBA87F46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C1AC71-D43A-4474-8BF5-321FBDBDFD9B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443F83-A0BC-48CB-BE05-8BB7F40CA421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7813" y="1604963"/>
            <a:ext cx="2055812" cy="4522787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5613" y="1604963"/>
            <a:ext cx="6019800" cy="4522787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F368C7-2F54-4167-BCCC-D83B749B2A7F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C9633F-ED59-4F22-AB21-12AE16731FA0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7EC113-F4B7-4648-BF38-E035597C5D8F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376611-FEF3-48F5-8D0D-5DFA84BB90F1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4512" cy="7764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930900" y="1600200"/>
            <a:ext cx="3086100" cy="7764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30D16C-A224-4E79-8582-746501EA42F0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384172-BA6B-41DD-9E8E-26014562B329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32B74C-750A-4E11-B39D-DB7B86FCEEBF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805F42-FCB5-4655-A521-247FA174C407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21753C-AF30-4519-A05C-674083C49E56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54333F-F53C-46FE-8F55-FEA331678645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F2096D-A18D-4B96-8536-A170955AEAD5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8326CF-1A98-4600-89C1-FBB900D3C482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437438" y="274638"/>
            <a:ext cx="1579562" cy="90900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1050" cy="90900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29DEE1-32DC-4477-9581-373622E7D754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337FB5-2F85-4321-8B59-61C6F16F7486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78D1D0-2F33-49AA-9093-BCD8B92748E3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B8FD1A-5296-4CA9-9B87-7C6FAA8EEBF1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D4EC08-2DD5-4197-A84D-2B3C455021F3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312715-B8BD-4016-AB24-2E9C4D45EACE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D48B73-9DEC-41E8-9C86-E254EC15F993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DB17B-B1C2-49A9-B1F6-FC5E4B58DD50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9F4967-A883-4EFA-9ED5-B8B06D7FFEC2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BEBA75-3976-4D4B-860A-706DD2244697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069D63-A51F-4990-8B32-478DEE9544AA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6694F8-44CD-439B-AB71-F500AA8F3988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E96D32-95D0-40ED-8B05-BFA5B8863429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7DD5F6-5734-41DF-A406-A5237D5EEC97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7813" y="1604963"/>
            <a:ext cx="2055812" cy="4522787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4963"/>
            <a:ext cx="6018213" cy="4522787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0A3060-DCEE-4B08-8490-A14961EF2883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7BADB8-71C0-473C-9E7D-F793B48C039E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36A023-22BC-4303-9E2B-10B369143EEE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5F019D-655B-4C75-8B17-CE094375D43D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0DDA23-8AE9-428F-8FAB-38286F3E2043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5613" y="1600200"/>
            <a:ext cx="4035425" cy="4522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3438" y="1600200"/>
            <a:ext cx="4035425" cy="4522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AA9B5D-FC6C-4740-A279-855AB6DA0841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BD19CE-1B3F-49F8-AC3D-C832994DC91B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ED5BD3-7D7F-4707-BEA0-265B24D9E74D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F64729-103E-47E0-AFD2-C7611BA199FF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545E22-3EC8-4C37-9961-4E1C60EAD247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E018BE-A917-437A-9FC3-C042D7576DE5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71638D-19E7-4DD3-9C01-9E60691CFAB1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3050" y="274638"/>
            <a:ext cx="2055813" cy="584835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5613" y="274638"/>
            <a:ext cx="6015037" cy="584835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BAD9AC-AD83-48DE-95A8-3BBC39B70EF9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32D932-8E60-451D-A268-05D7E4318F1E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269589-EC8C-4E02-A951-BE1EC0E719D0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228318-8F6F-4A8D-892C-BF0C57A0877E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A07B62-BBD4-421B-8A12-650EBFF06360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B1D6DD-9F14-428F-8735-0F6310328307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1CAABE-8C82-499D-A24C-59DBAA4C947B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DDC383-D904-4F7E-BE10-21862A50E7BE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4D4D55-D462-4901-AACB-209B5DC8308B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F58BEA-4D5C-499A-B559-0B31B2CB4C8C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548B77-A790-437E-81C9-93ACA16996E2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72907A-0160-479D-9A85-3B5529014F75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7813" y="1604963"/>
            <a:ext cx="2055812" cy="4522787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5613" y="1604963"/>
            <a:ext cx="6019800" cy="4522787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E0B33D-C8A7-40B4-AA0C-BADA1F66C497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50000">
              <a:schemeClr val="bg1"/>
            </a:gs>
            <a:gs pos="100000">
              <a:schemeClr val="bg1">
                <a:gamma/>
                <a:shade val="46275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81000" y="0"/>
            <a:ext cx="1447800" cy="6856413"/>
          </a:xfrm>
          <a:prstGeom prst="rect">
            <a:avLst/>
          </a:prstGeom>
          <a:gradFill rotWithShape="0">
            <a:gsLst>
              <a:gs pos="0">
                <a:schemeClr val="bg1">
                  <a:gamma/>
                  <a:shade val="61961"/>
                  <a:invGamma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bg1">
                  <a:gamma/>
                  <a:shade val="61961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85800" y="2438400"/>
            <a:ext cx="8456613" cy="762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bg1">
                  <a:gamma/>
                  <a:shade val="15294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0" y="3505200"/>
            <a:ext cx="4724400" cy="152400"/>
          </a:xfrm>
          <a:prstGeom prst="rect">
            <a:avLst/>
          </a:prstGeom>
          <a:solidFill>
            <a:schemeClr val="accent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057400" y="41148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b="0">
                <a:latin typeface="Times New Roman" pitchFamily="18" charset="0"/>
              </a:defRPr>
            </a:lvl1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5AB8C5-48B0-4F01-8622-F9769DEBF2AD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6325A3-C9DC-4A1C-BA64-13F4BB34295C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4F9DAA-DBE2-4E51-9E52-4418A8A4BC46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9504F1-9AE9-4D44-9029-8A2DC75A264F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D44FDA-AD5F-4EEA-AB4F-8F1F87111B55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084D76-BC4B-484D-B27A-26C1DFD5E3BD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3A6142-A8A3-4015-A8FA-635D503D195A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7C6DD1-09FB-47F2-B64F-0073CAB23620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A2174E-D4EE-48A8-8CFD-F1AFB3228AE9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8D831C-8D13-4198-95E2-2561469CA025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9257F7-10E5-4255-B306-9DC1C3D461A6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69605B-D114-465D-A4AD-E9069766CDD5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3050" y="274638"/>
            <a:ext cx="2055813" cy="584835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5613" y="274638"/>
            <a:ext cx="6015037" cy="584835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83DD5E-0E18-4CA5-BF3F-BAEE75936FC3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el, Tex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1216D9-3101-4B75-9B1B-A7D634B2E83E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hf sldNum="0" hdr="0" dt="0"/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5DF20D-1086-40A4-B98E-B291782D3760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el, Inhal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23B5D6-207F-4041-B692-DB32B8E7F217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hf sldNum="0" hdr="0" dt="0"/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el und vier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F3E923-B3E8-400B-B872-C1F0D38E2A0D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hf sldNum="0" hdr="0" dt="0"/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29FCB8-8918-4110-8459-3D2807E804F7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EF1A27-320E-41A1-95FE-CE48F0D55E04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6BA1EA-1831-4015-AFBC-9EDAEF675101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4512" cy="7764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930900" y="1600200"/>
            <a:ext cx="3086100" cy="7764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4A7ECD-AD4F-4E06-83E9-B831E18E224C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63382C-C77D-43BB-8716-6A9CBD13ACD1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86B467-6C3B-449E-89C3-4275D3D31351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812B0-F177-4A52-A225-8BDA65CEE2E9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E18826-5EBB-4522-991D-11E6E5371270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0A428A-A7BB-4F76-A80B-29AF3A58AD21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CEEA1A-F63F-440E-80EC-96CE4DB6BD3E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486F9F-7F2A-4BD4-8B83-2CFA65B32BF0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437438" y="274638"/>
            <a:ext cx="1579562" cy="90900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1050" cy="90900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ED6A5A-43F6-4AE5-B2CC-4B1AB17AC46E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58CD8E-42BF-46F4-8272-577DAD89E776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041374-B9F2-4211-9A39-DADB9D7FC726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EF0232-7F55-45C7-A4CA-839EBF293EE6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F20BC6-8FBC-4181-BBD4-4FB51044367E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A8C539-C618-45A0-8A22-9B574EC5ADB1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A6CB12-4141-494C-B612-111518CFEBA6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A2798E-F684-451D-9FE9-FC1F475D13C2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C13B71-9116-4BC5-AB4B-9CD93E057297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D028AF-B4D1-459A-B5C9-1C905B7092AB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13E5CD-6309-49B7-A518-E91A0739922B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9DE8B5-8C8E-4284-A299-6F8C60667496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7813" y="1604963"/>
            <a:ext cx="2055812" cy="4522787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4963"/>
            <a:ext cx="6018213" cy="4522787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EDBEA2-EF0D-4A9A-997D-CBC295DFC897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D689D9-2C63-4E12-940C-71E6565320B4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28C538-B4FE-4D90-ABAD-053C7BCB8A31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58EA56-0DC1-4D87-AB56-371C3FD4498B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5613" y="1600200"/>
            <a:ext cx="4035425" cy="4522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3438" y="1600200"/>
            <a:ext cx="4035425" cy="4522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F8ECCC-4A48-4C20-99C6-B073E7EC790E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3EDBD7-854B-4FC1-9AEC-37E64BA71A5C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2DD0E8-FD57-46A0-8B01-D0A6236845D1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5BAA33-8192-405B-8F36-3987DDD6D0F7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6E3C21-FD7C-40BF-8503-D0DA3248842F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F1145A-74D2-41B0-BB4C-E193B82DB738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CDD297-2001-4ACE-AB20-0BAA8BE37B19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96DA77-B7C0-4D6D-A3CF-AAF2AA16E3A0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3050" y="274638"/>
            <a:ext cx="2055813" cy="584835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5613" y="274638"/>
            <a:ext cx="6015037" cy="584835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0AE2CA-55C3-4F18-BE25-3352B1795F88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1FA945-6644-46C5-BEEF-DE41D0736803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6F9C38-A12C-47C4-8288-8F2A261FF788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BE5756-197A-4567-ACEE-9F907DD85784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3A128E-26A0-4CA4-BCDD-7C2C41C5876A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BD7D31-ACD0-42FB-9E7D-9250C3B5E784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670B38-1095-4D22-8153-18186DDABDBE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C36B38-3916-4AAE-98C7-CFF1B2E96CCF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E2DCFB-E1FD-4942-8E14-72D3FBFA8511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4BB417-ED9F-4AAE-B0E1-7C578CD86D48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491C05-2306-4A3A-B5CD-1D2DB9E48BD0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D1BE5E-F7A2-426F-93BD-E608353F5AAD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7813" y="1604963"/>
            <a:ext cx="2055812" cy="4522787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5613" y="1604963"/>
            <a:ext cx="6019800" cy="4522787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DF5284-611A-4D2A-BCB7-459211178E7B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EAC809-96CD-4A3B-ACF2-6D93A4D78732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71D570-9694-4994-93E8-CCB0262D5653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DC7F70-8AEE-46F3-BBA3-8CDFB5546C00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2E2D8D-3B06-4A71-8DF7-9861ECADE6B6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4512" cy="7764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930900" y="1600200"/>
            <a:ext cx="3086100" cy="7764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BEAF57-E899-4C6D-A87C-D7903FA87A93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439C16-C952-4645-A418-2961F596D923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584FC7-BD8F-400F-8700-55167B682CF2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3A5A02-FE04-459E-906B-D638AD0408AE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443703-20DC-443A-B017-D251B62DD137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573628-B1FF-4795-BC50-3ECDD712EF65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4D8285-8079-4D1D-93E9-E8461C279E00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437438" y="274638"/>
            <a:ext cx="1579562" cy="90900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1050" cy="90900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98AF3D-BFC7-44FE-B7F4-343AF0D4B44E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4EA577-9FF7-461A-82D1-682C892B61F3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4512" cy="7764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930900" y="1600200"/>
            <a:ext cx="3086100" cy="7764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2C009D-420A-4299-B852-8E3D56D7AF58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ECF34B-E2F5-4CA9-9F99-45C8CDF4052A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777C3-9DF6-4FDB-A0B0-CA810971561D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2AC3A8-B694-41DE-8FAC-AA5C45309318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2F3324-0C66-4331-A93B-351C86653136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81EACF-8B5C-444F-9362-67F5C627DBE7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3079B6-6BF2-47E7-956F-B9FB1E2EB6AF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C9C939-9275-4D8B-AFED-EED1F433DCBC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FDCA3-D362-4037-944B-416CE3A0CF92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13A8B2-35B5-4A81-A2C4-FC23927B6501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BECB8A-9112-4B36-A8F9-1E6C5A9706BA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5727A4-645E-45F2-8169-2F809907039A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A703DE-63DC-4940-9D3D-971033F74218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7813" y="1604963"/>
            <a:ext cx="2055812" cy="4522787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4963"/>
            <a:ext cx="6018213" cy="4522787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89FAEB-0DDE-4846-A65D-5BFEC304E9F8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63CCC0-45E9-4D37-A557-C038B8396906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5E96EA-B47E-4870-ABBD-248810C87ADF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E0EF84-9082-4D9A-AF96-A60C59E8CC2C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5613" y="1600200"/>
            <a:ext cx="4035425" cy="4522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3438" y="1600200"/>
            <a:ext cx="4035425" cy="4522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C6034F-AB0F-4FC0-B19D-1903453D639A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64B55B-84D4-4ED9-9EAE-5C171A0CB409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499A15-3763-4BB7-A163-A3209002AD10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EA43DE-CA93-49B0-B8F3-EC1B7B1AA159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24D129-B178-4C52-90D8-22FF5A00B47F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5667FC-0622-4587-84D6-AF0D9852620C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E17C20-2F40-40BB-A27C-400ED70DF33C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D2C615-AB09-48D2-B318-F3129D997874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3050" y="274638"/>
            <a:ext cx="2055813" cy="584835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5613" y="274638"/>
            <a:ext cx="6015037" cy="584835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0D1BF4-E96F-4E61-9142-1B7B3664025A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C4D624-A2C0-4BD6-B87B-A9CCFE9D7009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DEBB14-9C38-45E0-82D2-3EA456E87FA7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5A7F7D-F7BC-42E0-93C2-FFE69C153E04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2507B5-94D1-4760-B083-05A235F73A77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F08C91-D670-4302-A9A8-1D8B5329345A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025E45-E5CA-4CF7-A286-1B421BA4521F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1444ED-DE14-47C1-BE1E-51D65FFDB3C1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D06D21-967A-42A4-B896-98BFBDB44ED8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D64362-6493-428D-8EB2-63AF8726FB7A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635EBE-36CE-4FFB-A56E-02CC5DF67B53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B0C5C6-19E7-4877-886D-14A611DFDC68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7813" y="1604963"/>
            <a:ext cx="2055812" cy="4522787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5613" y="1604963"/>
            <a:ext cx="6019800" cy="4522787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F8397A-1F03-435B-8B32-B3D652364A59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50000">
              <a:schemeClr val="bg1"/>
            </a:gs>
            <a:gs pos="100000">
              <a:schemeClr val="bg1">
                <a:gamma/>
                <a:shade val="46275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81000" y="0"/>
            <a:ext cx="1447800" cy="6856413"/>
          </a:xfrm>
          <a:prstGeom prst="rect">
            <a:avLst/>
          </a:prstGeom>
          <a:gradFill rotWithShape="0">
            <a:gsLst>
              <a:gs pos="0">
                <a:schemeClr val="bg1">
                  <a:gamma/>
                  <a:shade val="61961"/>
                  <a:invGamma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bg1">
                  <a:gamma/>
                  <a:shade val="61961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85800" y="2438400"/>
            <a:ext cx="8456613" cy="762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bg1">
                  <a:gamma/>
                  <a:shade val="15294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0" y="3505200"/>
            <a:ext cx="4724400" cy="152400"/>
          </a:xfrm>
          <a:prstGeom prst="rect">
            <a:avLst/>
          </a:prstGeom>
          <a:solidFill>
            <a:schemeClr val="accent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057400" y="41148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b="0">
                <a:latin typeface="Times New Roman" pitchFamily="18" charset="0"/>
              </a:defRPr>
            </a:lvl1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D02A36-8E44-421A-AFDB-C23C5F6369BC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E7BE5F-99B9-49CE-9678-B953BA9C1C98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AA4E95-9EB0-47EE-A81C-D93D9CFE8C94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A45A33-21C9-4EF7-90D5-FEA35AC2DF19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EF2200-B88D-4D12-8254-57C68D497F2D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080915-EA4F-46AA-AE33-AB2B4F97A13C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8F5F3B-6EC2-4654-8C3B-A797E7300CD7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CF8FFF-A8F3-4626-ADC3-CCA52BECF55D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9CA35-D452-40AF-A9CC-8B056024F758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2267B4-D217-4E96-97FB-C7D018F4F72C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65B33E-4684-41E0-9F55-2A03C2DA75E9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AD56A1-9A18-49F0-9ED6-B8087E821E97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el, Tex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F334E8-50BC-4A89-9B3C-09668DD60F9E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hf sldNum="0" hdr="0" dt="0"/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3BFA40-C633-4442-AC95-18C7B937ED7A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el, Inhal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0C71B2-121E-4B9B-A05D-34AD8DC5B745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hf sldNum="0" hdr="0" dt="0"/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el und vier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30A0D5-8D49-41B4-9EA6-B4D567840749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hf sldNum="0" hdr="0" dt="0"/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DA1DAF-EAEB-484B-82AF-CAA92A757FAE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2115F7-5A6B-4704-9BDB-A74B8BA0D501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7813" y="1604963"/>
            <a:ext cx="2055812" cy="4522787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5613" y="1604963"/>
            <a:ext cx="6019800" cy="4522787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EB8687-C0AD-4B06-A2AF-041B89FCB0E7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8CE426-7001-4BDA-94D8-4A74317A3FAE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4512" cy="7764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930900" y="1600200"/>
            <a:ext cx="3086100" cy="7764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448E11-8951-44C4-87AC-D268DE1F0CA2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C0F5B1-58C6-4CEB-9AE4-ABC505E4D633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E15377-3493-4442-B97B-11813B58543A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A262D3-8D2C-4FE4-BE2A-62ED03950D99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C59F8B-47F8-48C5-90B0-041A0EE3DC40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DCA8FC-9161-49C9-8FEA-9CBC7597D634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8EFB11-E180-46BC-A716-E31E4268CEA4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437438" y="274638"/>
            <a:ext cx="1579562" cy="90900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1050" cy="90900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FDA569-18CE-4E5C-AF77-2F5F7EFBE8A7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8F8F67-0AF1-4847-ABCA-8C1FCB1B1AAA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50000">
              <a:schemeClr val="bg1"/>
            </a:gs>
            <a:gs pos="100000">
              <a:schemeClr val="bg1">
                <a:gamma/>
                <a:shade val="46275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81000" y="0"/>
            <a:ext cx="1447800" cy="6856413"/>
          </a:xfrm>
          <a:prstGeom prst="rect">
            <a:avLst/>
          </a:prstGeom>
          <a:gradFill rotWithShape="0">
            <a:gsLst>
              <a:gs pos="0">
                <a:schemeClr val="bg1">
                  <a:gamma/>
                  <a:shade val="61961"/>
                  <a:invGamma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bg1">
                  <a:gamma/>
                  <a:shade val="61961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85800" y="2438400"/>
            <a:ext cx="8456613" cy="762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bg1">
                  <a:gamma/>
                  <a:shade val="15294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0" y="3505200"/>
            <a:ext cx="4724400" cy="152400"/>
          </a:xfrm>
          <a:prstGeom prst="rect">
            <a:avLst/>
          </a:prstGeom>
          <a:solidFill>
            <a:schemeClr val="accent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057400" y="41148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b="0">
                <a:latin typeface="Times New Roman" pitchFamily="18" charset="0"/>
              </a:defRPr>
            </a:lvl1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7EFC08-D53C-40F1-9E08-FA66F51B7A36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B4FB7F-7A98-43AC-A63F-CB8C2CD04F4E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A579F1-3270-49FE-BEB4-9039961C9B7D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BA890B-7897-4AC0-B476-D7AD9B54B0C1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C40470-325E-4CF5-94C6-4F1B2CC4D5A5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FD5E40-CE9D-4556-82EF-059B304F7745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729B49-9F4B-4EC4-A6AF-1036443CFB24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574FA0-6B95-40FA-9054-10C59F616A2E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2DC0A1-17EA-436D-844B-091AD90D60CD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BAD880-FFF6-447F-8023-B78085E7792D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7813" y="1604963"/>
            <a:ext cx="2055812" cy="4522787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4963"/>
            <a:ext cx="6018213" cy="4522787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0E3D69-29AD-471B-AB16-898A5A1ADAA5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B7FE7F-881D-46E9-9C3A-791627B44164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01BCFE-FBFF-4A28-90EC-D9E890F195B6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44CE04-1198-4D46-B6E1-F1DCEE2B14AE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90F888-3242-4F52-B2B6-16C79BE357DB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5613" y="1600200"/>
            <a:ext cx="4035425" cy="4522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3438" y="1600200"/>
            <a:ext cx="4035425" cy="4522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514B1D-FFD5-46C0-9A9C-84C6C757191F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8D629A-6A60-41E9-A5CD-03ECDDA89F22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2D7D41-476E-4668-8ECE-0F66B54DAD70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535DE0-855A-4CA8-A2D2-95919845C857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418996-37B6-4E5A-908F-07CE67EF2B4D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4F858F-7E9D-4994-A067-E163ECD02BDD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F777AE-62B8-43A6-8233-F7566AB29382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1E5A79-3ABE-497F-AA6C-CA32CCC78992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3050" y="274638"/>
            <a:ext cx="2055813" cy="584835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5613" y="274638"/>
            <a:ext cx="6015037" cy="584835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12E281-2AEA-47A2-9E09-25A8AA4446F0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907908-E1C0-482A-B68A-B27A5C65DCAE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00A85D-470F-4B60-AD7D-C973D2148113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7C0D30-8791-414F-9D52-08EE0356565F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F6B82D-7347-47A9-9EFC-44EC59ECE0E1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94B495-2888-430C-A3AF-B99001ED2A84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B0C191-3C71-440C-BA4E-3001E30C17A1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B16642-D85A-4C09-BE4A-2850BB67E209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5B3571-A713-4A45-8AFE-130A1804FD8A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58D23E-8DE7-45AE-A509-6990034CAA68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ABACB4-E9F0-4166-A6E1-5BA47DBE0975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5C5768-9ABE-44AF-A243-921B9378404B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7813" y="1604963"/>
            <a:ext cx="2055812" cy="4522787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5613" y="1604963"/>
            <a:ext cx="6019800" cy="4522787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DD5791-178B-4A18-9B50-A7C7AD9A007C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2692F8-9D51-4114-B762-95688DAF93CE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88C139-EC37-4822-B9F1-F71EFFE64D38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51F8E3-F753-4464-B526-4F93771BD63B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4512" cy="7764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930900" y="1600200"/>
            <a:ext cx="3086100" cy="7764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436086-FB52-40DB-BED4-1AD4FD99B4B2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CE6C8C-F4E1-46A6-9DF9-12D73E254540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E8D56F-10C7-47D3-91CA-263238FA0E61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17B81E-3945-4160-A5FE-80ECBBBB310F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E397A5-3FA7-497C-8A4F-1E81B3ADC277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14C4FF-737C-4990-A549-59C5DE5EF8AD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E98CBD-7C59-4DA9-A531-3E91267943A9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413B61-2810-4F85-AD90-602AEFDF47F6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5FF310-4D75-405B-872C-EEA9C3913722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437438" y="274638"/>
            <a:ext cx="1579562" cy="90900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1050" cy="90900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1EDBD8-2FE1-488D-A68A-C44187668221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668B2B-E98E-4FC2-83C6-89827094D23E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CEBE2A-E4DF-4E37-991B-48999D006EDB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3C7BC3-27BD-4408-B589-0AD743B95AE0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F123D4-2847-4C36-8972-85BCC7AB9F8B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89C7A7-5951-498B-8F45-9E1F86FBE885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2AFB0B-5B60-4CDA-81AE-33F3B1F62AA0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BD29A2-9A88-420D-B948-E4809C3C0441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D05BBD-E15A-4699-81D4-6EAFC152883E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058880-38CB-4E1C-AAD7-C27F8B920AC8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248BA7-587C-4BB8-B2BA-77AE9DBEF7BA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BDEE99-290F-485D-A503-9590092284D0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B252C9-2CFC-484F-AE95-F8AD206313A7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7813" y="1604963"/>
            <a:ext cx="2055812" cy="4522787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4963"/>
            <a:ext cx="6018213" cy="4522787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766537-6D5C-47A5-8C7F-F033FB471B2E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FBDA6E-BEC0-499E-BADC-C1BC41DD76D8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76513E-4EEC-44A0-B943-5FAA1E7C910B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A32064-1504-4085-BDDB-616FACEB2E27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5613" y="1600200"/>
            <a:ext cx="4035425" cy="4522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3438" y="1600200"/>
            <a:ext cx="4035425" cy="4522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764CDA-DC07-4222-89F6-6A1D0E1CFF3D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21C68B-A082-452C-B718-1D55C39C8ADF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95FB07-EAFF-4F51-BBBA-BB6DDE08F023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E650A9-8BA4-4C00-987E-98FC9250C178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E07F90-1295-4B45-8CEB-4ECAECBA7013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ACA24-A0ED-4DD9-949D-52CFBB9B53D2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342FB2-7E08-409F-BBF1-120D9F65F112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178621-57C8-499E-8CB6-4BE4ADC27423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3050" y="274638"/>
            <a:ext cx="2055813" cy="584835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5613" y="274638"/>
            <a:ext cx="6015037" cy="584835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F7FF4B-5C5B-4EAA-9098-90CBAC4AFA04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68E9D1-8725-4656-A6D3-6E3F48966566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AF7C0-A2A0-4F79-BF24-42E41EBD9844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24CD7C-6C68-4784-B166-705711FA9E9F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B55FD3-7BE6-4114-A9B7-0E0BC4581CFF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8AA41F-4A2C-4E58-9878-63905EC6C6D4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BA9C02-681D-4738-95E7-130BAE18C741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9C79D1-66B3-4E03-8B25-E7D636284DCB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321E63-E566-4872-AE0E-47CFED400A85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844B32-920E-4AFD-9AEA-5535E6BC39D8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67C247-7348-49BE-8A7F-C43E6F256CAC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DC0A4F-48B6-4A88-A09D-9B4C10019E0B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7813" y="1604963"/>
            <a:ext cx="2055812" cy="4522787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5613" y="1604963"/>
            <a:ext cx="6019800" cy="4522787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41C6A7-75E6-4ADA-864A-83C965D7DC56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50000">
              <a:schemeClr val="bg1"/>
            </a:gs>
            <a:gs pos="100000">
              <a:schemeClr val="bg1">
                <a:gamma/>
                <a:shade val="46275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81000" y="0"/>
            <a:ext cx="1447800" cy="6856413"/>
          </a:xfrm>
          <a:prstGeom prst="rect">
            <a:avLst/>
          </a:prstGeom>
          <a:gradFill rotWithShape="0">
            <a:gsLst>
              <a:gs pos="0">
                <a:schemeClr val="bg1">
                  <a:gamma/>
                  <a:shade val="61961"/>
                  <a:invGamma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bg1">
                  <a:gamma/>
                  <a:shade val="61961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85800" y="2438400"/>
            <a:ext cx="8456613" cy="762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bg1">
                  <a:gamma/>
                  <a:shade val="15294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0" y="3505200"/>
            <a:ext cx="4724400" cy="152400"/>
          </a:xfrm>
          <a:prstGeom prst="rect">
            <a:avLst/>
          </a:prstGeom>
          <a:solidFill>
            <a:schemeClr val="accent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057400" y="41148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b="0">
                <a:latin typeface="Times New Roman" pitchFamily="18" charset="0"/>
              </a:defRPr>
            </a:lvl1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E0C6D8-5A22-4851-99CB-B5178A3DB1BD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20DD49-6837-46BF-A80D-49F431E8F47C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FE949-CA82-442E-946B-3202AD8DF297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B8EE1F-4709-47D4-943D-1263201FF8F5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BB0804-08CB-4F2E-8388-65869940260D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5B86F4-5554-4224-AFBD-1980BBD77F0F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F7E1BA-99F3-437B-BF0A-BA0437F4A53B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DF058D-BC01-4E3C-AF76-3CC5E7B844A9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84E39F-7D0C-484B-B453-3CFEE8E0BFBF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532D39-26EF-4AB1-9893-35E75B245E23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F65DAD-C4EF-4872-8AD0-D6CDD0B2BD45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1C0FAF-8C13-4E27-8786-3ECD2A50700A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el, Tex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6EEDDF-BB80-41FE-A243-77DCEBEC1D84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hf sldNum="0" hdr="0" dt="0"/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F5D8F4-C6E1-423C-A232-2E17F7097DE8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AAEE0E-A7A9-4E8D-84FD-8165E748A3D5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el, Inhal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DAFF99-59F4-4FA6-9294-F8AF69ADD736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hf sldNum="0" hdr="0" dt="0"/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el und vier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2A1410-25A3-43DE-AA18-6CD3A8F4B38A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hf sldNum="0" hdr="0" dt="0"/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3304D5-A7AD-4FE5-BFBC-DB489BFF227F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E4E2DE-8567-4FE3-877D-02051B900C94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9B0950-EEB4-4169-B327-6956FCE4007F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4512" cy="7764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930900" y="1600200"/>
            <a:ext cx="3086100" cy="7764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55383C-6800-465B-8782-8D1B37170D50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66C753-96DA-4AB6-9E83-1C882B68894A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C1BFF7-0A75-4E94-9D3E-6BFBD1E5EE6A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11BFB3-0A26-4EF1-AD93-678A31F40981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F165EA-EEBB-4024-9D15-6EFC40A27F44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020FF3-BA28-480A-954D-734011884B8E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C9C23C-0DD6-499A-81E6-2DBB8477CC09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8DE410-C91D-4510-B7F9-2B0C54900ABB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437438" y="274638"/>
            <a:ext cx="1579562" cy="90900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1050" cy="90900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4F741F-9475-452B-851B-EA7583D6C1C2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4D71B0-65AC-4AAF-94D5-A9B25667DC71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47667B-9D92-4CA3-9857-B6A0389C098C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CEB9AD-418D-4B45-95CC-B284DF83684F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60EF98-F7BF-46E0-BE85-209B5DAF1714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FD6F72-B2EF-4781-B602-F8079334742B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B19324-681B-4877-B105-1B22A9754850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2942DB-2370-4D06-BCA3-120C24EF0284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el, Tex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6E0477-3B55-41DE-A936-21902638E9B3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hf sldNum="0" hdr="0" dt="0"/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331D64-5749-460F-8A22-2AE60CDFB601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0F5515-82E0-4208-85AC-4F54D7851164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992553-518E-475E-80B0-2C332C37C860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7813" y="1604963"/>
            <a:ext cx="2055812" cy="4522787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4963"/>
            <a:ext cx="6018213" cy="4522787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128B12-2F61-439F-BA39-67A6968ACBC3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CDB84F-7AED-41DF-848F-DF597A31D06B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73A543-D3BA-41AB-AE29-899CF97C31BE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442333-41AA-4AD7-ABBF-728F3545078A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5613" y="1600200"/>
            <a:ext cx="4035425" cy="4522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3438" y="1600200"/>
            <a:ext cx="4035425" cy="4522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5D6AAF-A501-431D-B873-ED7C3CF1BD99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1ADC61-F4F9-4A86-97F9-74CEE1FAB337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A2BD91-F2FE-4A01-BED0-A9D07BAA1560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E510F1-56A6-41B5-9C25-F47EDB5ACD5C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hf sldNum="0" hdr="0" dt="0"/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B4C891-E1CF-4AD8-9837-8E96CAED3D25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611CD7-91F3-46F2-BC44-C07F2BE471C3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139C0A-46CC-4596-AD88-0F2092BABA75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2B7D74-5202-4FC4-8E16-3FB261DB978E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3050" y="274638"/>
            <a:ext cx="2055813" cy="584835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5613" y="274638"/>
            <a:ext cx="6015037" cy="584835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452826-3663-4822-8FD4-E549BE43850F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BC25FD-BEA1-42EE-98EA-3F37881156E1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3CC35F-4002-4DE2-9255-0514AF9192BF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799015-8304-4E22-A31F-9A4C6CAE48EA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03A711-87CF-4423-96F5-3BAFFB2C7964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DA8BF1-AF6E-44C3-ACD4-773466A50654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el, Inhal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AF514C-D397-46FA-A0B2-E2D882D46E6F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hf sldNum="0" hdr="0" dt="0"/>
</p:sldLayout>
</file>

<file path=ppt/slideLayouts/slideLayout5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A8759-8B32-4CEC-85CA-BF2A98A06249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5F5A9E-92CF-4296-B17A-875999189155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E865D7-969B-425D-ACF6-86BA21F4B9A1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5BABFB-3092-4B01-A2E3-93514A58E902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D5C9D4-5405-450C-875F-3C1D2A2BDE48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7813" y="1604963"/>
            <a:ext cx="2055812" cy="4522787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5613" y="1604963"/>
            <a:ext cx="6019800" cy="4522787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C75D45-0E57-4DB3-BA8A-8AA6C28506EB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904875" y="3648075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hteck 4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hteck 5"/>
          <p:cNvSpPr/>
          <p:nvPr/>
        </p:nvSpPr>
        <p:spPr>
          <a:xfrm>
            <a:off x="904875" y="3648075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hteck 6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9" name="Untertitel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de-DE" smtClean="0"/>
              <a:t>Formatvorlage des Untertitelmasters durch Klicken bearbeiten</a:t>
            </a:r>
            <a:endParaRPr lang="en-US"/>
          </a:p>
        </p:txBody>
      </p:sp>
      <p:sp>
        <p:nvSpPr>
          <p:cNvPr id="10" name="Datumsplatzhalter 27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1" name="Fußzeilenplatzhalter 16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12" name="Foliennummernplatzhalter 28"/>
          <p:cNvSpPr>
            <a:spLocks noGrp="1"/>
          </p:cNvSpPr>
          <p:nvPr>
            <p:ph type="sldNum" sz="quarter" idx="12"/>
          </p:nvPr>
        </p:nvSpPr>
        <p:spPr>
          <a:xfrm>
            <a:off x="1216025" y="6354763"/>
            <a:ext cx="12192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71311E-EBDE-48CA-8D4F-90B4C744A799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transition>
    <p:fade/>
  </p:transition>
</p:sldLayout>
</file>

<file path=ppt/slideLayouts/slideLayout5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8" name="Inhaltsplatzhalt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Foliennummernplatzhalt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9E4FB5-9FDD-4E84-B411-D09E5E757005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transition>
    <p:fade/>
  </p:transition>
</p:sldLayout>
</file>

<file path=ppt/slideLayouts/slideLayout5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überschrif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914400" y="2819400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hteck 4"/>
          <p:cNvSpPr/>
          <p:nvPr/>
        </p:nvSpPr>
        <p:spPr>
          <a:xfrm>
            <a:off x="914400" y="2819400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/>
          <a:lstStyle>
            <a:lvl1pPr algn="r">
              <a:buNone/>
              <a:defRPr sz="3200" b="0" cap="none" baseline="0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069975" y="6354763"/>
            <a:ext cx="1520825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7AF50F-3038-41FD-9ED3-B7E36C202FAA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59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9" name="Inhaltsplatzhalt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11" name="Inhaltsplatzhalt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5" name="Datumsplatzhalt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Foliennummernplatzhalt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B3FA9-4664-4702-8B0A-A9CED033F7C2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CFE1D6-CA18-4C4D-B07D-8EB08369CB03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el und vier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95189E-FB0C-4BA6-A116-5393B056A581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hf sldNum="0" hdr="0" dt="0"/>
</p:sldLayout>
</file>

<file path=ppt/slideLayouts/slideLayout60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11" name="Inhaltsplatzhalt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13" name="Inhaltsplatzhalt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7" name="Datumsplatzhalt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9" name="Foliennummernplatzhalt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77C517-2BB2-46F8-BF12-48EFF43FFC99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transition>
    <p:fade/>
  </p:transition>
</p:sldLayout>
</file>

<file path=ppt/slideLayouts/slideLayout6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leichschenkliges Dreieck 2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4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75E2AC-916C-4481-BF57-663D84E4B5E2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transition>
    <p:fade/>
  </p:transition>
</p:sldLayout>
</file>

<file path=ppt/slideLayouts/slideLayout6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erade Verbindung 1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/>
          </a:p>
        </p:txBody>
      </p:sp>
      <p:sp>
        <p:nvSpPr>
          <p:cNvPr id="3" name="Gleichschenkliges Dreieck 2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9E25EC-EA49-4C3D-A659-C0D9722F6709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transition>
    <p:fade/>
  </p:transition>
</p:sldLayout>
</file>

<file path=ppt/slideLayouts/slideLayout6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erade Verbindung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/>
          </a:p>
        </p:txBody>
      </p:sp>
      <p:sp>
        <p:nvSpPr>
          <p:cNvPr id="6" name="Gerade Verbindung 5"/>
          <p:cNvSpPr>
            <a:spLocks noChangeShapeType="1"/>
          </p:cNvSpPr>
          <p:nvPr/>
        </p:nvSpPr>
        <p:spPr bwMode="auto">
          <a:xfrm rot="5400000">
            <a:off x="3160712" y="3324226"/>
            <a:ext cx="603567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 dirty="0"/>
          </a:p>
        </p:txBody>
      </p:sp>
      <p:sp>
        <p:nvSpPr>
          <p:cNvPr id="7" name="Gleichschenkliges Dreieck 6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12" name="Inhaltsplatzhalt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8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10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DA58BC-C010-447D-B8FB-66A2F84CDBDA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transition>
    <p:fade/>
  </p:transition>
</p:sldLayout>
</file>

<file path=ppt/slideLayouts/slideLayout6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erade Verbindung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/>
          </a:p>
        </p:txBody>
      </p:sp>
      <p:sp>
        <p:nvSpPr>
          <p:cNvPr id="6" name="Gleichschenkliges Dreieck 5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hteck 6"/>
          <p:cNvSpPr/>
          <p:nvPr/>
        </p:nvSpPr>
        <p:spPr>
          <a:xfrm>
            <a:off x="457200" y="500063"/>
            <a:ext cx="182563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pPr lvl="0"/>
            <a:r>
              <a:rPr lang="de-DE" noProof="0" smtClean="0"/>
              <a:t>Bild durch Klicken auf Symbol hinzufügen</a:t>
            </a:r>
            <a:endParaRPr lang="en-US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8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10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190A54-82C2-4EDF-8FAA-10953B0BF90D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6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Foliennummernplatzhalt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417DFF-2084-4481-9108-851E146C97AA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transition>
    <p:fade/>
  </p:transition>
</p:sldLayout>
</file>

<file path=ppt/slideLayouts/slideLayout6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erade Verbindung 3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/>
          </a:p>
        </p:txBody>
      </p:sp>
      <p:sp>
        <p:nvSpPr>
          <p:cNvPr id="5" name="Gleichschenkliges Dreieck 4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Gerade Verbindung 5"/>
          <p:cNvSpPr>
            <a:spLocks noChangeShapeType="1"/>
          </p:cNvSpPr>
          <p:nvPr/>
        </p:nvSpPr>
        <p:spPr bwMode="auto">
          <a:xfrm rot="5400000">
            <a:off x="3630612" y="3201988"/>
            <a:ext cx="585152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/>
          </a:p>
        </p:txBody>
      </p:sp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36A716-3734-44F4-9908-5B46C84436E7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transition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50000">
              <a:schemeClr val="bg1"/>
            </a:gs>
            <a:gs pos="100000">
              <a:schemeClr val="bg1">
                <a:gamma/>
                <a:shade val="46275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81000" y="0"/>
            <a:ext cx="1447800" cy="6856413"/>
          </a:xfrm>
          <a:prstGeom prst="rect">
            <a:avLst/>
          </a:prstGeom>
          <a:gradFill rotWithShape="0">
            <a:gsLst>
              <a:gs pos="0">
                <a:schemeClr val="bg1">
                  <a:gamma/>
                  <a:shade val="61961"/>
                  <a:invGamma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bg1">
                  <a:gamma/>
                  <a:shade val="61961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85800" y="2438400"/>
            <a:ext cx="8456613" cy="762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bg1">
                  <a:gamma/>
                  <a:shade val="15294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0" y="3505200"/>
            <a:ext cx="4724400" cy="152400"/>
          </a:xfrm>
          <a:prstGeom prst="rect">
            <a:avLst/>
          </a:prstGeom>
          <a:solidFill>
            <a:schemeClr val="accent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057400" y="41148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b="0">
                <a:latin typeface="Times New Roman" pitchFamily="18" charset="0"/>
              </a:defRPr>
            </a:lvl1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B3B14E-9BCC-4FFD-9B2C-C606FB2FB866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transition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E5861B-84C1-4768-9859-FECF8CAED016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transition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9D17E5-AFEB-454C-AE2E-5A86F54EE1FF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transition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8AD690-4ACA-43F4-9109-7E75555E1E33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transition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AF79B6-3253-43AB-A921-4865A38242D6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transition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0D8BF5-BF80-44B8-84E0-B2490D35042A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transition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521725-E7F6-487B-8F71-78B7AF6B03E8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transition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F77535-7B1F-4FC4-AFAE-5D4AA45AE52D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transition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9C4A49-6921-4B29-8B7E-BF548C8A7788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C7D0DB-A6B6-4573-B2EA-5050359099CD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4793BB-F42A-4D64-A42E-AED74F96763E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transition>
    <p:fad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652B5-C716-436B-B115-6E20DB648784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transition>
    <p:fad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el, Tex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5E03C0-F6CB-4533-B5E7-FB5823DE350C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hf sldNum="0" hdr="0" dt="0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126BF7-A558-4178-8325-F4348F1B437C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transition>
    <p:fade/>
  </p:transition>
  <p:hf sldNum="0" hdr="0" dt="0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el, Inhal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B4600-E570-4C5D-86F1-E27577409C7B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hf sldNum="0" hd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el und vier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4031DF-D6DC-4BD3-A1E1-7357FD7BFEFB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hf sldNum="0" hd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8D4F74-EC97-4667-95E7-45CA61A92FD3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80013E-A00E-4ACA-8528-4484DFEE6F8D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DCD00C-B2E8-48B0-82C7-5BB955E7E025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4512" cy="7764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930900" y="1600200"/>
            <a:ext cx="3086100" cy="7764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75807C-E6A2-46AC-B05E-47900C77F62B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4E7211-AB97-4F06-8803-D6713B2AC437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65D3B5-193C-4064-BD97-94F2C60320D6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8152FB-0543-4142-B7C2-0F9756995A09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5A2816-4173-4A40-8DC6-ADA255DF79DC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5C67B5-53F9-4460-B10C-9F0433C87B17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E5DFE3-C19E-4F79-9CA0-C413CBF2AD0F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FF635E-ED66-40C3-B31F-EB776FAF96EF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437438" y="274638"/>
            <a:ext cx="1579562" cy="90900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1050" cy="90900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6FE8FA-B734-4AC2-926D-D2EC8ABF377F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C32B60-8216-4DC0-A426-DC95BD4F4EBC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0B645E-930F-45FB-92E2-B73215254357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62554C-421B-40A1-9965-1F75262EB4AB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94862-DB10-4EF5-9DC9-56F97F9E5608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8EDE24-3500-456C-A450-348FAF5C339E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9BCBE5-1E0A-4253-9624-5C4B8BB4DCAE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1FF996-C663-4E10-BCE9-B62783AF8649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4D83B3-AA56-4149-A968-EFB9081FD49B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D67B47-41F9-4866-AAB9-F22EFDDB4F93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00A320-1F54-494F-B2D4-7E05F7EC47DB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CE8C5E-9640-4203-9870-C541FD5E7FD3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462AF9-46A7-4B43-AA4A-DDC0C7B986DF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7813" y="1604963"/>
            <a:ext cx="2055812" cy="4522787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4963"/>
            <a:ext cx="6018213" cy="4522787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40FBDA-05F3-42BC-B697-D63396FEF3EA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BD9593-3609-4D10-B189-BE8D40D7AF8A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7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11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110.xml"/><Relationship Id="rId6" Type="http://schemas.openxmlformats.org/officeDocument/2006/relationships/slideLayout" Target="../slideLayouts/slideLayout115.xml"/><Relationship Id="rId11" Type="http://schemas.openxmlformats.org/officeDocument/2006/relationships/slideLayout" Target="../slideLayouts/slideLayout120.xml"/><Relationship Id="rId5" Type="http://schemas.openxmlformats.org/officeDocument/2006/relationships/slideLayout" Target="../slideLayouts/slideLayout114.xml"/><Relationship Id="rId10" Type="http://schemas.openxmlformats.org/officeDocument/2006/relationships/slideLayout" Target="../slideLayouts/slideLayout119.xml"/><Relationship Id="rId4" Type="http://schemas.openxmlformats.org/officeDocument/2006/relationships/slideLayout" Target="../slideLayouts/slideLayout113.xml"/><Relationship Id="rId9" Type="http://schemas.openxmlformats.org/officeDocument/2006/relationships/slideLayout" Target="../slideLayouts/slideLayout11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8.xml"/><Relationship Id="rId13" Type="http://schemas.openxmlformats.org/officeDocument/2006/relationships/slideLayout" Target="../slideLayouts/slideLayout133.xml"/><Relationship Id="rId3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22.xml"/><Relationship Id="rId16" Type="http://schemas.openxmlformats.org/officeDocument/2006/relationships/theme" Target="../theme/theme11.xm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125.xml"/><Relationship Id="rId15" Type="http://schemas.openxmlformats.org/officeDocument/2006/relationships/slideLayout" Target="../slideLayouts/slideLayout135.xml"/><Relationship Id="rId10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Relationship Id="rId14" Type="http://schemas.openxmlformats.org/officeDocument/2006/relationships/slideLayout" Target="../slideLayouts/slideLayout134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38.xml"/><Relationship Id="rId7" Type="http://schemas.openxmlformats.org/officeDocument/2006/relationships/slideLayout" Target="../slideLayouts/slideLayout142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37.xml"/><Relationship Id="rId1" Type="http://schemas.openxmlformats.org/officeDocument/2006/relationships/slideLayout" Target="../slideLayouts/slideLayout136.xml"/><Relationship Id="rId6" Type="http://schemas.openxmlformats.org/officeDocument/2006/relationships/slideLayout" Target="../slideLayouts/slideLayout141.xml"/><Relationship Id="rId11" Type="http://schemas.openxmlformats.org/officeDocument/2006/relationships/slideLayout" Target="../slideLayouts/slideLayout146.xml"/><Relationship Id="rId5" Type="http://schemas.openxmlformats.org/officeDocument/2006/relationships/slideLayout" Target="../slideLayouts/slideLayout140.xml"/><Relationship Id="rId10" Type="http://schemas.openxmlformats.org/officeDocument/2006/relationships/slideLayout" Target="../slideLayouts/slideLayout145.xml"/><Relationship Id="rId4" Type="http://schemas.openxmlformats.org/officeDocument/2006/relationships/slideLayout" Target="../slideLayouts/slideLayout139.xml"/><Relationship Id="rId9" Type="http://schemas.openxmlformats.org/officeDocument/2006/relationships/slideLayout" Target="../slideLayouts/slideLayout144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4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9.xml"/><Relationship Id="rId7" Type="http://schemas.openxmlformats.org/officeDocument/2006/relationships/slideLayout" Target="../slideLayouts/slideLayout153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48.xml"/><Relationship Id="rId1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152.xml"/><Relationship Id="rId11" Type="http://schemas.openxmlformats.org/officeDocument/2006/relationships/slideLayout" Target="../slideLayouts/slideLayout157.xml"/><Relationship Id="rId5" Type="http://schemas.openxmlformats.org/officeDocument/2006/relationships/slideLayout" Target="../slideLayouts/slideLayout151.xml"/><Relationship Id="rId10" Type="http://schemas.openxmlformats.org/officeDocument/2006/relationships/slideLayout" Target="../slideLayouts/slideLayout156.xml"/><Relationship Id="rId4" Type="http://schemas.openxmlformats.org/officeDocument/2006/relationships/slideLayout" Target="../slideLayouts/slideLayout150.xml"/><Relationship Id="rId9" Type="http://schemas.openxmlformats.org/officeDocument/2006/relationships/slideLayout" Target="../slideLayouts/slideLayout155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60.xml"/><Relationship Id="rId7" Type="http://schemas.openxmlformats.org/officeDocument/2006/relationships/slideLayout" Target="../slideLayouts/slideLayout164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59.xml"/><Relationship Id="rId1" Type="http://schemas.openxmlformats.org/officeDocument/2006/relationships/slideLayout" Target="../slideLayouts/slideLayout158.xml"/><Relationship Id="rId6" Type="http://schemas.openxmlformats.org/officeDocument/2006/relationships/slideLayout" Target="../slideLayouts/slideLayout163.xml"/><Relationship Id="rId11" Type="http://schemas.openxmlformats.org/officeDocument/2006/relationships/slideLayout" Target="../slideLayouts/slideLayout168.xml"/><Relationship Id="rId5" Type="http://schemas.openxmlformats.org/officeDocument/2006/relationships/slideLayout" Target="../slideLayouts/slideLayout162.xml"/><Relationship Id="rId10" Type="http://schemas.openxmlformats.org/officeDocument/2006/relationships/slideLayout" Target="../slideLayouts/slideLayout167.xml"/><Relationship Id="rId4" Type="http://schemas.openxmlformats.org/officeDocument/2006/relationships/slideLayout" Target="../slideLayouts/slideLayout161.xml"/><Relationship Id="rId9" Type="http://schemas.openxmlformats.org/officeDocument/2006/relationships/slideLayout" Target="../slideLayouts/slideLayout166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6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71.xml"/><Relationship Id="rId7" Type="http://schemas.openxmlformats.org/officeDocument/2006/relationships/slideLayout" Target="../slideLayouts/slideLayout175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70.xml"/><Relationship Id="rId1" Type="http://schemas.openxmlformats.org/officeDocument/2006/relationships/slideLayout" Target="../slideLayouts/slideLayout169.xml"/><Relationship Id="rId6" Type="http://schemas.openxmlformats.org/officeDocument/2006/relationships/slideLayout" Target="../slideLayouts/slideLayout174.xml"/><Relationship Id="rId11" Type="http://schemas.openxmlformats.org/officeDocument/2006/relationships/slideLayout" Target="../slideLayouts/slideLayout179.xml"/><Relationship Id="rId5" Type="http://schemas.openxmlformats.org/officeDocument/2006/relationships/slideLayout" Target="../slideLayouts/slideLayout173.xml"/><Relationship Id="rId10" Type="http://schemas.openxmlformats.org/officeDocument/2006/relationships/slideLayout" Target="../slideLayouts/slideLayout178.xml"/><Relationship Id="rId4" Type="http://schemas.openxmlformats.org/officeDocument/2006/relationships/slideLayout" Target="../slideLayouts/slideLayout172.xml"/><Relationship Id="rId9" Type="http://schemas.openxmlformats.org/officeDocument/2006/relationships/slideLayout" Target="../slideLayouts/slideLayout177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7.xml"/><Relationship Id="rId13" Type="http://schemas.openxmlformats.org/officeDocument/2006/relationships/theme" Target="../theme/theme16.xml"/><Relationship Id="rId3" Type="http://schemas.openxmlformats.org/officeDocument/2006/relationships/slideLayout" Target="../slideLayouts/slideLayout182.xml"/><Relationship Id="rId7" Type="http://schemas.openxmlformats.org/officeDocument/2006/relationships/slideLayout" Target="../slideLayouts/slideLayout186.xml"/><Relationship Id="rId12" Type="http://schemas.openxmlformats.org/officeDocument/2006/relationships/slideLayout" Target="../slideLayouts/slideLayout191.xml"/><Relationship Id="rId2" Type="http://schemas.openxmlformats.org/officeDocument/2006/relationships/slideLayout" Target="../slideLayouts/slideLayout181.xml"/><Relationship Id="rId1" Type="http://schemas.openxmlformats.org/officeDocument/2006/relationships/slideLayout" Target="../slideLayouts/slideLayout180.xml"/><Relationship Id="rId6" Type="http://schemas.openxmlformats.org/officeDocument/2006/relationships/slideLayout" Target="../slideLayouts/slideLayout185.xml"/><Relationship Id="rId11" Type="http://schemas.openxmlformats.org/officeDocument/2006/relationships/slideLayout" Target="../slideLayouts/slideLayout190.xml"/><Relationship Id="rId5" Type="http://schemas.openxmlformats.org/officeDocument/2006/relationships/slideLayout" Target="../slideLayouts/slideLayout184.xml"/><Relationship Id="rId10" Type="http://schemas.openxmlformats.org/officeDocument/2006/relationships/slideLayout" Target="../slideLayouts/slideLayout189.xml"/><Relationship Id="rId4" Type="http://schemas.openxmlformats.org/officeDocument/2006/relationships/slideLayout" Target="../slideLayouts/slideLayout183.xml"/><Relationship Id="rId9" Type="http://schemas.openxmlformats.org/officeDocument/2006/relationships/slideLayout" Target="../slideLayouts/slideLayout188.xml"/><Relationship Id="rId14" Type="http://schemas.openxmlformats.org/officeDocument/2006/relationships/image" Target="../media/image1.png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94.xml"/><Relationship Id="rId7" Type="http://schemas.openxmlformats.org/officeDocument/2006/relationships/slideLayout" Target="../slideLayouts/slideLayout198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93.xml"/><Relationship Id="rId1" Type="http://schemas.openxmlformats.org/officeDocument/2006/relationships/slideLayout" Target="../slideLayouts/slideLayout192.xml"/><Relationship Id="rId6" Type="http://schemas.openxmlformats.org/officeDocument/2006/relationships/slideLayout" Target="../slideLayouts/slideLayout197.xml"/><Relationship Id="rId11" Type="http://schemas.openxmlformats.org/officeDocument/2006/relationships/slideLayout" Target="../slideLayouts/slideLayout202.xml"/><Relationship Id="rId5" Type="http://schemas.openxmlformats.org/officeDocument/2006/relationships/slideLayout" Target="../slideLayouts/slideLayout196.xml"/><Relationship Id="rId10" Type="http://schemas.openxmlformats.org/officeDocument/2006/relationships/slideLayout" Target="../slideLayouts/slideLayout201.xml"/><Relationship Id="rId4" Type="http://schemas.openxmlformats.org/officeDocument/2006/relationships/slideLayout" Target="../slideLayouts/slideLayout195.xml"/><Relationship Id="rId9" Type="http://schemas.openxmlformats.org/officeDocument/2006/relationships/slideLayout" Target="../slideLayouts/slideLayout200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05.xml"/><Relationship Id="rId7" Type="http://schemas.openxmlformats.org/officeDocument/2006/relationships/slideLayout" Target="../slideLayouts/slideLayout209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204.xml"/><Relationship Id="rId1" Type="http://schemas.openxmlformats.org/officeDocument/2006/relationships/slideLayout" Target="../slideLayouts/slideLayout203.xml"/><Relationship Id="rId6" Type="http://schemas.openxmlformats.org/officeDocument/2006/relationships/slideLayout" Target="../slideLayouts/slideLayout208.xml"/><Relationship Id="rId11" Type="http://schemas.openxmlformats.org/officeDocument/2006/relationships/slideLayout" Target="../slideLayouts/slideLayout213.xml"/><Relationship Id="rId5" Type="http://schemas.openxmlformats.org/officeDocument/2006/relationships/slideLayout" Target="../slideLayouts/slideLayout207.xml"/><Relationship Id="rId10" Type="http://schemas.openxmlformats.org/officeDocument/2006/relationships/slideLayout" Target="../slideLayouts/slideLayout212.xml"/><Relationship Id="rId4" Type="http://schemas.openxmlformats.org/officeDocument/2006/relationships/slideLayout" Target="../slideLayouts/slideLayout206.xml"/><Relationship Id="rId9" Type="http://schemas.openxmlformats.org/officeDocument/2006/relationships/slideLayout" Target="../slideLayouts/slideLayout211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1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16.xml"/><Relationship Id="rId7" Type="http://schemas.openxmlformats.org/officeDocument/2006/relationships/slideLayout" Target="../slideLayouts/slideLayout220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215.xml"/><Relationship Id="rId1" Type="http://schemas.openxmlformats.org/officeDocument/2006/relationships/slideLayout" Target="../slideLayouts/slideLayout214.xml"/><Relationship Id="rId6" Type="http://schemas.openxmlformats.org/officeDocument/2006/relationships/slideLayout" Target="../slideLayouts/slideLayout219.xml"/><Relationship Id="rId11" Type="http://schemas.openxmlformats.org/officeDocument/2006/relationships/slideLayout" Target="../slideLayouts/slideLayout224.xml"/><Relationship Id="rId5" Type="http://schemas.openxmlformats.org/officeDocument/2006/relationships/slideLayout" Target="../slideLayouts/slideLayout218.xml"/><Relationship Id="rId10" Type="http://schemas.openxmlformats.org/officeDocument/2006/relationships/slideLayout" Target="../slideLayouts/slideLayout223.xml"/><Relationship Id="rId4" Type="http://schemas.openxmlformats.org/officeDocument/2006/relationships/slideLayout" Target="../slideLayouts/slideLayout217.xml"/><Relationship Id="rId9" Type="http://schemas.openxmlformats.org/officeDocument/2006/relationships/slideLayout" Target="../slideLayouts/slideLayout2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2.xml"/><Relationship Id="rId13" Type="http://schemas.openxmlformats.org/officeDocument/2006/relationships/slideLayout" Target="../slideLayouts/slideLayout237.xml"/><Relationship Id="rId3" Type="http://schemas.openxmlformats.org/officeDocument/2006/relationships/slideLayout" Target="../slideLayouts/slideLayout227.xml"/><Relationship Id="rId7" Type="http://schemas.openxmlformats.org/officeDocument/2006/relationships/slideLayout" Target="../slideLayouts/slideLayout231.xml"/><Relationship Id="rId12" Type="http://schemas.openxmlformats.org/officeDocument/2006/relationships/slideLayout" Target="../slideLayouts/slideLayout236.xml"/><Relationship Id="rId2" Type="http://schemas.openxmlformats.org/officeDocument/2006/relationships/slideLayout" Target="../slideLayouts/slideLayout226.xml"/><Relationship Id="rId16" Type="http://schemas.openxmlformats.org/officeDocument/2006/relationships/theme" Target="../theme/theme20.xml"/><Relationship Id="rId1" Type="http://schemas.openxmlformats.org/officeDocument/2006/relationships/slideLayout" Target="../slideLayouts/slideLayout225.xml"/><Relationship Id="rId6" Type="http://schemas.openxmlformats.org/officeDocument/2006/relationships/slideLayout" Target="../slideLayouts/slideLayout230.xml"/><Relationship Id="rId11" Type="http://schemas.openxmlformats.org/officeDocument/2006/relationships/slideLayout" Target="../slideLayouts/slideLayout235.xml"/><Relationship Id="rId5" Type="http://schemas.openxmlformats.org/officeDocument/2006/relationships/slideLayout" Target="../slideLayouts/slideLayout229.xml"/><Relationship Id="rId15" Type="http://schemas.openxmlformats.org/officeDocument/2006/relationships/slideLayout" Target="../slideLayouts/slideLayout239.xml"/><Relationship Id="rId10" Type="http://schemas.openxmlformats.org/officeDocument/2006/relationships/slideLayout" Target="../slideLayouts/slideLayout234.xml"/><Relationship Id="rId4" Type="http://schemas.openxmlformats.org/officeDocument/2006/relationships/slideLayout" Target="../slideLayouts/slideLayout228.xml"/><Relationship Id="rId9" Type="http://schemas.openxmlformats.org/officeDocument/2006/relationships/slideLayout" Target="../slideLayouts/slideLayout233.xml"/><Relationship Id="rId14" Type="http://schemas.openxmlformats.org/officeDocument/2006/relationships/slideLayout" Target="../slideLayouts/slideLayout238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7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42.xml"/><Relationship Id="rId7" Type="http://schemas.openxmlformats.org/officeDocument/2006/relationships/slideLayout" Target="../slideLayouts/slideLayout246.xml"/><Relationship Id="rId12" Type="http://schemas.openxmlformats.org/officeDocument/2006/relationships/theme" Target="../theme/theme21.xml"/><Relationship Id="rId2" Type="http://schemas.openxmlformats.org/officeDocument/2006/relationships/slideLayout" Target="../slideLayouts/slideLayout241.xml"/><Relationship Id="rId1" Type="http://schemas.openxmlformats.org/officeDocument/2006/relationships/slideLayout" Target="../slideLayouts/slideLayout240.xml"/><Relationship Id="rId6" Type="http://schemas.openxmlformats.org/officeDocument/2006/relationships/slideLayout" Target="../slideLayouts/slideLayout245.xml"/><Relationship Id="rId11" Type="http://schemas.openxmlformats.org/officeDocument/2006/relationships/slideLayout" Target="../slideLayouts/slideLayout250.xml"/><Relationship Id="rId5" Type="http://schemas.openxmlformats.org/officeDocument/2006/relationships/slideLayout" Target="../slideLayouts/slideLayout244.xml"/><Relationship Id="rId10" Type="http://schemas.openxmlformats.org/officeDocument/2006/relationships/slideLayout" Target="../slideLayouts/slideLayout249.xml"/><Relationship Id="rId4" Type="http://schemas.openxmlformats.org/officeDocument/2006/relationships/slideLayout" Target="../slideLayouts/slideLayout243.xml"/><Relationship Id="rId9" Type="http://schemas.openxmlformats.org/officeDocument/2006/relationships/slideLayout" Target="../slideLayouts/slideLayout248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53.xml"/><Relationship Id="rId7" Type="http://schemas.openxmlformats.org/officeDocument/2006/relationships/slideLayout" Target="../slideLayouts/slideLayout257.xml"/><Relationship Id="rId12" Type="http://schemas.openxmlformats.org/officeDocument/2006/relationships/theme" Target="../theme/theme22.xml"/><Relationship Id="rId2" Type="http://schemas.openxmlformats.org/officeDocument/2006/relationships/slideLayout" Target="../slideLayouts/slideLayout252.xml"/><Relationship Id="rId1" Type="http://schemas.openxmlformats.org/officeDocument/2006/relationships/slideLayout" Target="../slideLayouts/slideLayout251.xml"/><Relationship Id="rId6" Type="http://schemas.openxmlformats.org/officeDocument/2006/relationships/slideLayout" Target="../slideLayouts/slideLayout256.xml"/><Relationship Id="rId11" Type="http://schemas.openxmlformats.org/officeDocument/2006/relationships/slideLayout" Target="../slideLayouts/slideLayout261.xml"/><Relationship Id="rId5" Type="http://schemas.openxmlformats.org/officeDocument/2006/relationships/slideLayout" Target="../slideLayouts/slideLayout255.xml"/><Relationship Id="rId10" Type="http://schemas.openxmlformats.org/officeDocument/2006/relationships/slideLayout" Target="../slideLayouts/slideLayout260.xml"/><Relationship Id="rId4" Type="http://schemas.openxmlformats.org/officeDocument/2006/relationships/slideLayout" Target="../slideLayouts/slideLayout254.xml"/><Relationship Id="rId9" Type="http://schemas.openxmlformats.org/officeDocument/2006/relationships/slideLayout" Target="../slideLayouts/slideLayout259.xml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64.xml"/><Relationship Id="rId7" Type="http://schemas.openxmlformats.org/officeDocument/2006/relationships/slideLayout" Target="../slideLayouts/slideLayout268.xml"/><Relationship Id="rId12" Type="http://schemas.openxmlformats.org/officeDocument/2006/relationships/theme" Target="../theme/theme23.xml"/><Relationship Id="rId2" Type="http://schemas.openxmlformats.org/officeDocument/2006/relationships/slideLayout" Target="../slideLayouts/slideLayout263.xml"/><Relationship Id="rId1" Type="http://schemas.openxmlformats.org/officeDocument/2006/relationships/slideLayout" Target="../slideLayouts/slideLayout262.xml"/><Relationship Id="rId6" Type="http://schemas.openxmlformats.org/officeDocument/2006/relationships/slideLayout" Target="../slideLayouts/slideLayout267.xml"/><Relationship Id="rId11" Type="http://schemas.openxmlformats.org/officeDocument/2006/relationships/slideLayout" Target="../slideLayouts/slideLayout272.xml"/><Relationship Id="rId5" Type="http://schemas.openxmlformats.org/officeDocument/2006/relationships/slideLayout" Target="../slideLayouts/slideLayout266.xml"/><Relationship Id="rId10" Type="http://schemas.openxmlformats.org/officeDocument/2006/relationships/slideLayout" Target="../slideLayouts/slideLayout271.xml"/><Relationship Id="rId4" Type="http://schemas.openxmlformats.org/officeDocument/2006/relationships/slideLayout" Target="../slideLayouts/slideLayout265.xml"/><Relationship Id="rId9" Type="http://schemas.openxmlformats.org/officeDocument/2006/relationships/slideLayout" Target="../slideLayouts/slideLayout270.xml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0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75.xml"/><Relationship Id="rId7" Type="http://schemas.openxmlformats.org/officeDocument/2006/relationships/slideLayout" Target="../slideLayouts/slideLayout279.xml"/><Relationship Id="rId12" Type="http://schemas.openxmlformats.org/officeDocument/2006/relationships/theme" Target="../theme/theme24.xml"/><Relationship Id="rId2" Type="http://schemas.openxmlformats.org/officeDocument/2006/relationships/slideLayout" Target="../slideLayouts/slideLayout274.xml"/><Relationship Id="rId1" Type="http://schemas.openxmlformats.org/officeDocument/2006/relationships/slideLayout" Target="../slideLayouts/slideLayout273.xml"/><Relationship Id="rId6" Type="http://schemas.openxmlformats.org/officeDocument/2006/relationships/slideLayout" Target="../slideLayouts/slideLayout278.xml"/><Relationship Id="rId11" Type="http://schemas.openxmlformats.org/officeDocument/2006/relationships/slideLayout" Target="../slideLayouts/slideLayout283.xml"/><Relationship Id="rId5" Type="http://schemas.openxmlformats.org/officeDocument/2006/relationships/slideLayout" Target="../slideLayouts/slideLayout277.xml"/><Relationship Id="rId10" Type="http://schemas.openxmlformats.org/officeDocument/2006/relationships/slideLayout" Target="../slideLayouts/slideLayout282.xml"/><Relationship Id="rId4" Type="http://schemas.openxmlformats.org/officeDocument/2006/relationships/slideLayout" Target="../slideLayouts/slideLayout276.xml"/><Relationship Id="rId9" Type="http://schemas.openxmlformats.org/officeDocument/2006/relationships/slideLayout" Target="../slideLayouts/slideLayout281.xml"/></Relationships>
</file>

<file path=ppt/slideMasters/_rels/slideMaster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1.xml"/><Relationship Id="rId13" Type="http://schemas.openxmlformats.org/officeDocument/2006/relationships/theme" Target="../theme/theme25.xml"/><Relationship Id="rId3" Type="http://schemas.openxmlformats.org/officeDocument/2006/relationships/slideLayout" Target="../slideLayouts/slideLayout286.xml"/><Relationship Id="rId7" Type="http://schemas.openxmlformats.org/officeDocument/2006/relationships/slideLayout" Target="../slideLayouts/slideLayout290.xml"/><Relationship Id="rId12" Type="http://schemas.openxmlformats.org/officeDocument/2006/relationships/slideLayout" Target="../slideLayouts/slideLayout295.xml"/><Relationship Id="rId2" Type="http://schemas.openxmlformats.org/officeDocument/2006/relationships/slideLayout" Target="../slideLayouts/slideLayout285.xml"/><Relationship Id="rId1" Type="http://schemas.openxmlformats.org/officeDocument/2006/relationships/slideLayout" Target="../slideLayouts/slideLayout284.xml"/><Relationship Id="rId6" Type="http://schemas.openxmlformats.org/officeDocument/2006/relationships/slideLayout" Target="../slideLayouts/slideLayout289.xml"/><Relationship Id="rId11" Type="http://schemas.openxmlformats.org/officeDocument/2006/relationships/slideLayout" Target="../slideLayouts/slideLayout294.xml"/><Relationship Id="rId5" Type="http://schemas.openxmlformats.org/officeDocument/2006/relationships/slideLayout" Target="../slideLayouts/slideLayout288.xml"/><Relationship Id="rId10" Type="http://schemas.openxmlformats.org/officeDocument/2006/relationships/slideLayout" Target="../slideLayouts/slideLayout293.xml"/><Relationship Id="rId4" Type="http://schemas.openxmlformats.org/officeDocument/2006/relationships/slideLayout" Target="../slideLayouts/slideLayout287.xml"/><Relationship Id="rId9" Type="http://schemas.openxmlformats.org/officeDocument/2006/relationships/slideLayout" Target="../slideLayouts/slideLayout292.xml"/><Relationship Id="rId14" Type="http://schemas.openxmlformats.org/officeDocument/2006/relationships/image" Target="../media/image1.png"/></Relationships>
</file>

<file path=ppt/slideMasters/_rels/slideMaster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3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98.xml"/><Relationship Id="rId7" Type="http://schemas.openxmlformats.org/officeDocument/2006/relationships/slideLayout" Target="../slideLayouts/slideLayout302.xml"/><Relationship Id="rId12" Type="http://schemas.openxmlformats.org/officeDocument/2006/relationships/theme" Target="../theme/theme26.xml"/><Relationship Id="rId2" Type="http://schemas.openxmlformats.org/officeDocument/2006/relationships/slideLayout" Target="../slideLayouts/slideLayout297.xml"/><Relationship Id="rId1" Type="http://schemas.openxmlformats.org/officeDocument/2006/relationships/slideLayout" Target="../slideLayouts/slideLayout296.xml"/><Relationship Id="rId6" Type="http://schemas.openxmlformats.org/officeDocument/2006/relationships/slideLayout" Target="../slideLayouts/slideLayout301.xml"/><Relationship Id="rId11" Type="http://schemas.openxmlformats.org/officeDocument/2006/relationships/slideLayout" Target="../slideLayouts/slideLayout306.xml"/><Relationship Id="rId5" Type="http://schemas.openxmlformats.org/officeDocument/2006/relationships/slideLayout" Target="../slideLayouts/slideLayout300.xml"/><Relationship Id="rId10" Type="http://schemas.openxmlformats.org/officeDocument/2006/relationships/slideLayout" Target="../slideLayouts/slideLayout305.xml"/><Relationship Id="rId4" Type="http://schemas.openxmlformats.org/officeDocument/2006/relationships/slideLayout" Target="../slideLayouts/slideLayout299.xml"/><Relationship Id="rId9" Type="http://schemas.openxmlformats.org/officeDocument/2006/relationships/slideLayout" Target="../slideLayouts/slideLayout304.xml"/></Relationships>
</file>

<file path=ppt/slideMasters/_rels/slideMaster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09.xml"/><Relationship Id="rId7" Type="http://schemas.openxmlformats.org/officeDocument/2006/relationships/slideLayout" Target="../slideLayouts/slideLayout313.xml"/><Relationship Id="rId12" Type="http://schemas.openxmlformats.org/officeDocument/2006/relationships/theme" Target="../theme/theme27.xml"/><Relationship Id="rId2" Type="http://schemas.openxmlformats.org/officeDocument/2006/relationships/slideLayout" Target="../slideLayouts/slideLayout308.xml"/><Relationship Id="rId1" Type="http://schemas.openxmlformats.org/officeDocument/2006/relationships/slideLayout" Target="../slideLayouts/slideLayout307.xml"/><Relationship Id="rId6" Type="http://schemas.openxmlformats.org/officeDocument/2006/relationships/slideLayout" Target="../slideLayouts/slideLayout312.xml"/><Relationship Id="rId11" Type="http://schemas.openxmlformats.org/officeDocument/2006/relationships/slideLayout" Target="../slideLayouts/slideLayout317.xml"/><Relationship Id="rId5" Type="http://schemas.openxmlformats.org/officeDocument/2006/relationships/slideLayout" Target="../slideLayouts/slideLayout311.xml"/><Relationship Id="rId10" Type="http://schemas.openxmlformats.org/officeDocument/2006/relationships/slideLayout" Target="../slideLayouts/slideLayout316.xml"/><Relationship Id="rId4" Type="http://schemas.openxmlformats.org/officeDocument/2006/relationships/slideLayout" Target="../slideLayouts/slideLayout310.xml"/><Relationship Id="rId9" Type="http://schemas.openxmlformats.org/officeDocument/2006/relationships/slideLayout" Target="../slideLayouts/slideLayout315.xml"/></Relationships>
</file>

<file path=ppt/slideMasters/_rels/slideMaster2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5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20.xml"/><Relationship Id="rId7" Type="http://schemas.openxmlformats.org/officeDocument/2006/relationships/slideLayout" Target="../slideLayouts/slideLayout324.xml"/><Relationship Id="rId12" Type="http://schemas.openxmlformats.org/officeDocument/2006/relationships/theme" Target="../theme/theme28.xml"/><Relationship Id="rId2" Type="http://schemas.openxmlformats.org/officeDocument/2006/relationships/slideLayout" Target="../slideLayouts/slideLayout319.xml"/><Relationship Id="rId1" Type="http://schemas.openxmlformats.org/officeDocument/2006/relationships/slideLayout" Target="../slideLayouts/slideLayout318.xml"/><Relationship Id="rId6" Type="http://schemas.openxmlformats.org/officeDocument/2006/relationships/slideLayout" Target="../slideLayouts/slideLayout323.xml"/><Relationship Id="rId11" Type="http://schemas.openxmlformats.org/officeDocument/2006/relationships/slideLayout" Target="../slideLayouts/slideLayout328.xml"/><Relationship Id="rId5" Type="http://schemas.openxmlformats.org/officeDocument/2006/relationships/slideLayout" Target="../slideLayouts/slideLayout322.xml"/><Relationship Id="rId10" Type="http://schemas.openxmlformats.org/officeDocument/2006/relationships/slideLayout" Target="../slideLayouts/slideLayout327.xml"/><Relationship Id="rId4" Type="http://schemas.openxmlformats.org/officeDocument/2006/relationships/slideLayout" Target="../slideLayouts/slideLayout321.xml"/><Relationship Id="rId9" Type="http://schemas.openxmlformats.org/officeDocument/2006/relationships/slideLayout" Target="../slideLayouts/slideLayout326.xml"/></Relationships>
</file>

<file path=ppt/slideMasters/_rels/slideMaster2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6.xml"/><Relationship Id="rId13" Type="http://schemas.openxmlformats.org/officeDocument/2006/relationships/slideLayout" Target="../slideLayouts/slideLayout341.xml"/><Relationship Id="rId3" Type="http://schemas.openxmlformats.org/officeDocument/2006/relationships/slideLayout" Target="../slideLayouts/slideLayout331.xml"/><Relationship Id="rId7" Type="http://schemas.openxmlformats.org/officeDocument/2006/relationships/slideLayout" Target="../slideLayouts/slideLayout335.xml"/><Relationship Id="rId12" Type="http://schemas.openxmlformats.org/officeDocument/2006/relationships/slideLayout" Target="../slideLayouts/slideLayout340.xml"/><Relationship Id="rId2" Type="http://schemas.openxmlformats.org/officeDocument/2006/relationships/slideLayout" Target="../slideLayouts/slideLayout330.xml"/><Relationship Id="rId16" Type="http://schemas.openxmlformats.org/officeDocument/2006/relationships/theme" Target="../theme/theme29.xml"/><Relationship Id="rId1" Type="http://schemas.openxmlformats.org/officeDocument/2006/relationships/slideLayout" Target="../slideLayouts/slideLayout329.xml"/><Relationship Id="rId6" Type="http://schemas.openxmlformats.org/officeDocument/2006/relationships/slideLayout" Target="../slideLayouts/slideLayout334.xml"/><Relationship Id="rId11" Type="http://schemas.openxmlformats.org/officeDocument/2006/relationships/slideLayout" Target="../slideLayouts/slideLayout339.xml"/><Relationship Id="rId5" Type="http://schemas.openxmlformats.org/officeDocument/2006/relationships/slideLayout" Target="../slideLayouts/slideLayout333.xml"/><Relationship Id="rId15" Type="http://schemas.openxmlformats.org/officeDocument/2006/relationships/slideLayout" Target="../slideLayouts/slideLayout343.xml"/><Relationship Id="rId10" Type="http://schemas.openxmlformats.org/officeDocument/2006/relationships/slideLayout" Target="../slideLayouts/slideLayout338.xml"/><Relationship Id="rId4" Type="http://schemas.openxmlformats.org/officeDocument/2006/relationships/slideLayout" Target="../slideLayouts/slideLayout332.xml"/><Relationship Id="rId9" Type="http://schemas.openxmlformats.org/officeDocument/2006/relationships/slideLayout" Target="../slideLayouts/slideLayout337.xml"/><Relationship Id="rId14" Type="http://schemas.openxmlformats.org/officeDocument/2006/relationships/slideLayout" Target="../slideLayouts/slideLayout34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3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46.xml"/><Relationship Id="rId7" Type="http://schemas.openxmlformats.org/officeDocument/2006/relationships/slideLayout" Target="../slideLayouts/slideLayout350.xml"/><Relationship Id="rId12" Type="http://schemas.openxmlformats.org/officeDocument/2006/relationships/theme" Target="../theme/theme30.xml"/><Relationship Id="rId2" Type="http://schemas.openxmlformats.org/officeDocument/2006/relationships/slideLayout" Target="../slideLayouts/slideLayout345.xml"/><Relationship Id="rId1" Type="http://schemas.openxmlformats.org/officeDocument/2006/relationships/slideLayout" Target="../slideLayouts/slideLayout344.xml"/><Relationship Id="rId6" Type="http://schemas.openxmlformats.org/officeDocument/2006/relationships/slideLayout" Target="../slideLayouts/slideLayout349.xml"/><Relationship Id="rId11" Type="http://schemas.openxmlformats.org/officeDocument/2006/relationships/slideLayout" Target="../slideLayouts/slideLayout354.xml"/><Relationship Id="rId5" Type="http://schemas.openxmlformats.org/officeDocument/2006/relationships/slideLayout" Target="../slideLayouts/slideLayout348.xml"/><Relationship Id="rId10" Type="http://schemas.openxmlformats.org/officeDocument/2006/relationships/slideLayout" Target="../slideLayouts/slideLayout353.xml"/><Relationship Id="rId4" Type="http://schemas.openxmlformats.org/officeDocument/2006/relationships/slideLayout" Target="../slideLayouts/slideLayout347.xml"/><Relationship Id="rId9" Type="http://schemas.openxmlformats.org/officeDocument/2006/relationships/slideLayout" Target="../slideLayouts/slideLayout352.xml"/></Relationships>
</file>

<file path=ppt/slideMasters/_rels/slideMaster3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2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57.xml"/><Relationship Id="rId7" Type="http://schemas.openxmlformats.org/officeDocument/2006/relationships/slideLayout" Target="../slideLayouts/slideLayout361.xml"/><Relationship Id="rId12" Type="http://schemas.openxmlformats.org/officeDocument/2006/relationships/theme" Target="../theme/theme31.xml"/><Relationship Id="rId2" Type="http://schemas.openxmlformats.org/officeDocument/2006/relationships/slideLayout" Target="../slideLayouts/slideLayout356.xml"/><Relationship Id="rId1" Type="http://schemas.openxmlformats.org/officeDocument/2006/relationships/slideLayout" Target="../slideLayouts/slideLayout355.xml"/><Relationship Id="rId6" Type="http://schemas.openxmlformats.org/officeDocument/2006/relationships/slideLayout" Target="../slideLayouts/slideLayout360.xml"/><Relationship Id="rId11" Type="http://schemas.openxmlformats.org/officeDocument/2006/relationships/slideLayout" Target="../slideLayouts/slideLayout365.xml"/><Relationship Id="rId5" Type="http://schemas.openxmlformats.org/officeDocument/2006/relationships/slideLayout" Target="../slideLayouts/slideLayout359.xml"/><Relationship Id="rId10" Type="http://schemas.openxmlformats.org/officeDocument/2006/relationships/slideLayout" Target="../slideLayouts/slideLayout364.xml"/><Relationship Id="rId4" Type="http://schemas.openxmlformats.org/officeDocument/2006/relationships/slideLayout" Target="../slideLayouts/slideLayout358.xml"/><Relationship Id="rId9" Type="http://schemas.openxmlformats.org/officeDocument/2006/relationships/slideLayout" Target="../slideLayouts/slideLayout363.xml"/></Relationships>
</file>

<file path=ppt/slideMasters/_rels/slideMaster3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8.xml"/><Relationship Id="rId7" Type="http://schemas.openxmlformats.org/officeDocument/2006/relationships/slideLayout" Target="../slideLayouts/slideLayout372.xml"/><Relationship Id="rId12" Type="http://schemas.openxmlformats.org/officeDocument/2006/relationships/theme" Target="../theme/theme32.xml"/><Relationship Id="rId2" Type="http://schemas.openxmlformats.org/officeDocument/2006/relationships/slideLayout" Target="../slideLayouts/slideLayout367.xml"/><Relationship Id="rId1" Type="http://schemas.openxmlformats.org/officeDocument/2006/relationships/slideLayout" Target="../slideLayouts/slideLayout366.xml"/><Relationship Id="rId6" Type="http://schemas.openxmlformats.org/officeDocument/2006/relationships/slideLayout" Target="../slideLayouts/slideLayout371.xml"/><Relationship Id="rId11" Type="http://schemas.openxmlformats.org/officeDocument/2006/relationships/slideLayout" Target="../slideLayouts/slideLayout376.xml"/><Relationship Id="rId5" Type="http://schemas.openxmlformats.org/officeDocument/2006/relationships/slideLayout" Target="../slideLayouts/slideLayout370.xml"/><Relationship Id="rId10" Type="http://schemas.openxmlformats.org/officeDocument/2006/relationships/slideLayout" Target="../slideLayouts/slideLayout375.xml"/><Relationship Id="rId4" Type="http://schemas.openxmlformats.org/officeDocument/2006/relationships/slideLayout" Target="../slideLayouts/slideLayout369.xml"/><Relationship Id="rId9" Type="http://schemas.openxmlformats.org/officeDocument/2006/relationships/slideLayout" Target="../slideLayouts/slideLayout374.xml"/></Relationships>
</file>

<file path=ppt/slideMasters/_rels/slideMaster3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4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79.xml"/><Relationship Id="rId7" Type="http://schemas.openxmlformats.org/officeDocument/2006/relationships/slideLayout" Target="../slideLayouts/slideLayout383.xml"/><Relationship Id="rId12" Type="http://schemas.openxmlformats.org/officeDocument/2006/relationships/theme" Target="../theme/theme33.xml"/><Relationship Id="rId2" Type="http://schemas.openxmlformats.org/officeDocument/2006/relationships/slideLayout" Target="../slideLayouts/slideLayout378.xml"/><Relationship Id="rId1" Type="http://schemas.openxmlformats.org/officeDocument/2006/relationships/slideLayout" Target="../slideLayouts/slideLayout377.xml"/><Relationship Id="rId6" Type="http://schemas.openxmlformats.org/officeDocument/2006/relationships/slideLayout" Target="../slideLayouts/slideLayout382.xml"/><Relationship Id="rId11" Type="http://schemas.openxmlformats.org/officeDocument/2006/relationships/slideLayout" Target="../slideLayouts/slideLayout387.xml"/><Relationship Id="rId5" Type="http://schemas.openxmlformats.org/officeDocument/2006/relationships/slideLayout" Target="../slideLayouts/slideLayout381.xml"/><Relationship Id="rId10" Type="http://schemas.openxmlformats.org/officeDocument/2006/relationships/slideLayout" Target="../slideLayouts/slideLayout386.xml"/><Relationship Id="rId4" Type="http://schemas.openxmlformats.org/officeDocument/2006/relationships/slideLayout" Target="../slideLayouts/slideLayout380.xml"/><Relationship Id="rId9" Type="http://schemas.openxmlformats.org/officeDocument/2006/relationships/slideLayout" Target="../slideLayouts/slideLayout385.xml"/></Relationships>
</file>

<file path=ppt/slideMasters/_rels/slideMaster3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5.xml"/><Relationship Id="rId13" Type="http://schemas.openxmlformats.org/officeDocument/2006/relationships/theme" Target="../theme/theme34.xml"/><Relationship Id="rId3" Type="http://schemas.openxmlformats.org/officeDocument/2006/relationships/slideLayout" Target="../slideLayouts/slideLayout390.xml"/><Relationship Id="rId7" Type="http://schemas.openxmlformats.org/officeDocument/2006/relationships/slideLayout" Target="../slideLayouts/slideLayout394.xml"/><Relationship Id="rId12" Type="http://schemas.openxmlformats.org/officeDocument/2006/relationships/slideLayout" Target="../slideLayouts/slideLayout399.xml"/><Relationship Id="rId2" Type="http://schemas.openxmlformats.org/officeDocument/2006/relationships/slideLayout" Target="../slideLayouts/slideLayout389.xml"/><Relationship Id="rId1" Type="http://schemas.openxmlformats.org/officeDocument/2006/relationships/slideLayout" Target="../slideLayouts/slideLayout388.xml"/><Relationship Id="rId6" Type="http://schemas.openxmlformats.org/officeDocument/2006/relationships/slideLayout" Target="../slideLayouts/slideLayout393.xml"/><Relationship Id="rId11" Type="http://schemas.openxmlformats.org/officeDocument/2006/relationships/slideLayout" Target="../slideLayouts/slideLayout398.xml"/><Relationship Id="rId5" Type="http://schemas.openxmlformats.org/officeDocument/2006/relationships/slideLayout" Target="../slideLayouts/slideLayout392.xml"/><Relationship Id="rId10" Type="http://schemas.openxmlformats.org/officeDocument/2006/relationships/slideLayout" Target="../slideLayouts/slideLayout397.xml"/><Relationship Id="rId4" Type="http://schemas.openxmlformats.org/officeDocument/2006/relationships/slideLayout" Target="../slideLayouts/slideLayout391.xml"/><Relationship Id="rId9" Type="http://schemas.openxmlformats.org/officeDocument/2006/relationships/slideLayout" Target="../slideLayouts/slideLayout396.xml"/><Relationship Id="rId14" Type="http://schemas.openxmlformats.org/officeDocument/2006/relationships/image" Target="../media/image1.png"/></Relationships>
</file>

<file path=ppt/slideMasters/_rels/slideMaster3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7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402.xml"/><Relationship Id="rId7" Type="http://schemas.openxmlformats.org/officeDocument/2006/relationships/slideLayout" Target="../slideLayouts/slideLayout406.xml"/><Relationship Id="rId12" Type="http://schemas.openxmlformats.org/officeDocument/2006/relationships/theme" Target="../theme/theme35.xml"/><Relationship Id="rId2" Type="http://schemas.openxmlformats.org/officeDocument/2006/relationships/slideLayout" Target="../slideLayouts/slideLayout401.xml"/><Relationship Id="rId1" Type="http://schemas.openxmlformats.org/officeDocument/2006/relationships/slideLayout" Target="../slideLayouts/slideLayout400.xml"/><Relationship Id="rId6" Type="http://schemas.openxmlformats.org/officeDocument/2006/relationships/slideLayout" Target="../slideLayouts/slideLayout405.xml"/><Relationship Id="rId11" Type="http://schemas.openxmlformats.org/officeDocument/2006/relationships/slideLayout" Target="../slideLayouts/slideLayout410.xml"/><Relationship Id="rId5" Type="http://schemas.openxmlformats.org/officeDocument/2006/relationships/slideLayout" Target="../slideLayouts/slideLayout404.xml"/><Relationship Id="rId10" Type="http://schemas.openxmlformats.org/officeDocument/2006/relationships/slideLayout" Target="../slideLayouts/slideLayout409.xml"/><Relationship Id="rId4" Type="http://schemas.openxmlformats.org/officeDocument/2006/relationships/slideLayout" Target="../slideLayouts/slideLayout403.xml"/><Relationship Id="rId9" Type="http://schemas.openxmlformats.org/officeDocument/2006/relationships/slideLayout" Target="../slideLayouts/slideLayout408.xml"/></Relationships>
</file>

<file path=ppt/slideMasters/_rels/slideMaster3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13.xml"/><Relationship Id="rId7" Type="http://schemas.openxmlformats.org/officeDocument/2006/relationships/slideLayout" Target="../slideLayouts/slideLayout417.xml"/><Relationship Id="rId12" Type="http://schemas.openxmlformats.org/officeDocument/2006/relationships/theme" Target="../theme/theme36.xml"/><Relationship Id="rId2" Type="http://schemas.openxmlformats.org/officeDocument/2006/relationships/slideLayout" Target="../slideLayouts/slideLayout412.xml"/><Relationship Id="rId1" Type="http://schemas.openxmlformats.org/officeDocument/2006/relationships/slideLayout" Target="../slideLayouts/slideLayout411.xml"/><Relationship Id="rId6" Type="http://schemas.openxmlformats.org/officeDocument/2006/relationships/slideLayout" Target="../slideLayouts/slideLayout416.xml"/><Relationship Id="rId11" Type="http://schemas.openxmlformats.org/officeDocument/2006/relationships/slideLayout" Target="../slideLayouts/slideLayout421.xml"/><Relationship Id="rId5" Type="http://schemas.openxmlformats.org/officeDocument/2006/relationships/slideLayout" Target="../slideLayouts/slideLayout415.xml"/><Relationship Id="rId10" Type="http://schemas.openxmlformats.org/officeDocument/2006/relationships/slideLayout" Target="../slideLayouts/slideLayout420.xml"/><Relationship Id="rId4" Type="http://schemas.openxmlformats.org/officeDocument/2006/relationships/slideLayout" Target="../slideLayouts/slideLayout414.xml"/><Relationship Id="rId9" Type="http://schemas.openxmlformats.org/officeDocument/2006/relationships/slideLayout" Target="../slideLayouts/slideLayout419.xml"/></Relationships>
</file>

<file path=ppt/slideMasters/_rels/slideMaster3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424.xml"/><Relationship Id="rId7" Type="http://schemas.openxmlformats.org/officeDocument/2006/relationships/slideLayout" Target="../slideLayouts/slideLayout428.xml"/><Relationship Id="rId12" Type="http://schemas.openxmlformats.org/officeDocument/2006/relationships/theme" Target="../theme/theme37.xml"/><Relationship Id="rId2" Type="http://schemas.openxmlformats.org/officeDocument/2006/relationships/slideLayout" Target="../slideLayouts/slideLayout423.xml"/><Relationship Id="rId1" Type="http://schemas.openxmlformats.org/officeDocument/2006/relationships/slideLayout" Target="../slideLayouts/slideLayout422.xml"/><Relationship Id="rId6" Type="http://schemas.openxmlformats.org/officeDocument/2006/relationships/slideLayout" Target="../slideLayouts/slideLayout427.xml"/><Relationship Id="rId11" Type="http://schemas.openxmlformats.org/officeDocument/2006/relationships/slideLayout" Target="../slideLayouts/slideLayout432.xml"/><Relationship Id="rId5" Type="http://schemas.openxmlformats.org/officeDocument/2006/relationships/slideLayout" Target="../slideLayouts/slideLayout426.xml"/><Relationship Id="rId10" Type="http://schemas.openxmlformats.org/officeDocument/2006/relationships/slideLayout" Target="../slideLayouts/slideLayout431.xml"/><Relationship Id="rId4" Type="http://schemas.openxmlformats.org/officeDocument/2006/relationships/slideLayout" Target="../slideLayouts/slideLayout425.xml"/><Relationship Id="rId9" Type="http://schemas.openxmlformats.org/officeDocument/2006/relationships/slideLayout" Target="../slideLayouts/slideLayout430.xml"/></Relationships>
</file>

<file path=ppt/slideMasters/_rels/slideMaster3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0.xml"/><Relationship Id="rId13" Type="http://schemas.openxmlformats.org/officeDocument/2006/relationships/slideLayout" Target="../slideLayouts/slideLayout445.xml"/><Relationship Id="rId3" Type="http://schemas.openxmlformats.org/officeDocument/2006/relationships/slideLayout" Target="../slideLayouts/slideLayout435.xml"/><Relationship Id="rId7" Type="http://schemas.openxmlformats.org/officeDocument/2006/relationships/slideLayout" Target="../slideLayouts/slideLayout439.xml"/><Relationship Id="rId12" Type="http://schemas.openxmlformats.org/officeDocument/2006/relationships/slideLayout" Target="../slideLayouts/slideLayout444.xml"/><Relationship Id="rId2" Type="http://schemas.openxmlformats.org/officeDocument/2006/relationships/slideLayout" Target="../slideLayouts/slideLayout434.xml"/><Relationship Id="rId16" Type="http://schemas.openxmlformats.org/officeDocument/2006/relationships/theme" Target="../theme/theme38.xml"/><Relationship Id="rId1" Type="http://schemas.openxmlformats.org/officeDocument/2006/relationships/slideLayout" Target="../slideLayouts/slideLayout433.xml"/><Relationship Id="rId6" Type="http://schemas.openxmlformats.org/officeDocument/2006/relationships/slideLayout" Target="../slideLayouts/slideLayout438.xml"/><Relationship Id="rId11" Type="http://schemas.openxmlformats.org/officeDocument/2006/relationships/slideLayout" Target="../slideLayouts/slideLayout443.xml"/><Relationship Id="rId5" Type="http://schemas.openxmlformats.org/officeDocument/2006/relationships/slideLayout" Target="../slideLayouts/slideLayout437.xml"/><Relationship Id="rId15" Type="http://schemas.openxmlformats.org/officeDocument/2006/relationships/slideLayout" Target="../slideLayouts/slideLayout447.xml"/><Relationship Id="rId10" Type="http://schemas.openxmlformats.org/officeDocument/2006/relationships/slideLayout" Target="../slideLayouts/slideLayout442.xml"/><Relationship Id="rId4" Type="http://schemas.openxmlformats.org/officeDocument/2006/relationships/slideLayout" Target="../slideLayouts/slideLayout436.xml"/><Relationship Id="rId9" Type="http://schemas.openxmlformats.org/officeDocument/2006/relationships/slideLayout" Target="../slideLayouts/slideLayout441.xml"/><Relationship Id="rId14" Type="http://schemas.openxmlformats.org/officeDocument/2006/relationships/slideLayout" Target="../slideLayouts/slideLayout446.xml"/></Relationships>
</file>

<file path=ppt/slideMasters/_rels/slideMaster3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50.xml"/><Relationship Id="rId7" Type="http://schemas.openxmlformats.org/officeDocument/2006/relationships/slideLayout" Target="../slideLayouts/slideLayout454.xml"/><Relationship Id="rId12" Type="http://schemas.openxmlformats.org/officeDocument/2006/relationships/theme" Target="../theme/theme39.xml"/><Relationship Id="rId2" Type="http://schemas.openxmlformats.org/officeDocument/2006/relationships/slideLayout" Target="../slideLayouts/slideLayout449.xml"/><Relationship Id="rId1" Type="http://schemas.openxmlformats.org/officeDocument/2006/relationships/slideLayout" Target="../slideLayouts/slideLayout448.xml"/><Relationship Id="rId6" Type="http://schemas.openxmlformats.org/officeDocument/2006/relationships/slideLayout" Target="../slideLayouts/slideLayout453.xml"/><Relationship Id="rId11" Type="http://schemas.openxmlformats.org/officeDocument/2006/relationships/slideLayout" Target="../slideLayouts/slideLayout458.xml"/><Relationship Id="rId5" Type="http://schemas.openxmlformats.org/officeDocument/2006/relationships/slideLayout" Target="../slideLayouts/slideLayout452.xml"/><Relationship Id="rId10" Type="http://schemas.openxmlformats.org/officeDocument/2006/relationships/slideLayout" Target="../slideLayouts/slideLayout457.xml"/><Relationship Id="rId4" Type="http://schemas.openxmlformats.org/officeDocument/2006/relationships/slideLayout" Target="../slideLayouts/slideLayout451.xml"/><Relationship Id="rId9" Type="http://schemas.openxmlformats.org/officeDocument/2006/relationships/slideLayout" Target="../slideLayouts/slideLayout45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4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6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461.xml"/><Relationship Id="rId7" Type="http://schemas.openxmlformats.org/officeDocument/2006/relationships/slideLayout" Target="../slideLayouts/slideLayout465.xml"/><Relationship Id="rId12" Type="http://schemas.openxmlformats.org/officeDocument/2006/relationships/theme" Target="../theme/theme40.xml"/><Relationship Id="rId2" Type="http://schemas.openxmlformats.org/officeDocument/2006/relationships/slideLayout" Target="../slideLayouts/slideLayout460.xml"/><Relationship Id="rId1" Type="http://schemas.openxmlformats.org/officeDocument/2006/relationships/slideLayout" Target="../slideLayouts/slideLayout459.xml"/><Relationship Id="rId6" Type="http://schemas.openxmlformats.org/officeDocument/2006/relationships/slideLayout" Target="../slideLayouts/slideLayout464.xml"/><Relationship Id="rId11" Type="http://schemas.openxmlformats.org/officeDocument/2006/relationships/slideLayout" Target="../slideLayouts/slideLayout469.xml"/><Relationship Id="rId5" Type="http://schemas.openxmlformats.org/officeDocument/2006/relationships/slideLayout" Target="../slideLayouts/slideLayout463.xml"/><Relationship Id="rId10" Type="http://schemas.openxmlformats.org/officeDocument/2006/relationships/slideLayout" Target="../slideLayouts/slideLayout468.xml"/><Relationship Id="rId4" Type="http://schemas.openxmlformats.org/officeDocument/2006/relationships/slideLayout" Target="../slideLayouts/slideLayout462.xml"/><Relationship Id="rId9" Type="http://schemas.openxmlformats.org/officeDocument/2006/relationships/slideLayout" Target="../slideLayouts/slideLayout467.xml"/></Relationships>
</file>

<file path=ppt/slideMasters/_rels/slideMaster4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7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72.xml"/><Relationship Id="rId7" Type="http://schemas.openxmlformats.org/officeDocument/2006/relationships/slideLayout" Target="../slideLayouts/slideLayout476.xml"/><Relationship Id="rId12" Type="http://schemas.openxmlformats.org/officeDocument/2006/relationships/theme" Target="../theme/theme41.xml"/><Relationship Id="rId2" Type="http://schemas.openxmlformats.org/officeDocument/2006/relationships/slideLayout" Target="../slideLayouts/slideLayout471.xml"/><Relationship Id="rId1" Type="http://schemas.openxmlformats.org/officeDocument/2006/relationships/slideLayout" Target="../slideLayouts/slideLayout470.xml"/><Relationship Id="rId6" Type="http://schemas.openxmlformats.org/officeDocument/2006/relationships/slideLayout" Target="../slideLayouts/slideLayout475.xml"/><Relationship Id="rId11" Type="http://schemas.openxmlformats.org/officeDocument/2006/relationships/slideLayout" Target="../slideLayouts/slideLayout480.xml"/><Relationship Id="rId5" Type="http://schemas.openxmlformats.org/officeDocument/2006/relationships/slideLayout" Target="../slideLayouts/slideLayout474.xml"/><Relationship Id="rId10" Type="http://schemas.openxmlformats.org/officeDocument/2006/relationships/slideLayout" Target="../slideLayouts/slideLayout479.xml"/><Relationship Id="rId4" Type="http://schemas.openxmlformats.org/officeDocument/2006/relationships/slideLayout" Target="../slideLayouts/slideLayout473.xml"/><Relationship Id="rId9" Type="http://schemas.openxmlformats.org/officeDocument/2006/relationships/slideLayout" Target="../slideLayouts/slideLayout478.xml"/></Relationships>
</file>

<file path=ppt/slideMasters/_rels/slideMaster4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483.xml"/><Relationship Id="rId7" Type="http://schemas.openxmlformats.org/officeDocument/2006/relationships/slideLayout" Target="../slideLayouts/slideLayout487.xml"/><Relationship Id="rId12" Type="http://schemas.openxmlformats.org/officeDocument/2006/relationships/theme" Target="../theme/theme42.xml"/><Relationship Id="rId2" Type="http://schemas.openxmlformats.org/officeDocument/2006/relationships/slideLayout" Target="../slideLayouts/slideLayout482.xml"/><Relationship Id="rId1" Type="http://schemas.openxmlformats.org/officeDocument/2006/relationships/slideLayout" Target="../slideLayouts/slideLayout481.xml"/><Relationship Id="rId6" Type="http://schemas.openxmlformats.org/officeDocument/2006/relationships/slideLayout" Target="../slideLayouts/slideLayout486.xml"/><Relationship Id="rId11" Type="http://schemas.openxmlformats.org/officeDocument/2006/relationships/slideLayout" Target="../slideLayouts/slideLayout491.xml"/><Relationship Id="rId5" Type="http://schemas.openxmlformats.org/officeDocument/2006/relationships/slideLayout" Target="../slideLayouts/slideLayout485.xml"/><Relationship Id="rId10" Type="http://schemas.openxmlformats.org/officeDocument/2006/relationships/slideLayout" Target="../slideLayouts/slideLayout490.xml"/><Relationship Id="rId4" Type="http://schemas.openxmlformats.org/officeDocument/2006/relationships/slideLayout" Target="../slideLayouts/slideLayout484.xml"/><Relationship Id="rId9" Type="http://schemas.openxmlformats.org/officeDocument/2006/relationships/slideLayout" Target="../slideLayouts/slideLayout489.xml"/></Relationships>
</file>

<file path=ppt/slideMasters/_rels/slideMaster4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9.xml"/><Relationship Id="rId13" Type="http://schemas.openxmlformats.org/officeDocument/2006/relationships/theme" Target="../theme/theme43.xml"/><Relationship Id="rId3" Type="http://schemas.openxmlformats.org/officeDocument/2006/relationships/slideLayout" Target="../slideLayouts/slideLayout494.xml"/><Relationship Id="rId7" Type="http://schemas.openxmlformats.org/officeDocument/2006/relationships/slideLayout" Target="../slideLayouts/slideLayout498.xml"/><Relationship Id="rId12" Type="http://schemas.openxmlformats.org/officeDocument/2006/relationships/slideLayout" Target="../slideLayouts/slideLayout503.xml"/><Relationship Id="rId2" Type="http://schemas.openxmlformats.org/officeDocument/2006/relationships/slideLayout" Target="../slideLayouts/slideLayout493.xml"/><Relationship Id="rId1" Type="http://schemas.openxmlformats.org/officeDocument/2006/relationships/slideLayout" Target="../slideLayouts/slideLayout492.xml"/><Relationship Id="rId6" Type="http://schemas.openxmlformats.org/officeDocument/2006/relationships/slideLayout" Target="../slideLayouts/slideLayout497.xml"/><Relationship Id="rId11" Type="http://schemas.openxmlformats.org/officeDocument/2006/relationships/slideLayout" Target="../slideLayouts/slideLayout502.xml"/><Relationship Id="rId5" Type="http://schemas.openxmlformats.org/officeDocument/2006/relationships/slideLayout" Target="../slideLayouts/slideLayout496.xml"/><Relationship Id="rId10" Type="http://schemas.openxmlformats.org/officeDocument/2006/relationships/slideLayout" Target="../slideLayouts/slideLayout501.xml"/><Relationship Id="rId4" Type="http://schemas.openxmlformats.org/officeDocument/2006/relationships/slideLayout" Target="../slideLayouts/slideLayout495.xml"/><Relationship Id="rId9" Type="http://schemas.openxmlformats.org/officeDocument/2006/relationships/slideLayout" Target="../slideLayouts/slideLayout500.xml"/><Relationship Id="rId14" Type="http://schemas.openxmlformats.org/officeDocument/2006/relationships/image" Target="../media/image1.png"/></Relationships>
</file>

<file path=ppt/slideMasters/_rels/slideMaster4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1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506.xml"/><Relationship Id="rId7" Type="http://schemas.openxmlformats.org/officeDocument/2006/relationships/slideLayout" Target="../slideLayouts/slideLayout510.xml"/><Relationship Id="rId12" Type="http://schemas.openxmlformats.org/officeDocument/2006/relationships/theme" Target="../theme/theme44.xml"/><Relationship Id="rId2" Type="http://schemas.openxmlformats.org/officeDocument/2006/relationships/slideLayout" Target="../slideLayouts/slideLayout505.xml"/><Relationship Id="rId1" Type="http://schemas.openxmlformats.org/officeDocument/2006/relationships/slideLayout" Target="../slideLayouts/slideLayout504.xml"/><Relationship Id="rId6" Type="http://schemas.openxmlformats.org/officeDocument/2006/relationships/slideLayout" Target="../slideLayouts/slideLayout509.xml"/><Relationship Id="rId11" Type="http://schemas.openxmlformats.org/officeDocument/2006/relationships/slideLayout" Target="../slideLayouts/slideLayout514.xml"/><Relationship Id="rId5" Type="http://schemas.openxmlformats.org/officeDocument/2006/relationships/slideLayout" Target="../slideLayouts/slideLayout508.xml"/><Relationship Id="rId10" Type="http://schemas.openxmlformats.org/officeDocument/2006/relationships/slideLayout" Target="../slideLayouts/slideLayout513.xml"/><Relationship Id="rId4" Type="http://schemas.openxmlformats.org/officeDocument/2006/relationships/slideLayout" Target="../slideLayouts/slideLayout507.xml"/><Relationship Id="rId9" Type="http://schemas.openxmlformats.org/officeDocument/2006/relationships/slideLayout" Target="../slideLayouts/slideLayout512.xml"/></Relationships>
</file>

<file path=ppt/slideMasters/_rels/slideMaster4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17.xml"/><Relationship Id="rId7" Type="http://schemas.openxmlformats.org/officeDocument/2006/relationships/slideLayout" Target="../slideLayouts/slideLayout521.xml"/><Relationship Id="rId12" Type="http://schemas.openxmlformats.org/officeDocument/2006/relationships/theme" Target="../theme/theme45.xml"/><Relationship Id="rId2" Type="http://schemas.openxmlformats.org/officeDocument/2006/relationships/slideLayout" Target="../slideLayouts/slideLayout516.xml"/><Relationship Id="rId1" Type="http://schemas.openxmlformats.org/officeDocument/2006/relationships/slideLayout" Target="../slideLayouts/slideLayout515.xml"/><Relationship Id="rId6" Type="http://schemas.openxmlformats.org/officeDocument/2006/relationships/slideLayout" Target="../slideLayouts/slideLayout520.xml"/><Relationship Id="rId11" Type="http://schemas.openxmlformats.org/officeDocument/2006/relationships/slideLayout" Target="../slideLayouts/slideLayout525.xml"/><Relationship Id="rId5" Type="http://schemas.openxmlformats.org/officeDocument/2006/relationships/slideLayout" Target="../slideLayouts/slideLayout519.xml"/><Relationship Id="rId10" Type="http://schemas.openxmlformats.org/officeDocument/2006/relationships/slideLayout" Target="../slideLayouts/slideLayout524.xml"/><Relationship Id="rId4" Type="http://schemas.openxmlformats.org/officeDocument/2006/relationships/slideLayout" Target="../slideLayouts/slideLayout518.xml"/><Relationship Id="rId9" Type="http://schemas.openxmlformats.org/officeDocument/2006/relationships/slideLayout" Target="../slideLayouts/slideLayout523.xml"/></Relationships>
</file>

<file path=ppt/slideMasters/_rels/slideMaster4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3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528.xml"/><Relationship Id="rId7" Type="http://schemas.openxmlformats.org/officeDocument/2006/relationships/slideLayout" Target="../slideLayouts/slideLayout532.xml"/><Relationship Id="rId12" Type="http://schemas.openxmlformats.org/officeDocument/2006/relationships/theme" Target="../theme/theme46.xml"/><Relationship Id="rId2" Type="http://schemas.openxmlformats.org/officeDocument/2006/relationships/slideLayout" Target="../slideLayouts/slideLayout527.xml"/><Relationship Id="rId1" Type="http://schemas.openxmlformats.org/officeDocument/2006/relationships/slideLayout" Target="../slideLayouts/slideLayout526.xml"/><Relationship Id="rId6" Type="http://schemas.openxmlformats.org/officeDocument/2006/relationships/slideLayout" Target="../slideLayouts/slideLayout531.xml"/><Relationship Id="rId11" Type="http://schemas.openxmlformats.org/officeDocument/2006/relationships/slideLayout" Target="../slideLayouts/slideLayout536.xml"/><Relationship Id="rId5" Type="http://schemas.openxmlformats.org/officeDocument/2006/relationships/slideLayout" Target="../slideLayouts/slideLayout530.xml"/><Relationship Id="rId10" Type="http://schemas.openxmlformats.org/officeDocument/2006/relationships/slideLayout" Target="../slideLayouts/slideLayout535.xml"/><Relationship Id="rId4" Type="http://schemas.openxmlformats.org/officeDocument/2006/relationships/slideLayout" Target="../slideLayouts/slideLayout529.xml"/><Relationship Id="rId9" Type="http://schemas.openxmlformats.org/officeDocument/2006/relationships/slideLayout" Target="../slideLayouts/slideLayout534.xml"/></Relationships>
</file>

<file path=ppt/slideMasters/_rels/slideMaster4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4.xml"/><Relationship Id="rId13" Type="http://schemas.openxmlformats.org/officeDocument/2006/relationships/slideLayout" Target="../slideLayouts/slideLayout549.xml"/><Relationship Id="rId3" Type="http://schemas.openxmlformats.org/officeDocument/2006/relationships/slideLayout" Target="../slideLayouts/slideLayout539.xml"/><Relationship Id="rId7" Type="http://schemas.openxmlformats.org/officeDocument/2006/relationships/slideLayout" Target="../slideLayouts/slideLayout543.xml"/><Relationship Id="rId12" Type="http://schemas.openxmlformats.org/officeDocument/2006/relationships/slideLayout" Target="../slideLayouts/slideLayout548.xml"/><Relationship Id="rId2" Type="http://schemas.openxmlformats.org/officeDocument/2006/relationships/slideLayout" Target="../slideLayouts/slideLayout538.xml"/><Relationship Id="rId16" Type="http://schemas.openxmlformats.org/officeDocument/2006/relationships/theme" Target="../theme/theme47.xml"/><Relationship Id="rId1" Type="http://schemas.openxmlformats.org/officeDocument/2006/relationships/slideLayout" Target="../slideLayouts/slideLayout537.xml"/><Relationship Id="rId6" Type="http://schemas.openxmlformats.org/officeDocument/2006/relationships/slideLayout" Target="../slideLayouts/slideLayout542.xml"/><Relationship Id="rId11" Type="http://schemas.openxmlformats.org/officeDocument/2006/relationships/slideLayout" Target="../slideLayouts/slideLayout547.xml"/><Relationship Id="rId5" Type="http://schemas.openxmlformats.org/officeDocument/2006/relationships/slideLayout" Target="../slideLayouts/slideLayout541.xml"/><Relationship Id="rId15" Type="http://schemas.openxmlformats.org/officeDocument/2006/relationships/slideLayout" Target="../slideLayouts/slideLayout551.xml"/><Relationship Id="rId10" Type="http://schemas.openxmlformats.org/officeDocument/2006/relationships/slideLayout" Target="../slideLayouts/slideLayout546.xml"/><Relationship Id="rId4" Type="http://schemas.openxmlformats.org/officeDocument/2006/relationships/slideLayout" Target="../slideLayouts/slideLayout540.xml"/><Relationship Id="rId9" Type="http://schemas.openxmlformats.org/officeDocument/2006/relationships/slideLayout" Target="../slideLayouts/slideLayout545.xml"/><Relationship Id="rId14" Type="http://schemas.openxmlformats.org/officeDocument/2006/relationships/slideLayout" Target="../slideLayouts/slideLayout550.xml"/></Relationships>
</file>

<file path=ppt/slideMasters/_rels/slideMaster4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54.xml"/><Relationship Id="rId7" Type="http://schemas.openxmlformats.org/officeDocument/2006/relationships/slideLayout" Target="../slideLayouts/slideLayout558.xml"/><Relationship Id="rId12" Type="http://schemas.openxmlformats.org/officeDocument/2006/relationships/theme" Target="../theme/theme48.xml"/><Relationship Id="rId2" Type="http://schemas.openxmlformats.org/officeDocument/2006/relationships/slideLayout" Target="../slideLayouts/slideLayout553.xml"/><Relationship Id="rId1" Type="http://schemas.openxmlformats.org/officeDocument/2006/relationships/slideLayout" Target="../slideLayouts/slideLayout552.xml"/><Relationship Id="rId6" Type="http://schemas.openxmlformats.org/officeDocument/2006/relationships/slideLayout" Target="../slideLayouts/slideLayout557.xml"/><Relationship Id="rId11" Type="http://schemas.openxmlformats.org/officeDocument/2006/relationships/slideLayout" Target="../slideLayouts/slideLayout562.xml"/><Relationship Id="rId5" Type="http://schemas.openxmlformats.org/officeDocument/2006/relationships/slideLayout" Target="../slideLayouts/slideLayout556.xml"/><Relationship Id="rId10" Type="http://schemas.openxmlformats.org/officeDocument/2006/relationships/slideLayout" Target="../slideLayouts/slideLayout561.xml"/><Relationship Id="rId4" Type="http://schemas.openxmlformats.org/officeDocument/2006/relationships/slideLayout" Target="../slideLayouts/slideLayout555.xml"/><Relationship Id="rId9" Type="http://schemas.openxmlformats.org/officeDocument/2006/relationships/slideLayout" Target="../slideLayouts/slideLayout560.xml"/></Relationships>
</file>

<file path=ppt/slideMasters/_rels/slideMaster4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0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565.xml"/><Relationship Id="rId7" Type="http://schemas.openxmlformats.org/officeDocument/2006/relationships/slideLayout" Target="../slideLayouts/slideLayout569.xml"/><Relationship Id="rId12" Type="http://schemas.openxmlformats.org/officeDocument/2006/relationships/theme" Target="../theme/theme49.xml"/><Relationship Id="rId2" Type="http://schemas.openxmlformats.org/officeDocument/2006/relationships/slideLayout" Target="../slideLayouts/slideLayout564.xml"/><Relationship Id="rId1" Type="http://schemas.openxmlformats.org/officeDocument/2006/relationships/slideLayout" Target="../slideLayouts/slideLayout563.xml"/><Relationship Id="rId6" Type="http://schemas.openxmlformats.org/officeDocument/2006/relationships/slideLayout" Target="../slideLayouts/slideLayout568.xml"/><Relationship Id="rId11" Type="http://schemas.openxmlformats.org/officeDocument/2006/relationships/slideLayout" Target="../slideLayouts/slideLayout573.xml"/><Relationship Id="rId5" Type="http://schemas.openxmlformats.org/officeDocument/2006/relationships/slideLayout" Target="../slideLayouts/slideLayout567.xml"/><Relationship Id="rId10" Type="http://schemas.openxmlformats.org/officeDocument/2006/relationships/slideLayout" Target="../slideLayouts/slideLayout572.xml"/><Relationship Id="rId4" Type="http://schemas.openxmlformats.org/officeDocument/2006/relationships/slideLayout" Target="../slideLayouts/slideLayout566.xml"/><Relationship Id="rId9" Type="http://schemas.openxmlformats.org/officeDocument/2006/relationships/slideLayout" Target="../slideLayouts/slideLayout57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2" Type="http://schemas.openxmlformats.org/officeDocument/2006/relationships/slideLayout" Target="../slideLayouts/slideLayout47.xml"/><Relationship Id="rId16" Type="http://schemas.openxmlformats.org/officeDocument/2006/relationships/theme" Target="../theme/theme5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/Relationships>
</file>

<file path=ppt/slideMasters/_rels/slideMaster5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76.xml"/><Relationship Id="rId7" Type="http://schemas.openxmlformats.org/officeDocument/2006/relationships/slideLayout" Target="../slideLayouts/slideLayout580.xml"/><Relationship Id="rId12" Type="http://schemas.openxmlformats.org/officeDocument/2006/relationships/theme" Target="../theme/theme50.xml"/><Relationship Id="rId2" Type="http://schemas.openxmlformats.org/officeDocument/2006/relationships/slideLayout" Target="../slideLayouts/slideLayout575.xml"/><Relationship Id="rId1" Type="http://schemas.openxmlformats.org/officeDocument/2006/relationships/slideLayout" Target="../slideLayouts/slideLayout574.xml"/><Relationship Id="rId6" Type="http://schemas.openxmlformats.org/officeDocument/2006/relationships/slideLayout" Target="../slideLayouts/slideLayout579.xml"/><Relationship Id="rId11" Type="http://schemas.openxmlformats.org/officeDocument/2006/relationships/slideLayout" Target="../slideLayouts/slideLayout584.xml"/><Relationship Id="rId5" Type="http://schemas.openxmlformats.org/officeDocument/2006/relationships/slideLayout" Target="../slideLayouts/slideLayout578.xml"/><Relationship Id="rId10" Type="http://schemas.openxmlformats.org/officeDocument/2006/relationships/slideLayout" Target="../slideLayouts/slideLayout583.xml"/><Relationship Id="rId4" Type="http://schemas.openxmlformats.org/officeDocument/2006/relationships/slideLayout" Target="../slideLayouts/slideLayout577.xml"/><Relationship Id="rId9" Type="http://schemas.openxmlformats.org/officeDocument/2006/relationships/slideLayout" Target="../slideLayouts/slideLayout582.xml"/></Relationships>
</file>

<file path=ppt/slideMasters/_rels/slideMaster5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2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587.xml"/><Relationship Id="rId7" Type="http://schemas.openxmlformats.org/officeDocument/2006/relationships/slideLayout" Target="../slideLayouts/slideLayout591.xml"/><Relationship Id="rId12" Type="http://schemas.openxmlformats.org/officeDocument/2006/relationships/theme" Target="../theme/theme51.xml"/><Relationship Id="rId2" Type="http://schemas.openxmlformats.org/officeDocument/2006/relationships/slideLayout" Target="../slideLayouts/slideLayout586.xml"/><Relationship Id="rId1" Type="http://schemas.openxmlformats.org/officeDocument/2006/relationships/slideLayout" Target="../slideLayouts/slideLayout585.xml"/><Relationship Id="rId6" Type="http://schemas.openxmlformats.org/officeDocument/2006/relationships/slideLayout" Target="../slideLayouts/slideLayout590.xml"/><Relationship Id="rId11" Type="http://schemas.openxmlformats.org/officeDocument/2006/relationships/slideLayout" Target="../slideLayouts/slideLayout595.xml"/><Relationship Id="rId5" Type="http://schemas.openxmlformats.org/officeDocument/2006/relationships/slideLayout" Target="../slideLayouts/slideLayout589.xml"/><Relationship Id="rId10" Type="http://schemas.openxmlformats.org/officeDocument/2006/relationships/slideLayout" Target="../slideLayouts/slideLayout594.xml"/><Relationship Id="rId4" Type="http://schemas.openxmlformats.org/officeDocument/2006/relationships/slideLayout" Target="../slideLayouts/slideLayout588.xml"/><Relationship Id="rId9" Type="http://schemas.openxmlformats.org/officeDocument/2006/relationships/slideLayout" Target="../slideLayouts/slideLayout593.xml"/></Relationships>
</file>

<file path=ppt/slideMasters/_rels/slideMaster5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3.xml"/><Relationship Id="rId3" Type="http://schemas.openxmlformats.org/officeDocument/2006/relationships/slideLayout" Target="../slideLayouts/slideLayout598.xml"/><Relationship Id="rId7" Type="http://schemas.openxmlformats.org/officeDocument/2006/relationships/slideLayout" Target="../slideLayouts/slideLayout602.xml"/><Relationship Id="rId12" Type="http://schemas.openxmlformats.org/officeDocument/2006/relationships/theme" Target="../theme/theme52.xml"/><Relationship Id="rId2" Type="http://schemas.openxmlformats.org/officeDocument/2006/relationships/slideLayout" Target="../slideLayouts/slideLayout597.xml"/><Relationship Id="rId1" Type="http://schemas.openxmlformats.org/officeDocument/2006/relationships/slideLayout" Target="../slideLayouts/slideLayout596.xml"/><Relationship Id="rId6" Type="http://schemas.openxmlformats.org/officeDocument/2006/relationships/slideLayout" Target="../slideLayouts/slideLayout601.xml"/><Relationship Id="rId11" Type="http://schemas.openxmlformats.org/officeDocument/2006/relationships/slideLayout" Target="../slideLayouts/slideLayout606.xml"/><Relationship Id="rId5" Type="http://schemas.openxmlformats.org/officeDocument/2006/relationships/slideLayout" Target="../slideLayouts/slideLayout600.xml"/><Relationship Id="rId10" Type="http://schemas.openxmlformats.org/officeDocument/2006/relationships/slideLayout" Target="../slideLayouts/slideLayout605.xml"/><Relationship Id="rId4" Type="http://schemas.openxmlformats.org/officeDocument/2006/relationships/slideLayout" Target="../slideLayouts/slideLayout599.xml"/><Relationship Id="rId9" Type="http://schemas.openxmlformats.org/officeDocument/2006/relationships/slideLayout" Target="../slideLayouts/slideLayout60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slideLayout" Target="../slideLayouts/slideLayout73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slideLayout" Target="../slideLayouts/slideLayout7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3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8.xml"/><Relationship Id="rId7" Type="http://schemas.openxmlformats.org/officeDocument/2006/relationships/slideLayout" Target="../slideLayouts/slideLayout82.xml"/><Relationship Id="rId12" Type="http://schemas.openxmlformats.org/officeDocument/2006/relationships/slideLayout" Target="../slideLayouts/slideLayout87.xml"/><Relationship Id="rId2" Type="http://schemas.openxmlformats.org/officeDocument/2006/relationships/slideLayout" Target="../slideLayouts/slideLayout77.xml"/><Relationship Id="rId1" Type="http://schemas.openxmlformats.org/officeDocument/2006/relationships/slideLayout" Target="../slideLayouts/slideLayout76.xml"/><Relationship Id="rId6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6.xml"/><Relationship Id="rId5" Type="http://schemas.openxmlformats.org/officeDocument/2006/relationships/slideLayout" Target="../slideLayouts/slideLayout80.xml"/><Relationship Id="rId10" Type="http://schemas.openxmlformats.org/officeDocument/2006/relationships/slideLayout" Target="../slideLayouts/slideLayout85.xml"/><Relationship Id="rId4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4.xml"/><Relationship Id="rId14" Type="http://schemas.openxmlformats.org/officeDocument/2006/relationships/image" Target="../media/image1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5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90.xml"/><Relationship Id="rId7" Type="http://schemas.openxmlformats.org/officeDocument/2006/relationships/slideLayout" Target="../slideLayouts/slideLayout9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9.xml"/><Relationship Id="rId1" Type="http://schemas.openxmlformats.org/officeDocument/2006/relationships/slideLayout" Target="../slideLayouts/slideLayout88.xml"/><Relationship Id="rId6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98.xml"/><Relationship Id="rId5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97.xml"/><Relationship Id="rId4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6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10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99.xml"/><Relationship Id="rId6" Type="http://schemas.openxmlformats.org/officeDocument/2006/relationships/slideLayout" Target="../slideLayouts/slideLayout104.xml"/><Relationship Id="rId11" Type="http://schemas.openxmlformats.org/officeDocument/2006/relationships/slideLayout" Target="../slideLayouts/slideLayout109.xml"/><Relationship Id="rId5" Type="http://schemas.openxmlformats.org/officeDocument/2006/relationships/slideLayout" Target="../slideLayouts/slideLayout103.xml"/><Relationship Id="rId10" Type="http://schemas.openxmlformats.org/officeDocument/2006/relationships/slideLayout" Target="../slideLayouts/slideLayout108.xml"/><Relationship Id="rId4" Type="http://schemas.openxmlformats.org/officeDocument/2006/relationships/slideLayout" Target="../slideLayouts/slideLayout102.xml"/><Relationship Id="rId9" Type="http://schemas.openxmlformats.org/officeDocument/2006/relationships/slideLayout" Target="../slideLayouts/slideLayout10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703513" y="274638"/>
            <a:ext cx="6313487" cy="1139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693988" y="1600200"/>
            <a:ext cx="6323012" cy="7764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5450AA52-5232-4E5B-AED7-1D62CD83166D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802" r:id="rId1"/>
    <p:sldLayoutId id="2147490803" r:id="rId2"/>
    <p:sldLayoutId id="2147490804" r:id="rId3"/>
    <p:sldLayoutId id="2147490805" r:id="rId4"/>
    <p:sldLayoutId id="2147490806" r:id="rId5"/>
    <p:sldLayoutId id="2147490807" r:id="rId6"/>
    <p:sldLayoutId id="2147490808" r:id="rId7"/>
    <p:sldLayoutId id="2147490809" r:id="rId8"/>
    <p:sldLayoutId id="2147490810" r:id="rId9"/>
    <p:sldLayoutId id="2147490811" r:id="rId10"/>
    <p:sldLayoutId id="2147490812" r:id="rId11"/>
    <p:sldLayoutId id="2147490813" r:id="rId12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rgbClr val="19197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latin typeface="+mn-lt"/>
              <a:ea typeface="+mn-ea"/>
            </a:endParaRPr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2130425"/>
            <a:ext cx="7310437" cy="1466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60D7CE42-32BD-49CA-90D1-E43477AA4369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  <p:sp>
        <p:nvSpPr>
          <p:cNvPr id="10247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4522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894" r:id="rId1"/>
    <p:sldLayoutId id="2147490895" r:id="rId2"/>
    <p:sldLayoutId id="2147490896" r:id="rId3"/>
    <p:sldLayoutId id="2147490897" r:id="rId4"/>
    <p:sldLayoutId id="2147490898" r:id="rId5"/>
    <p:sldLayoutId id="2147490899" r:id="rId6"/>
    <p:sldLayoutId id="2147490900" r:id="rId7"/>
    <p:sldLayoutId id="2147490901" r:id="rId8"/>
    <p:sldLayoutId id="2147490902" r:id="rId9"/>
    <p:sldLayoutId id="2147490903" r:id="rId10"/>
    <p:sldLayoutId id="2147490904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46275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381000" y="0"/>
            <a:ext cx="1447800" cy="6856413"/>
          </a:xfrm>
          <a:prstGeom prst="rect">
            <a:avLst/>
          </a:prstGeom>
          <a:gradFill rotWithShape="0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shade val="61961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152400" y="1752600"/>
            <a:ext cx="4724400" cy="152400"/>
          </a:xfrm>
          <a:prstGeom prst="rect">
            <a:avLst/>
          </a:prstGeom>
          <a:solidFill>
            <a:schemeClr val="accent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685800" y="6629400"/>
            <a:ext cx="3505200" cy="227013"/>
          </a:xfrm>
          <a:prstGeom prst="rect">
            <a:avLst/>
          </a:prstGeom>
          <a:gradFill rotWithShape="0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762000" y="762000"/>
            <a:ext cx="8380413" cy="762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bg1">
                  <a:gamma/>
                  <a:shade val="15294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Hier klicken, um Master-Titelformat zu bearbeiten</a:t>
            </a:r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Hier klicken, um Master-Textformat zu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28680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1722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eaLnBrk="0" hangingPunct="0">
              <a:defRPr kumimoji="0" sz="1400"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81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1722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kumimoji="0" sz="1400"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82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1722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400"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fld id="{FA9CDABD-C5D4-4006-A6BA-C8FF9F1937F5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91319" r:id="rId1"/>
    <p:sldLayoutId id="2147491320" r:id="rId2"/>
    <p:sldLayoutId id="2147491321" r:id="rId3"/>
    <p:sldLayoutId id="2147491322" r:id="rId4"/>
    <p:sldLayoutId id="2147491323" r:id="rId5"/>
    <p:sldLayoutId id="2147491324" r:id="rId6"/>
    <p:sldLayoutId id="2147491325" r:id="rId7"/>
    <p:sldLayoutId id="2147491326" r:id="rId8"/>
    <p:sldLayoutId id="2147491327" r:id="rId9"/>
    <p:sldLayoutId id="2147491328" r:id="rId10"/>
    <p:sldLayoutId id="2147491329" r:id="rId11"/>
    <p:sldLayoutId id="2147491330" r:id="rId12"/>
    <p:sldLayoutId id="2147491331" r:id="rId13"/>
    <p:sldLayoutId id="2147491332" r:id="rId14"/>
    <p:sldLayoutId id="2147491333" r:id="rId15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l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 b="1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703513" y="274638"/>
            <a:ext cx="6313487" cy="1139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693988" y="1600200"/>
            <a:ext cx="6323012" cy="7764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B59FED08-2562-4DFC-8C35-C9E6F384AE86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905" r:id="rId1"/>
    <p:sldLayoutId id="2147490906" r:id="rId2"/>
    <p:sldLayoutId id="2147490907" r:id="rId3"/>
    <p:sldLayoutId id="2147490908" r:id="rId4"/>
    <p:sldLayoutId id="2147490909" r:id="rId5"/>
    <p:sldLayoutId id="2147490910" r:id="rId6"/>
    <p:sldLayoutId id="2147490911" r:id="rId7"/>
    <p:sldLayoutId id="2147490912" r:id="rId8"/>
    <p:sldLayoutId id="2147490913" r:id="rId9"/>
    <p:sldLayoutId id="2147490914" r:id="rId10"/>
    <p:sldLayoutId id="2147490915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701925" y="2043113"/>
            <a:ext cx="4797425" cy="15525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2" name="Rectangle 2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77035593-205C-4A10-8654-9CE66C102795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  <p:sp>
        <p:nvSpPr>
          <p:cNvPr id="1331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4522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916" r:id="rId1"/>
    <p:sldLayoutId id="2147490917" r:id="rId2"/>
    <p:sldLayoutId id="2147490918" r:id="rId3"/>
    <p:sldLayoutId id="2147490919" r:id="rId4"/>
    <p:sldLayoutId id="2147490920" r:id="rId5"/>
    <p:sldLayoutId id="2147490921" r:id="rId6"/>
    <p:sldLayoutId id="2147490922" r:id="rId7"/>
    <p:sldLayoutId id="2147490923" r:id="rId8"/>
    <p:sldLayoutId id="2147490924" r:id="rId9"/>
    <p:sldLayoutId id="2147490925" r:id="rId10"/>
    <p:sldLayoutId id="2147490926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rgbClr val="19197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latin typeface="+mn-lt"/>
              <a:ea typeface="+mn-ea"/>
            </a:endParaRPr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274638"/>
            <a:ext cx="8223250" cy="1139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5613" y="1600200"/>
            <a:ext cx="8223250" cy="45227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6273D170-F806-4E15-9B13-807BB86F7671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927" r:id="rId1"/>
    <p:sldLayoutId id="2147490928" r:id="rId2"/>
    <p:sldLayoutId id="2147490929" r:id="rId3"/>
    <p:sldLayoutId id="2147490930" r:id="rId4"/>
    <p:sldLayoutId id="2147490931" r:id="rId5"/>
    <p:sldLayoutId id="2147490932" r:id="rId6"/>
    <p:sldLayoutId id="2147490933" r:id="rId7"/>
    <p:sldLayoutId id="2147490934" r:id="rId8"/>
    <p:sldLayoutId id="2147490935" r:id="rId9"/>
    <p:sldLayoutId id="2147490936" r:id="rId10"/>
    <p:sldLayoutId id="2147490937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rgbClr val="19197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latin typeface="+mn-lt"/>
              <a:ea typeface="+mn-ea"/>
            </a:endParaRPr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2130425"/>
            <a:ext cx="7310437" cy="1466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B618D189-1CA4-4A39-A1E5-E134C396C685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  <p:sp>
        <p:nvSpPr>
          <p:cNvPr id="15367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4522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938" r:id="rId1"/>
    <p:sldLayoutId id="2147490939" r:id="rId2"/>
    <p:sldLayoutId id="2147490940" r:id="rId3"/>
    <p:sldLayoutId id="2147490941" r:id="rId4"/>
    <p:sldLayoutId id="2147490942" r:id="rId5"/>
    <p:sldLayoutId id="2147490943" r:id="rId6"/>
    <p:sldLayoutId id="2147490944" r:id="rId7"/>
    <p:sldLayoutId id="2147490945" r:id="rId8"/>
    <p:sldLayoutId id="2147490946" r:id="rId9"/>
    <p:sldLayoutId id="2147490947" r:id="rId10"/>
    <p:sldLayoutId id="2147490948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703513" y="274638"/>
            <a:ext cx="6313487" cy="1139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693988" y="1600200"/>
            <a:ext cx="6323012" cy="7764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B268A83A-B7BD-4BF7-B285-D6ACCA1315EF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949" r:id="rId1"/>
    <p:sldLayoutId id="2147490950" r:id="rId2"/>
    <p:sldLayoutId id="2147490951" r:id="rId3"/>
    <p:sldLayoutId id="2147490952" r:id="rId4"/>
    <p:sldLayoutId id="2147490953" r:id="rId5"/>
    <p:sldLayoutId id="2147490954" r:id="rId6"/>
    <p:sldLayoutId id="2147490955" r:id="rId7"/>
    <p:sldLayoutId id="2147490956" r:id="rId8"/>
    <p:sldLayoutId id="2147490957" r:id="rId9"/>
    <p:sldLayoutId id="2147490958" r:id="rId10"/>
    <p:sldLayoutId id="2147490959" r:id="rId11"/>
    <p:sldLayoutId id="2147491334" r:id="rId12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701925" y="2043113"/>
            <a:ext cx="4797425" cy="15525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2" name="Rectangle 2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76C79946-7986-4209-A6BA-B1807F596011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  <p:sp>
        <p:nvSpPr>
          <p:cNvPr id="17414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4522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960" r:id="rId1"/>
    <p:sldLayoutId id="2147490961" r:id="rId2"/>
    <p:sldLayoutId id="2147490962" r:id="rId3"/>
    <p:sldLayoutId id="2147490963" r:id="rId4"/>
    <p:sldLayoutId id="2147490964" r:id="rId5"/>
    <p:sldLayoutId id="2147490965" r:id="rId6"/>
    <p:sldLayoutId id="2147490966" r:id="rId7"/>
    <p:sldLayoutId id="2147490967" r:id="rId8"/>
    <p:sldLayoutId id="2147490968" r:id="rId9"/>
    <p:sldLayoutId id="2147490969" r:id="rId10"/>
    <p:sldLayoutId id="2147490970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rgbClr val="19197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latin typeface="+mn-lt"/>
              <a:ea typeface="+mn-ea"/>
            </a:endParaRPr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274638"/>
            <a:ext cx="8223250" cy="1139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5613" y="1600200"/>
            <a:ext cx="8223250" cy="45227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DC174B3B-90F3-4746-B222-2D51DE6226AD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971" r:id="rId1"/>
    <p:sldLayoutId id="2147490972" r:id="rId2"/>
    <p:sldLayoutId id="2147490973" r:id="rId3"/>
    <p:sldLayoutId id="2147490974" r:id="rId4"/>
    <p:sldLayoutId id="2147490975" r:id="rId5"/>
    <p:sldLayoutId id="2147490976" r:id="rId6"/>
    <p:sldLayoutId id="2147490977" r:id="rId7"/>
    <p:sldLayoutId id="2147490978" r:id="rId8"/>
    <p:sldLayoutId id="2147490979" r:id="rId9"/>
    <p:sldLayoutId id="2147490980" r:id="rId10"/>
    <p:sldLayoutId id="2147490981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rgbClr val="19197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latin typeface="+mn-lt"/>
              <a:ea typeface="+mn-ea"/>
            </a:endParaRPr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2130425"/>
            <a:ext cx="7310437" cy="1466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07522C5E-AF75-4025-86C2-0DF3C1AB8981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  <p:sp>
        <p:nvSpPr>
          <p:cNvPr id="19463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4522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982" r:id="rId1"/>
    <p:sldLayoutId id="2147490983" r:id="rId2"/>
    <p:sldLayoutId id="2147490984" r:id="rId3"/>
    <p:sldLayoutId id="2147490985" r:id="rId4"/>
    <p:sldLayoutId id="2147490986" r:id="rId5"/>
    <p:sldLayoutId id="2147490987" r:id="rId6"/>
    <p:sldLayoutId id="2147490988" r:id="rId7"/>
    <p:sldLayoutId id="2147490989" r:id="rId8"/>
    <p:sldLayoutId id="2147490990" r:id="rId9"/>
    <p:sldLayoutId id="2147490991" r:id="rId10"/>
    <p:sldLayoutId id="2147490992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701925" y="2043113"/>
            <a:ext cx="4797425" cy="15525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2" name="Rectangle 2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8106C172-B7D2-4CE3-893E-763FCA898D65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  <p:sp>
        <p:nvSpPr>
          <p:cNvPr id="2054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4522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814" r:id="rId1"/>
    <p:sldLayoutId id="2147490815" r:id="rId2"/>
    <p:sldLayoutId id="2147490816" r:id="rId3"/>
    <p:sldLayoutId id="2147490817" r:id="rId4"/>
    <p:sldLayoutId id="2147490818" r:id="rId5"/>
    <p:sldLayoutId id="2147490819" r:id="rId6"/>
    <p:sldLayoutId id="2147490820" r:id="rId7"/>
    <p:sldLayoutId id="2147490821" r:id="rId8"/>
    <p:sldLayoutId id="2147490822" r:id="rId9"/>
    <p:sldLayoutId id="2147490823" r:id="rId10"/>
    <p:sldLayoutId id="2147490824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46275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381000" y="0"/>
            <a:ext cx="1447800" cy="6856413"/>
          </a:xfrm>
          <a:prstGeom prst="rect">
            <a:avLst/>
          </a:prstGeom>
          <a:gradFill rotWithShape="0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shade val="61961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152400" y="1752600"/>
            <a:ext cx="4724400" cy="152400"/>
          </a:xfrm>
          <a:prstGeom prst="rect">
            <a:avLst/>
          </a:prstGeom>
          <a:solidFill>
            <a:schemeClr val="accent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685800" y="6629400"/>
            <a:ext cx="3505200" cy="227013"/>
          </a:xfrm>
          <a:prstGeom prst="rect">
            <a:avLst/>
          </a:prstGeom>
          <a:gradFill rotWithShape="0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762000" y="762000"/>
            <a:ext cx="8380413" cy="762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bg1">
                  <a:gamma/>
                  <a:shade val="15294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Hier klicken, um Master-Titelformat zu bearbeiten</a:t>
            </a:r>
          </a:p>
        </p:txBody>
      </p:sp>
      <p:sp>
        <p:nvSpPr>
          <p:cNvPr id="20487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Hier klicken, um Master-Textformat zu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28680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1722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eaLnBrk="0" hangingPunct="0">
              <a:defRPr kumimoji="0" sz="1400"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81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1722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kumimoji="0" sz="1400"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82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1722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400"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fld id="{823C4D33-6D24-4498-96C1-37D8AF506C94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91335" r:id="rId1"/>
    <p:sldLayoutId id="2147491336" r:id="rId2"/>
    <p:sldLayoutId id="2147491337" r:id="rId3"/>
    <p:sldLayoutId id="2147491338" r:id="rId4"/>
    <p:sldLayoutId id="2147491339" r:id="rId5"/>
    <p:sldLayoutId id="2147491340" r:id="rId6"/>
    <p:sldLayoutId id="2147491341" r:id="rId7"/>
    <p:sldLayoutId id="2147491342" r:id="rId8"/>
    <p:sldLayoutId id="2147491343" r:id="rId9"/>
    <p:sldLayoutId id="2147491344" r:id="rId10"/>
    <p:sldLayoutId id="2147491345" r:id="rId11"/>
    <p:sldLayoutId id="2147491346" r:id="rId12"/>
    <p:sldLayoutId id="2147491347" r:id="rId13"/>
    <p:sldLayoutId id="2147491348" r:id="rId14"/>
    <p:sldLayoutId id="2147491349" r:id="rId15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l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 b="1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703513" y="274638"/>
            <a:ext cx="6313487" cy="1139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693988" y="1600200"/>
            <a:ext cx="6323012" cy="7764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CA1256C9-7C4F-4446-9F4C-53E42547903A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993" r:id="rId1"/>
    <p:sldLayoutId id="2147490994" r:id="rId2"/>
    <p:sldLayoutId id="2147490995" r:id="rId3"/>
    <p:sldLayoutId id="2147490996" r:id="rId4"/>
    <p:sldLayoutId id="2147490997" r:id="rId5"/>
    <p:sldLayoutId id="2147490998" r:id="rId6"/>
    <p:sldLayoutId id="2147490999" r:id="rId7"/>
    <p:sldLayoutId id="2147491000" r:id="rId8"/>
    <p:sldLayoutId id="2147491001" r:id="rId9"/>
    <p:sldLayoutId id="2147491002" r:id="rId10"/>
    <p:sldLayoutId id="2147491003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701925" y="2043113"/>
            <a:ext cx="4797425" cy="15525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2" name="Rectangle 2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9EA4B142-969F-419C-BC39-FC49DCC00F27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  <p:sp>
        <p:nvSpPr>
          <p:cNvPr id="22534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4522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004" r:id="rId1"/>
    <p:sldLayoutId id="2147491005" r:id="rId2"/>
    <p:sldLayoutId id="2147491006" r:id="rId3"/>
    <p:sldLayoutId id="2147491007" r:id="rId4"/>
    <p:sldLayoutId id="2147491008" r:id="rId5"/>
    <p:sldLayoutId id="2147491009" r:id="rId6"/>
    <p:sldLayoutId id="2147491010" r:id="rId7"/>
    <p:sldLayoutId id="2147491011" r:id="rId8"/>
    <p:sldLayoutId id="2147491012" r:id="rId9"/>
    <p:sldLayoutId id="2147491013" r:id="rId10"/>
    <p:sldLayoutId id="2147491014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rgbClr val="19197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latin typeface="+mn-lt"/>
              <a:ea typeface="+mn-ea"/>
            </a:endParaRPr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274638"/>
            <a:ext cx="8223250" cy="1139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5613" y="1600200"/>
            <a:ext cx="8223250" cy="45227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7AF1C67F-93A5-479F-BC0C-3C36228B5AF8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015" r:id="rId1"/>
    <p:sldLayoutId id="2147491016" r:id="rId2"/>
    <p:sldLayoutId id="2147491017" r:id="rId3"/>
    <p:sldLayoutId id="2147491018" r:id="rId4"/>
    <p:sldLayoutId id="2147491019" r:id="rId5"/>
    <p:sldLayoutId id="2147491020" r:id="rId6"/>
    <p:sldLayoutId id="2147491021" r:id="rId7"/>
    <p:sldLayoutId id="2147491022" r:id="rId8"/>
    <p:sldLayoutId id="2147491023" r:id="rId9"/>
    <p:sldLayoutId id="2147491024" r:id="rId10"/>
    <p:sldLayoutId id="2147491025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rgbClr val="19197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latin typeface="+mn-lt"/>
              <a:ea typeface="+mn-ea"/>
            </a:endParaRPr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2130425"/>
            <a:ext cx="7310437" cy="1466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C76363D3-CDFB-4ADE-829D-748B7262D35D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  <p:sp>
        <p:nvSpPr>
          <p:cNvPr id="24583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4522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026" r:id="rId1"/>
    <p:sldLayoutId id="2147491027" r:id="rId2"/>
    <p:sldLayoutId id="2147491028" r:id="rId3"/>
    <p:sldLayoutId id="2147491029" r:id="rId4"/>
    <p:sldLayoutId id="2147491030" r:id="rId5"/>
    <p:sldLayoutId id="2147491031" r:id="rId6"/>
    <p:sldLayoutId id="2147491032" r:id="rId7"/>
    <p:sldLayoutId id="2147491033" r:id="rId8"/>
    <p:sldLayoutId id="2147491034" r:id="rId9"/>
    <p:sldLayoutId id="2147491035" r:id="rId10"/>
    <p:sldLayoutId id="2147491036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703513" y="274638"/>
            <a:ext cx="6313487" cy="1139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693988" y="1600200"/>
            <a:ext cx="6323012" cy="7764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DBAF754B-4659-4669-9A0D-AF4BCF6934B2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037" r:id="rId1"/>
    <p:sldLayoutId id="2147491038" r:id="rId2"/>
    <p:sldLayoutId id="2147491039" r:id="rId3"/>
    <p:sldLayoutId id="2147491040" r:id="rId4"/>
    <p:sldLayoutId id="2147491041" r:id="rId5"/>
    <p:sldLayoutId id="2147491042" r:id="rId6"/>
    <p:sldLayoutId id="2147491043" r:id="rId7"/>
    <p:sldLayoutId id="2147491044" r:id="rId8"/>
    <p:sldLayoutId id="2147491045" r:id="rId9"/>
    <p:sldLayoutId id="2147491046" r:id="rId10"/>
    <p:sldLayoutId id="2147491047" r:id="rId11"/>
    <p:sldLayoutId id="2147491350" r:id="rId12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701925" y="2043113"/>
            <a:ext cx="4797425" cy="15525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2" name="Rectangle 2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FA7457E4-183E-4D30-BBC6-417AE9A5223C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  <p:sp>
        <p:nvSpPr>
          <p:cNvPr id="26630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4522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048" r:id="rId1"/>
    <p:sldLayoutId id="2147491049" r:id="rId2"/>
    <p:sldLayoutId id="2147491050" r:id="rId3"/>
    <p:sldLayoutId id="2147491051" r:id="rId4"/>
    <p:sldLayoutId id="2147491052" r:id="rId5"/>
    <p:sldLayoutId id="2147491053" r:id="rId6"/>
    <p:sldLayoutId id="2147491054" r:id="rId7"/>
    <p:sldLayoutId id="2147491055" r:id="rId8"/>
    <p:sldLayoutId id="2147491056" r:id="rId9"/>
    <p:sldLayoutId id="2147491057" r:id="rId10"/>
    <p:sldLayoutId id="2147491058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rgbClr val="19197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latin typeface="+mn-lt"/>
              <a:ea typeface="+mn-ea"/>
            </a:endParaRPr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274638"/>
            <a:ext cx="8223250" cy="1139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5613" y="1600200"/>
            <a:ext cx="8223250" cy="45227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56E1BE9E-BEB9-4B56-B787-D90257A1F5BC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059" r:id="rId1"/>
    <p:sldLayoutId id="2147491060" r:id="rId2"/>
    <p:sldLayoutId id="2147491061" r:id="rId3"/>
    <p:sldLayoutId id="2147491062" r:id="rId4"/>
    <p:sldLayoutId id="2147491063" r:id="rId5"/>
    <p:sldLayoutId id="2147491064" r:id="rId6"/>
    <p:sldLayoutId id="2147491065" r:id="rId7"/>
    <p:sldLayoutId id="2147491066" r:id="rId8"/>
    <p:sldLayoutId id="2147491067" r:id="rId9"/>
    <p:sldLayoutId id="2147491068" r:id="rId10"/>
    <p:sldLayoutId id="2147491069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rgbClr val="19197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latin typeface="+mn-lt"/>
              <a:ea typeface="+mn-ea"/>
            </a:endParaRPr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2130425"/>
            <a:ext cx="7310437" cy="1466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0E786A23-6B6E-44CA-86B5-E8A37D89E1EE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  <p:sp>
        <p:nvSpPr>
          <p:cNvPr id="28679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4522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070" r:id="rId1"/>
    <p:sldLayoutId id="2147491071" r:id="rId2"/>
    <p:sldLayoutId id="2147491072" r:id="rId3"/>
    <p:sldLayoutId id="2147491073" r:id="rId4"/>
    <p:sldLayoutId id="2147491074" r:id="rId5"/>
    <p:sldLayoutId id="2147491075" r:id="rId6"/>
    <p:sldLayoutId id="2147491076" r:id="rId7"/>
    <p:sldLayoutId id="2147491077" r:id="rId8"/>
    <p:sldLayoutId id="2147491078" r:id="rId9"/>
    <p:sldLayoutId id="2147491079" r:id="rId10"/>
    <p:sldLayoutId id="2147491080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46275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381000" y="0"/>
            <a:ext cx="1447800" cy="6856413"/>
          </a:xfrm>
          <a:prstGeom prst="rect">
            <a:avLst/>
          </a:prstGeom>
          <a:gradFill rotWithShape="0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shade val="61961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152400" y="1752600"/>
            <a:ext cx="4724400" cy="152400"/>
          </a:xfrm>
          <a:prstGeom prst="rect">
            <a:avLst/>
          </a:prstGeom>
          <a:solidFill>
            <a:schemeClr val="accent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685800" y="6629400"/>
            <a:ext cx="3505200" cy="227013"/>
          </a:xfrm>
          <a:prstGeom prst="rect">
            <a:avLst/>
          </a:prstGeom>
          <a:gradFill rotWithShape="0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762000" y="762000"/>
            <a:ext cx="8380413" cy="762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bg1">
                  <a:gamma/>
                  <a:shade val="15294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Hier klicken, um Master-Titelformat zu bearbeiten</a:t>
            </a:r>
          </a:p>
        </p:txBody>
      </p:sp>
      <p:sp>
        <p:nvSpPr>
          <p:cNvPr id="29703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Hier klicken, um Master-Textformat zu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28680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1722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eaLnBrk="0" hangingPunct="0">
              <a:defRPr kumimoji="0" sz="1400"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81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1722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kumimoji="0" sz="1400"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82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1722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400"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fld id="{A8FA23C8-EFF1-49E8-B9DB-20348ABCCE6E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91351" r:id="rId1"/>
    <p:sldLayoutId id="2147491352" r:id="rId2"/>
    <p:sldLayoutId id="2147491353" r:id="rId3"/>
    <p:sldLayoutId id="2147491354" r:id="rId4"/>
    <p:sldLayoutId id="2147491355" r:id="rId5"/>
    <p:sldLayoutId id="2147491356" r:id="rId6"/>
    <p:sldLayoutId id="2147491357" r:id="rId7"/>
    <p:sldLayoutId id="2147491358" r:id="rId8"/>
    <p:sldLayoutId id="2147491359" r:id="rId9"/>
    <p:sldLayoutId id="2147491360" r:id="rId10"/>
    <p:sldLayoutId id="2147491361" r:id="rId11"/>
    <p:sldLayoutId id="2147491362" r:id="rId12"/>
    <p:sldLayoutId id="2147491363" r:id="rId13"/>
    <p:sldLayoutId id="2147491364" r:id="rId14"/>
    <p:sldLayoutId id="2147491365" r:id="rId15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l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 b="1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rgbClr val="19197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latin typeface="+mn-lt"/>
              <a:ea typeface="+mn-ea"/>
            </a:endParaRPr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274638"/>
            <a:ext cx="8223250" cy="1139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5613" y="1600200"/>
            <a:ext cx="8223250" cy="45227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54EC5279-4D72-401E-9758-6E291CDE762B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825" r:id="rId1"/>
    <p:sldLayoutId id="2147490826" r:id="rId2"/>
    <p:sldLayoutId id="2147490827" r:id="rId3"/>
    <p:sldLayoutId id="2147490828" r:id="rId4"/>
    <p:sldLayoutId id="2147490829" r:id="rId5"/>
    <p:sldLayoutId id="2147490830" r:id="rId6"/>
    <p:sldLayoutId id="2147490831" r:id="rId7"/>
    <p:sldLayoutId id="2147490832" r:id="rId8"/>
    <p:sldLayoutId id="2147490833" r:id="rId9"/>
    <p:sldLayoutId id="2147490834" r:id="rId10"/>
    <p:sldLayoutId id="2147490835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703513" y="274638"/>
            <a:ext cx="6313487" cy="1139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693988" y="1600200"/>
            <a:ext cx="6323012" cy="7764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1200603D-BDA9-4154-B88C-C893C7DCDB61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081" r:id="rId1"/>
    <p:sldLayoutId id="2147491082" r:id="rId2"/>
    <p:sldLayoutId id="2147491083" r:id="rId3"/>
    <p:sldLayoutId id="2147491084" r:id="rId4"/>
    <p:sldLayoutId id="2147491085" r:id="rId5"/>
    <p:sldLayoutId id="2147491086" r:id="rId6"/>
    <p:sldLayoutId id="2147491087" r:id="rId7"/>
    <p:sldLayoutId id="2147491088" r:id="rId8"/>
    <p:sldLayoutId id="2147491089" r:id="rId9"/>
    <p:sldLayoutId id="2147491090" r:id="rId10"/>
    <p:sldLayoutId id="2147491091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701925" y="2043113"/>
            <a:ext cx="4797425" cy="15525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2" name="Rectangle 2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D82D0C07-273A-4684-9943-C88A0410D832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  <p:sp>
        <p:nvSpPr>
          <p:cNvPr id="31750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4522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092" r:id="rId1"/>
    <p:sldLayoutId id="2147491093" r:id="rId2"/>
    <p:sldLayoutId id="2147491094" r:id="rId3"/>
    <p:sldLayoutId id="2147491095" r:id="rId4"/>
    <p:sldLayoutId id="2147491096" r:id="rId5"/>
    <p:sldLayoutId id="2147491097" r:id="rId6"/>
    <p:sldLayoutId id="2147491098" r:id="rId7"/>
    <p:sldLayoutId id="2147491099" r:id="rId8"/>
    <p:sldLayoutId id="2147491100" r:id="rId9"/>
    <p:sldLayoutId id="2147491101" r:id="rId10"/>
    <p:sldLayoutId id="2147491102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rgbClr val="19197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latin typeface="+mn-lt"/>
              <a:ea typeface="+mn-ea"/>
            </a:endParaRPr>
          </a:p>
        </p:txBody>
      </p:sp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274638"/>
            <a:ext cx="8223250" cy="1139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5613" y="1600200"/>
            <a:ext cx="8223250" cy="45227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46DDA740-8D9C-44A3-9EF1-37C0CB137130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103" r:id="rId1"/>
    <p:sldLayoutId id="2147491104" r:id="rId2"/>
    <p:sldLayoutId id="2147491105" r:id="rId3"/>
    <p:sldLayoutId id="2147491106" r:id="rId4"/>
    <p:sldLayoutId id="2147491107" r:id="rId5"/>
    <p:sldLayoutId id="2147491108" r:id="rId6"/>
    <p:sldLayoutId id="2147491109" r:id="rId7"/>
    <p:sldLayoutId id="2147491110" r:id="rId8"/>
    <p:sldLayoutId id="2147491111" r:id="rId9"/>
    <p:sldLayoutId id="2147491112" r:id="rId10"/>
    <p:sldLayoutId id="2147491113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rgbClr val="19197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latin typeface="+mn-lt"/>
              <a:ea typeface="+mn-ea"/>
            </a:endParaRPr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2130425"/>
            <a:ext cx="7310437" cy="1466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FA4D8CE0-394E-4030-9872-FA49024804D6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  <p:sp>
        <p:nvSpPr>
          <p:cNvPr id="33799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4522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114" r:id="rId1"/>
    <p:sldLayoutId id="2147491115" r:id="rId2"/>
    <p:sldLayoutId id="2147491116" r:id="rId3"/>
    <p:sldLayoutId id="2147491117" r:id="rId4"/>
    <p:sldLayoutId id="2147491118" r:id="rId5"/>
    <p:sldLayoutId id="2147491119" r:id="rId6"/>
    <p:sldLayoutId id="2147491120" r:id="rId7"/>
    <p:sldLayoutId id="2147491121" r:id="rId8"/>
    <p:sldLayoutId id="2147491122" r:id="rId9"/>
    <p:sldLayoutId id="2147491123" r:id="rId10"/>
    <p:sldLayoutId id="2147491124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703513" y="274638"/>
            <a:ext cx="6313487" cy="1139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3481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693988" y="1600200"/>
            <a:ext cx="6323012" cy="7764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737D041A-5DC6-4732-9169-0F86677E245B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125" r:id="rId1"/>
    <p:sldLayoutId id="2147491126" r:id="rId2"/>
    <p:sldLayoutId id="2147491127" r:id="rId3"/>
    <p:sldLayoutId id="2147491128" r:id="rId4"/>
    <p:sldLayoutId id="2147491129" r:id="rId5"/>
    <p:sldLayoutId id="2147491130" r:id="rId6"/>
    <p:sldLayoutId id="2147491131" r:id="rId7"/>
    <p:sldLayoutId id="2147491132" r:id="rId8"/>
    <p:sldLayoutId id="2147491133" r:id="rId9"/>
    <p:sldLayoutId id="2147491134" r:id="rId10"/>
    <p:sldLayoutId id="2147491135" r:id="rId11"/>
    <p:sldLayoutId id="2147491366" r:id="rId12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701925" y="2043113"/>
            <a:ext cx="4797425" cy="15525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2" name="Rectangle 2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7C0F7B4C-B21D-4FA0-9219-18A7C5CF5A30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  <p:sp>
        <p:nvSpPr>
          <p:cNvPr id="35846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4522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136" r:id="rId1"/>
    <p:sldLayoutId id="2147491137" r:id="rId2"/>
    <p:sldLayoutId id="2147491138" r:id="rId3"/>
    <p:sldLayoutId id="2147491139" r:id="rId4"/>
    <p:sldLayoutId id="2147491140" r:id="rId5"/>
    <p:sldLayoutId id="2147491141" r:id="rId6"/>
    <p:sldLayoutId id="2147491142" r:id="rId7"/>
    <p:sldLayoutId id="2147491143" r:id="rId8"/>
    <p:sldLayoutId id="2147491144" r:id="rId9"/>
    <p:sldLayoutId id="2147491145" r:id="rId10"/>
    <p:sldLayoutId id="2147491146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rgbClr val="19197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latin typeface="+mn-lt"/>
              <a:ea typeface="+mn-ea"/>
            </a:endParaRPr>
          </a:p>
        </p:txBody>
      </p:sp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274638"/>
            <a:ext cx="8223250" cy="1139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5613" y="1600200"/>
            <a:ext cx="8223250" cy="45227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B965A27E-4861-4A95-BEAB-DAE20ED6845D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147" r:id="rId1"/>
    <p:sldLayoutId id="2147491148" r:id="rId2"/>
    <p:sldLayoutId id="2147491149" r:id="rId3"/>
    <p:sldLayoutId id="2147491150" r:id="rId4"/>
    <p:sldLayoutId id="2147491151" r:id="rId5"/>
    <p:sldLayoutId id="2147491152" r:id="rId6"/>
    <p:sldLayoutId id="2147491153" r:id="rId7"/>
    <p:sldLayoutId id="2147491154" r:id="rId8"/>
    <p:sldLayoutId id="2147491155" r:id="rId9"/>
    <p:sldLayoutId id="2147491156" r:id="rId10"/>
    <p:sldLayoutId id="2147491157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rgbClr val="19197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latin typeface="+mn-lt"/>
              <a:ea typeface="+mn-ea"/>
            </a:endParaRPr>
          </a:p>
        </p:txBody>
      </p:sp>
      <p:sp>
        <p:nvSpPr>
          <p:cNvPr id="3789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2130425"/>
            <a:ext cx="7310437" cy="1466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2005C8B2-C37E-4C7D-A011-576D09B237B2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  <p:sp>
        <p:nvSpPr>
          <p:cNvPr id="37895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4522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158" r:id="rId1"/>
    <p:sldLayoutId id="2147491159" r:id="rId2"/>
    <p:sldLayoutId id="2147491160" r:id="rId3"/>
    <p:sldLayoutId id="2147491161" r:id="rId4"/>
    <p:sldLayoutId id="2147491162" r:id="rId5"/>
    <p:sldLayoutId id="2147491163" r:id="rId6"/>
    <p:sldLayoutId id="2147491164" r:id="rId7"/>
    <p:sldLayoutId id="2147491165" r:id="rId8"/>
    <p:sldLayoutId id="2147491166" r:id="rId9"/>
    <p:sldLayoutId id="2147491167" r:id="rId10"/>
    <p:sldLayoutId id="2147491168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46275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381000" y="0"/>
            <a:ext cx="1447800" cy="6856413"/>
          </a:xfrm>
          <a:prstGeom prst="rect">
            <a:avLst/>
          </a:prstGeom>
          <a:gradFill rotWithShape="0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shade val="61961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152400" y="1752600"/>
            <a:ext cx="4724400" cy="152400"/>
          </a:xfrm>
          <a:prstGeom prst="rect">
            <a:avLst/>
          </a:prstGeom>
          <a:solidFill>
            <a:schemeClr val="accent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685800" y="6629400"/>
            <a:ext cx="3505200" cy="227013"/>
          </a:xfrm>
          <a:prstGeom prst="rect">
            <a:avLst/>
          </a:prstGeom>
          <a:gradFill rotWithShape="0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762000" y="762000"/>
            <a:ext cx="8380413" cy="762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bg1">
                  <a:gamma/>
                  <a:shade val="15294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Hier klicken, um Master-Titelformat zu bearbeiten</a:t>
            </a:r>
          </a:p>
        </p:txBody>
      </p:sp>
      <p:sp>
        <p:nvSpPr>
          <p:cNvPr id="38919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Hier klicken, um Master-Textformat zu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28680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1722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eaLnBrk="0" hangingPunct="0">
              <a:defRPr kumimoji="0" sz="1400"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81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1722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kumimoji="0" sz="1400"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82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1722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400"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fld id="{B3C5A818-1AFC-4591-B68B-47A0DCB13537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91367" r:id="rId1"/>
    <p:sldLayoutId id="2147491368" r:id="rId2"/>
    <p:sldLayoutId id="2147491369" r:id="rId3"/>
    <p:sldLayoutId id="2147491370" r:id="rId4"/>
    <p:sldLayoutId id="2147491371" r:id="rId5"/>
    <p:sldLayoutId id="2147491372" r:id="rId6"/>
    <p:sldLayoutId id="2147491373" r:id="rId7"/>
    <p:sldLayoutId id="2147491374" r:id="rId8"/>
    <p:sldLayoutId id="2147491375" r:id="rId9"/>
    <p:sldLayoutId id="2147491376" r:id="rId10"/>
    <p:sldLayoutId id="2147491377" r:id="rId11"/>
    <p:sldLayoutId id="2147491378" r:id="rId12"/>
    <p:sldLayoutId id="2147491379" r:id="rId13"/>
    <p:sldLayoutId id="2147491380" r:id="rId14"/>
    <p:sldLayoutId id="2147491381" r:id="rId15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l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 b="1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703513" y="274638"/>
            <a:ext cx="6313487" cy="1139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3993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693988" y="1600200"/>
            <a:ext cx="6323012" cy="7764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497FF862-EFDE-4974-B8FA-6005230D5D1D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169" r:id="rId1"/>
    <p:sldLayoutId id="2147491170" r:id="rId2"/>
    <p:sldLayoutId id="2147491171" r:id="rId3"/>
    <p:sldLayoutId id="2147491172" r:id="rId4"/>
    <p:sldLayoutId id="2147491173" r:id="rId5"/>
    <p:sldLayoutId id="2147491174" r:id="rId6"/>
    <p:sldLayoutId id="2147491175" r:id="rId7"/>
    <p:sldLayoutId id="2147491176" r:id="rId8"/>
    <p:sldLayoutId id="2147491177" r:id="rId9"/>
    <p:sldLayoutId id="2147491178" r:id="rId10"/>
    <p:sldLayoutId id="2147491179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rgbClr val="19197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latin typeface="+mn-lt"/>
              <a:ea typeface="+mn-ea"/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2130425"/>
            <a:ext cx="7310437" cy="1466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61885D3E-65AB-4E25-84F4-F65117640910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  <p:sp>
        <p:nvSpPr>
          <p:cNvPr id="4103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4522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836" r:id="rId1"/>
    <p:sldLayoutId id="2147490837" r:id="rId2"/>
    <p:sldLayoutId id="2147490838" r:id="rId3"/>
    <p:sldLayoutId id="2147490839" r:id="rId4"/>
    <p:sldLayoutId id="2147490840" r:id="rId5"/>
    <p:sldLayoutId id="2147490841" r:id="rId6"/>
    <p:sldLayoutId id="2147490842" r:id="rId7"/>
    <p:sldLayoutId id="2147490843" r:id="rId8"/>
    <p:sldLayoutId id="2147490844" r:id="rId9"/>
    <p:sldLayoutId id="2147490845" r:id="rId10"/>
    <p:sldLayoutId id="2147490846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701925" y="2043113"/>
            <a:ext cx="4797425" cy="15525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2" name="Rectangle 2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A3A42604-37DA-4D50-90AB-82326CE9D7A0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  <p:sp>
        <p:nvSpPr>
          <p:cNvPr id="40966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4522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180" r:id="rId1"/>
    <p:sldLayoutId id="2147491181" r:id="rId2"/>
    <p:sldLayoutId id="2147491182" r:id="rId3"/>
    <p:sldLayoutId id="2147491183" r:id="rId4"/>
    <p:sldLayoutId id="2147491184" r:id="rId5"/>
    <p:sldLayoutId id="2147491185" r:id="rId6"/>
    <p:sldLayoutId id="2147491186" r:id="rId7"/>
    <p:sldLayoutId id="2147491187" r:id="rId8"/>
    <p:sldLayoutId id="2147491188" r:id="rId9"/>
    <p:sldLayoutId id="2147491189" r:id="rId10"/>
    <p:sldLayoutId id="2147491190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rgbClr val="19197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latin typeface="+mn-lt"/>
              <a:ea typeface="+mn-ea"/>
            </a:endParaRPr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274638"/>
            <a:ext cx="8223250" cy="1139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5613" y="1600200"/>
            <a:ext cx="8223250" cy="45227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46062354-0D66-4C33-9564-D42DA70E4328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191" r:id="rId1"/>
    <p:sldLayoutId id="2147491192" r:id="rId2"/>
    <p:sldLayoutId id="2147491193" r:id="rId3"/>
    <p:sldLayoutId id="2147491194" r:id="rId4"/>
    <p:sldLayoutId id="2147491195" r:id="rId5"/>
    <p:sldLayoutId id="2147491196" r:id="rId6"/>
    <p:sldLayoutId id="2147491197" r:id="rId7"/>
    <p:sldLayoutId id="2147491198" r:id="rId8"/>
    <p:sldLayoutId id="2147491199" r:id="rId9"/>
    <p:sldLayoutId id="2147491200" r:id="rId10"/>
    <p:sldLayoutId id="2147491201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rgbClr val="19197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latin typeface="+mn-lt"/>
              <a:ea typeface="+mn-ea"/>
            </a:endParaRPr>
          </a:p>
        </p:txBody>
      </p:sp>
      <p:sp>
        <p:nvSpPr>
          <p:cNvPr id="430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2130425"/>
            <a:ext cx="7310437" cy="1466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55ECB561-4C04-4F06-B240-34F776410DDF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  <p:sp>
        <p:nvSpPr>
          <p:cNvPr id="43015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4522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202" r:id="rId1"/>
    <p:sldLayoutId id="2147491203" r:id="rId2"/>
    <p:sldLayoutId id="2147491204" r:id="rId3"/>
    <p:sldLayoutId id="2147491205" r:id="rId4"/>
    <p:sldLayoutId id="2147491206" r:id="rId5"/>
    <p:sldLayoutId id="2147491207" r:id="rId6"/>
    <p:sldLayoutId id="2147491208" r:id="rId7"/>
    <p:sldLayoutId id="2147491209" r:id="rId8"/>
    <p:sldLayoutId id="2147491210" r:id="rId9"/>
    <p:sldLayoutId id="2147491211" r:id="rId10"/>
    <p:sldLayoutId id="2147491212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703513" y="274638"/>
            <a:ext cx="6313487" cy="1139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44035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693988" y="1600200"/>
            <a:ext cx="6323012" cy="7764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B34BBD5F-8BD2-4441-87EA-8FCC1A34FB94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213" r:id="rId1"/>
    <p:sldLayoutId id="2147491214" r:id="rId2"/>
    <p:sldLayoutId id="2147491215" r:id="rId3"/>
    <p:sldLayoutId id="2147491216" r:id="rId4"/>
    <p:sldLayoutId id="2147491217" r:id="rId5"/>
    <p:sldLayoutId id="2147491218" r:id="rId6"/>
    <p:sldLayoutId id="2147491219" r:id="rId7"/>
    <p:sldLayoutId id="2147491220" r:id="rId8"/>
    <p:sldLayoutId id="2147491221" r:id="rId9"/>
    <p:sldLayoutId id="2147491222" r:id="rId10"/>
    <p:sldLayoutId id="2147491223" r:id="rId11"/>
    <p:sldLayoutId id="2147491382" r:id="rId12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701925" y="2043113"/>
            <a:ext cx="4797425" cy="15525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2" name="Rectangle 2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E87F0154-37B8-4B67-AAAD-F8D3C452E894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  <p:sp>
        <p:nvSpPr>
          <p:cNvPr id="45062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4522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224" r:id="rId1"/>
    <p:sldLayoutId id="2147491225" r:id="rId2"/>
    <p:sldLayoutId id="2147491226" r:id="rId3"/>
    <p:sldLayoutId id="2147491227" r:id="rId4"/>
    <p:sldLayoutId id="2147491228" r:id="rId5"/>
    <p:sldLayoutId id="2147491229" r:id="rId6"/>
    <p:sldLayoutId id="2147491230" r:id="rId7"/>
    <p:sldLayoutId id="2147491231" r:id="rId8"/>
    <p:sldLayoutId id="2147491232" r:id="rId9"/>
    <p:sldLayoutId id="2147491233" r:id="rId10"/>
    <p:sldLayoutId id="2147491234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rgbClr val="19197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latin typeface="+mn-lt"/>
              <a:ea typeface="+mn-ea"/>
            </a:endParaRPr>
          </a:p>
        </p:txBody>
      </p:sp>
      <p:sp>
        <p:nvSpPr>
          <p:cNvPr id="4608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274638"/>
            <a:ext cx="8223250" cy="1139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5613" y="1600200"/>
            <a:ext cx="8223250" cy="45227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3B078260-6A10-418C-8B5B-88302F405770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235" r:id="rId1"/>
    <p:sldLayoutId id="2147491236" r:id="rId2"/>
    <p:sldLayoutId id="2147491237" r:id="rId3"/>
    <p:sldLayoutId id="2147491238" r:id="rId4"/>
    <p:sldLayoutId id="2147491239" r:id="rId5"/>
    <p:sldLayoutId id="2147491240" r:id="rId6"/>
    <p:sldLayoutId id="2147491241" r:id="rId7"/>
    <p:sldLayoutId id="2147491242" r:id="rId8"/>
    <p:sldLayoutId id="2147491243" r:id="rId9"/>
    <p:sldLayoutId id="2147491244" r:id="rId10"/>
    <p:sldLayoutId id="2147491245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rgbClr val="19197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latin typeface="+mn-lt"/>
              <a:ea typeface="+mn-ea"/>
            </a:endParaRPr>
          </a:p>
        </p:txBody>
      </p:sp>
      <p:sp>
        <p:nvSpPr>
          <p:cNvPr id="4710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2130425"/>
            <a:ext cx="7310437" cy="1466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8D9CA94B-0956-434F-AD2A-8DED5F950D92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  <p:sp>
        <p:nvSpPr>
          <p:cNvPr id="47111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4522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246" r:id="rId1"/>
    <p:sldLayoutId id="2147491247" r:id="rId2"/>
    <p:sldLayoutId id="2147491248" r:id="rId3"/>
    <p:sldLayoutId id="2147491249" r:id="rId4"/>
    <p:sldLayoutId id="2147491250" r:id="rId5"/>
    <p:sldLayoutId id="2147491251" r:id="rId6"/>
    <p:sldLayoutId id="2147491252" r:id="rId7"/>
    <p:sldLayoutId id="2147491253" r:id="rId8"/>
    <p:sldLayoutId id="2147491254" r:id="rId9"/>
    <p:sldLayoutId id="2147491255" r:id="rId10"/>
    <p:sldLayoutId id="2147491256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46275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381000" y="0"/>
            <a:ext cx="1447800" cy="6856413"/>
          </a:xfrm>
          <a:prstGeom prst="rect">
            <a:avLst/>
          </a:prstGeom>
          <a:gradFill rotWithShape="0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shade val="61961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152400" y="1752600"/>
            <a:ext cx="4724400" cy="152400"/>
          </a:xfrm>
          <a:prstGeom prst="rect">
            <a:avLst/>
          </a:prstGeom>
          <a:solidFill>
            <a:schemeClr val="accent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685800" y="6629400"/>
            <a:ext cx="3505200" cy="227013"/>
          </a:xfrm>
          <a:prstGeom prst="rect">
            <a:avLst/>
          </a:prstGeom>
          <a:gradFill rotWithShape="0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762000" y="762000"/>
            <a:ext cx="8380413" cy="762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bg1">
                  <a:gamma/>
                  <a:shade val="15294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Hier klicken, um Master-Titelformat zu bearbeiten</a:t>
            </a:r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Hier klicken, um Master-Textformat zu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28680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1722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eaLnBrk="0" hangingPunct="0">
              <a:defRPr kumimoji="0" sz="1400"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81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1722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kumimoji="0" sz="1400"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82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1722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400"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fld id="{35A9978F-E107-499A-8F91-ED1AFAB9A64A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91383" r:id="rId1"/>
    <p:sldLayoutId id="2147491384" r:id="rId2"/>
    <p:sldLayoutId id="2147491385" r:id="rId3"/>
    <p:sldLayoutId id="2147491386" r:id="rId4"/>
    <p:sldLayoutId id="2147491387" r:id="rId5"/>
    <p:sldLayoutId id="2147491388" r:id="rId6"/>
    <p:sldLayoutId id="2147491389" r:id="rId7"/>
    <p:sldLayoutId id="2147491390" r:id="rId8"/>
    <p:sldLayoutId id="2147491391" r:id="rId9"/>
    <p:sldLayoutId id="2147491392" r:id="rId10"/>
    <p:sldLayoutId id="2147491393" r:id="rId11"/>
    <p:sldLayoutId id="2147491394" r:id="rId12"/>
    <p:sldLayoutId id="2147491395" r:id="rId13"/>
    <p:sldLayoutId id="2147491396" r:id="rId14"/>
    <p:sldLayoutId id="2147491397" r:id="rId15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alibri" pitchFamily="34" charset="0"/>
          <a:cs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alibri" pitchFamily="34" charset="0"/>
          <a:cs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alibri" pitchFamily="34" charset="0"/>
          <a:cs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alibri" pitchFamily="34" charset="0"/>
          <a:cs typeface="Times New Roman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l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 b="1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703513" y="274638"/>
            <a:ext cx="6313487" cy="1139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49155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693988" y="1600200"/>
            <a:ext cx="6323012" cy="7764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9464B4D1-2DB4-4CD4-93B9-E335746317D3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257" r:id="rId1"/>
    <p:sldLayoutId id="2147491258" r:id="rId2"/>
    <p:sldLayoutId id="2147491259" r:id="rId3"/>
    <p:sldLayoutId id="2147491260" r:id="rId4"/>
    <p:sldLayoutId id="2147491261" r:id="rId5"/>
    <p:sldLayoutId id="2147491262" r:id="rId6"/>
    <p:sldLayoutId id="2147491263" r:id="rId7"/>
    <p:sldLayoutId id="2147491264" r:id="rId8"/>
    <p:sldLayoutId id="2147491265" r:id="rId9"/>
    <p:sldLayoutId id="2147491266" r:id="rId10"/>
    <p:sldLayoutId id="2147491267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701925" y="2043113"/>
            <a:ext cx="4797425" cy="15525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2" name="Rectangle 2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6A9F8C63-1C16-4981-A021-4159DA06C2F2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  <p:sp>
        <p:nvSpPr>
          <p:cNvPr id="50182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4522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268" r:id="rId1"/>
    <p:sldLayoutId id="2147491269" r:id="rId2"/>
    <p:sldLayoutId id="2147491270" r:id="rId3"/>
    <p:sldLayoutId id="2147491271" r:id="rId4"/>
    <p:sldLayoutId id="2147491272" r:id="rId5"/>
    <p:sldLayoutId id="2147491273" r:id="rId6"/>
    <p:sldLayoutId id="2147491274" r:id="rId7"/>
    <p:sldLayoutId id="2147491275" r:id="rId8"/>
    <p:sldLayoutId id="2147491276" r:id="rId9"/>
    <p:sldLayoutId id="2147491277" r:id="rId10"/>
    <p:sldLayoutId id="2147491278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46275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381000" y="0"/>
            <a:ext cx="1447800" cy="6856413"/>
          </a:xfrm>
          <a:prstGeom prst="rect">
            <a:avLst/>
          </a:prstGeom>
          <a:gradFill rotWithShape="0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shade val="61961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152400" y="1752600"/>
            <a:ext cx="4724400" cy="152400"/>
          </a:xfrm>
          <a:prstGeom prst="rect">
            <a:avLst/>
          </a:prstGeom>
          <a:solidFill>
            <a:schemeClr val="accent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685800" y="6629400"/>
            <a:ext cx="3505200" cy="227013"/>
          </a:xfrm>
          <a:prstGeom prst="rect">
            <a:avLst/>
          </a:prstGeom>
          <a:gradFill rotWithShape="0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762000" y="762000"/>
            <a:ext cx="8380413" cy="762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bg1">
                  <a:gamma/>
                  <a:shade val="15294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Hier klicken, um Master-Titelformat zu bearbeiten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Hier klicken, um Master-Textformat zu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28680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1722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eaLnBrk="0" hangingPunct="0">
              <a:defRPr kumimoji="0" sz="1400">
                <a:latin typeface="+mj-lt"/>
                <a:ea typeface="+mn-ea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8681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1722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kumimoji="0" sz="1400">
                <a:latin typeface="+mj-lt"/>
                <a:ea typeface="+mn-ea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28682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1722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400">
                <a:latin typeface="+mj-lt"/>
                <a:ea typeface="+mn-ea"/>
              </a:defRPr>
            </a:lvl1pPr>
          </a:lstStyle>
          <a:p>
            <a:pPr>
              <a:defRPr/>
            </a:pPr>
            <a:fld id="{019A5B86-38C9-46DD-8C4F-192566BAA286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91302" r:id="rId1"/>
    <p:sldLayoutId id="2147490847" r:id="rId2"/>
    <p:sldLayoutId id="2147490848" r:id="rId3"/>
    <p:sldLayoutId id="2147490849" r:id="rId4"/>
    <p:sldLayoutId id="2147490850" r:id="rId5"/>
    <p:sldLayoutId id="2147490851" r:id="rId6"/>
    <p:sldLayoutId id="2147490852" r:id="rId7"/>
    <p:sldLayoutId id="2147490853" r:id="rId8"/>
    <p:sldLayoutId id="2147490854" r:id="rId9"/>
    <p:sldLayoutId id="2147490855" r:id="rId10"/>
    <p:sldLayoutId id="2147490856" r:id="rId11"/>
    <p:sldLayoutId id="2147490857" r:id="rId12"/>
    <p:sldLayoutId id="2147490858" r:id="rId13"/>
    <p:sldLayoutId id="2147490859" r:id="rId14"/>
    <p:sldLayoutId id="2147490860" r:id="rId15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l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 b="1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rgbClr val="19197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latin typeface="+mn-lt"/>
              <a:ea typeface="+mn-ea"/>
            </a:endParaRPr>
          </a:p>
        </p:txBody>
      </p:sp>
      <p:sp>
        <p:nvSpPr>
          <p:cNvPr id="5120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274638"/>
            <a:ext cx="8223250" cy="1139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5613" y="1600200"/>
            <a:ext cx="8223250" cy="45227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EE7E5AF4-731B-4403-B437-A04723511C8C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279" r:id="rId1"/>
    <p:sldLayoutId id="2147491280" r:id="rId2"/>
    <p:sldLayoutId id="2147491281" r:id="rId3"/>
    <p:sldLayoutId id="2147491282" r:id="rId4"/>
    <p:sldLayoutId id="2147491283" r:id="rId5"/>
    <p:sldLayoutId id="2147491284" r:id="rId6"/>
    <p:sldLayoutId id="2147491285" r:id="rId7"/>
    <p:sldLayoutId id="2147491286" r:id="rId8"/>
    <p:sldLayoutId id="2147491287" r:id="rId9"/>
    <p:sldLayoutId id="2147491288" r:id="rId10"/>
    <p:sldLayoutId id="2147491289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rgbClr val="19197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latin typeface="+mn-lt"/>
              <a:ea typeface="+mn-ea"/>
            </a:endParaRPr>
          </a:p>
        </p:txBody>
      </p:sp>
      <p:sp>
        <p:nvSpPr>
          <p:cNvPr id="522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2130425"/>
            <a:ext cx="7310437" cy="1466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FDD6EE46-ECAA-4D85-BC8D-57DAA418EA5D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  <p:sp>
        <p:nvSpPr>
          <p:cNvPr id="52231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4522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290" r:id="rId1"/>
    <p:sldLayoutId id="2147491291" r:id="rId2"/>
    <p:sldLayoutId id="2147491292" r:id="rId3"/>
    <p:sldLayoutId id="2147491293" r:id="rId4"/>
    <p:sldLayoutId id="2147491294" r:id="rId5"/>
    <p:sldLayoutId id="2147491295" r:id="rId6"/>
    <p:sldLayoutId id="2147491296" r:id="rId7"/>
    <p:sldLayoutId id="2147491297" r:id="rId8"/>
    <p:sldLayoutId id="2147491298" r:id="rId9"/>
    <p:sldLayoutId id="2147491299" r:id="rId10"/>
    <p:sldLayoutId id="2147491300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elplatzhalter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  <a:endParaRPr lang="en-US" smtClean="0"/>
          </a:p>
        </p:txBody>
      </p:sp>
      <p:sp>
        <p:nvSpPr>
          <p:cNvPr id="53251" name="Textplatzhalter 1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smtClean="0"/>
          </a:p>
        </p:txBody>
      </p:sp>
      <p:sp>
        <p:nvSpPr>
          <p:cNvPr id="14" name="Datumsplatzhalt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175" cy="3651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Foliennummernplatzhalter 22"/>
          <p:cNvSpPr>
            <a:spLocks noGrp="1"/>
          </p:cNvSpPr>
          <p:nvPr>
            <p:ph type="sldNum" sz="quarter" idx="4"/>
          </p:nvPr>
        </p:nvSpPr>
        <p:spPr>
          <a:xfrm>
            <a:off x="612775" y="6356350"/>
            <a:ext cx="1981200" cy="3651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335AFA30-17B3-4F33-8CB4-7377C9B1E5BF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  <p:sp>
        <p:nvSpPr>
          <p:cNvPr id="28" name="Gerade Verbindung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/>
          </a:p>
        </p:txBody>
      </p:sp>
      <p:sp>
        <p:nvSpPr>
          <p:cNvPr id="29" name="Gerade Verbindung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/>
          </a:p>
        </p:txBody>
      </p:sp>
      <p:sp>
        <p:nvSpPr>
          <p:cNvPr id="10" name="Gleichschenkliges Dreieck 9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398" r:id="rId1"/>
    <p:sldLayoutId id="2147491399" r:id="rId2"/>
    <p:sldLayoutId id="2147491400" r:id="rId3"/>
    <p:sldLayoutId id="2147491401" r:id="rId4"/>
    <p:sldLayoutId id="2147491402" r:id="rId5"/>
    <p:sldLayoutId id="2147491403" r:id="rId6"/>
    <p:sldLayoutId id="2147491404" r:id="rId7"/>
    <p:sldLayoutId id="2147491405" r:id="rId8"/>
    <p:sldLayoutId id="2147491406" r:id="rId9"/>
    <p:sldLayoutId id="2147491407" r:id="rId10"/>
    <p:sldLayoutId id="2147491408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libri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libri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libri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libri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itchFamily="18" charset="2"/>
        <a:buChar char="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itchFamily="18" charset="2"/>
        <a:buChar char=""/>
        <a:defRPr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itchFamily="18" charset="2"/>
        <a:buChar char="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pitchFamily="2" charset="2"/>
        <a:buChar char="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46275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381000" y="0"/>
            <a:ext cx="1447800" cy="6856413"/>
          </a:xfrm>
          <a:prstGeom prst="rect">
            <a:avLst/>
          </a:prstGeom>
          <a:gradFill rotWithShape="0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shade val="61961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152400" y="1752600"/>
            <a:ext cx="4724400" cy="152400"/>
          </a:xfrm>
          <a:prstGeom prst="rect">
            <a:avLst/>
          </a:prstGeom>
          <a:solidFill>
            <a:schemeClr val="accent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685800" y="6629400"/>
            <a:ext cx="3505200" cy="227013"/>
          </a:xfrm>
          <a:prstGeom prst="rect">
            <a:avLst/>
          </a:prstGeom>
          <a:gradFill rotWithShape="0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762000" y="762000"/>
            <a:ext cx="8380413" cy="762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bg1">
                  <a:gamma/>
                  <a:shade val="15294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Hier klicken, um Master-Titelformat zu bearbeiten</a:t>
            </a:r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Hier klicken, um Master-Textformat zu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28680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1722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eaLnBrk="0" hangingPunct="0">
              <a:defRPr kumimoji="0" sz="1400"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81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1722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kumimoji="0" sz="1400"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82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1722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400"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fld id="{3DC145A1-6195-41BB-AA31-805A36AD0A6D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91303" r:id="rId1"/>
    <p:sldLayoutId id="2147491304" r:id="rId2"/>
    <p:sldLayoutId id="2147491305" r:id="rId3"/>
    <p:sldLayoutId id="2147491306" r:id="rId4"/>
    <p:sldLayoutId id="2147491307" r:id="rId5"/>
    <p:sldLayoutId id="2147491308" r:id="rId6"/>
    <p:sldLayoutId id="2147491309" r:id="rId7"/>
    <p:sldLayoutId id="2147491310" r:id="rId8"/>
    <p:sldLayoutId id="2147491311" r:id="rId9"/>
    <p:sldLayoutId id="2147491312" r:id="rId10"/>
    <p:sldLayoutId id="2147491313" r:id="rId11"/>
    <p:sldLayoutId id="2147491314" r:id="rId12"/>
    <p:sldLayoutId id="2147491315" r:id="rId13"/>
    <p:sldLayoutId id="2147491316" r:id="rId14"/>
    <p:sldLayoutId id="2147491317" r:id="rId15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l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 b="1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703513" y="274638"/>
            <a:ext cx="6313487" cy="1139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693988" y="1600200"/>
            <a:ext cx="6323012" cy="7764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45942FAE-2D16-4E06-A945-FF86FDBC8584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861" r:id="rId1"/>
    <p:sldLayoutId id="2147490862" r:id="rId2"/>
    <p:sldLayoutId id="2147490863" r:id="rId3"/>
    <p:sldLayoutId id="2147490864" r:id="rId4"/>
    <p:sldLayoutId id="2147490865" r:id="rId5"/>
    <p:sldLayoutId id="2147490866" r:id="rId6"/>
    <p:sldLayoutId id="2147490867" r:id="rId7"/>
    <p:sldLayoutId id="2147490868" r:id="rId8"/>
    <p:sldLayoutId id="2147490869" r:id="rId9"/>
    <p:sldLayoutId id="2147490870" r:id="rId10"/>
    <p:sldLayoutId id="2147490871" r:id="rId11"/>
    <p:sldLayoutId id="2147491318" r:id="rId12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701925" y="2043113"/>
            <a:ext cx="4797425" cy="15525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2" name="Rectangle 2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67EDC424-39E6-4C5E-A03C-4DD3805B730E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  <p:sp>
        <p:nvSpPr>
          <p:cNvPr id="819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4522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872" r:id="rId1"/>
    <p:sldLayoutId id="2147490873" r:id="rId2"/>
    <p:sldLayoutId id="2147490874" r:id="rId3"/>
    <p:sldLayoutId id="2147490875" r:id="rId4"/>
    <p:sldLayoutId id="2147490876" r:id="rId5"/>
    <p:sldLayoutId id="2147490877" r:id="rId6"/>
    <p:sldLayoutId id="2147490878" r:id="rId7"/>
    <p:sldLayoutId id="2147490879" r:id="rId8"/>
    <p:sldLayoutId id="2147490880" r:id="rId9"/>
    <p:sldLayoutId id="2147490881" r:id="rId10"/>
    <p:sldLayoutId id="2147490882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rgbClr val="19197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latin typeface="+mn-lt"/>
              <a:ea typeface="+mn-ea"/>
            </a:endParaRPr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274638"/>
            <a:ext cx="8223250" cy="1139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5613" y="1600200"/>
            <a:ext cx="8223250" cy="45227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30B18360-E79E-4055-B917-76B5FAEEC5A1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883" r:id="rId1"/>
    <p:sldLayoutId id="2147490884" r:id="rId2"/>
    <p:sldLayoutId id="2147490885" r:id="rId3"/>
    <p:sldLayoutId id="2147490886" r:id="rId4"/>
    <p:sldLayoutId id="2147490887" r:id="rId5"/>
    <p:sldLayoutId id="2147490888" r:id="rId6"/>
    <p:sldLayoutId id="2147490889" r:id="rId7"/>
    <p:sldLayoutId id="2147490890" r:id="rId8"/>
    <p:sldLayoutId id="2147490891" r:id="rId9"/>
    <p:sldLayoutId id="2147490892" r:id="rId10"/>
    <p:sldLayoutId id="2147490893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9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97.xml"/><Relationship Id="rId6" Type="http://schemas.openxmlformats.org/officeDocument/2006/relationships/image" Target="../media/image12.jpeg"/><Relationship Id="rId5" Type="http://schemas.openxmlformats.org/officeDocument/2006/relationships/image" Target="../media/image8.gif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97.xml"/><Relationship Id="rId6" Type="http://schemas.openxmlformats.org/officeDocument/2006/relationships/image" Target="../media/image12.jpeg"/><Relationship Id="rId5" Type="http://schemas.openxmlformats.org/officeDocument/2006/relationships/image" Target="../media/image8.gif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9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0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0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0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0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0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0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9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9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9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9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9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9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9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97.xml"/><Relationship Id="rId4" Type="http://schemas.openxmlformats.org/officeDocument/2006/relationships/image" Target="../media/image2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9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97.xml"/><Relationship Id="rId6" Type="http://schemas.openxmlformats.org/officeDocument/2006/relationships/image" Target="../media/image21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7.jpeg"/><Relationship Id="rId3" Type="http://schemas.openxmlformats.org/officeDocument/2006/relationships/image" Target="../media/image26.jpeg"/><Relationship Id="rId12" Type="http://schemas.openxmlformats.org/officeDocument/2006/relationships/image" Target="../media/image2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97.xml"/><Relationship Id="rId11" Type="http://schemas.openxmlformats.org/officeDocument/2006/relationships/image" Target="../media/image23.jpeg"/><Relationship Id="rId10" Type="http://schemas.microsoft.com/office/2007/relationships/hdphoto" Target="NULL"/><Relationship Id="rId14" Type="http://schemas.openxmlformats.org/officeDocument/2006/relationships/image" Target="../media/image2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7.xml"/></Relationships>
</file>

<file path=ppt/slides/_rels/slide3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1.jpeg"/><Relationship Id="rId3" Type="http://schemas.openxmlformats.org/officeDocument/2006/relationships/image" Target="../media/image23.jpeg"/><Relationship Id="rId12" Type="http://schemas.microsoft.com/office/2007/relationships/hdphoto" Target="NUL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97.xml"/><Relationship Id="rId6" Type="http://schemas.openxmlformats.org/officeDocument/2006/relationships/image" Target="../media/image26.jpeg"/><Relationship Id="rId11" Type="http://schemas.openxmlformats.org/officeDocument/2006/relationships/image" Target="../media/image28.png"/><Relationship Id="rId5" Type="http://schemas.openxmlformats.org/officeDocument/2006/relationships/image" Target="../media/image27.jpeg"/><Relationship Id="rId10" Type="http://schemas.microsoft.com/office/2007/relationships/hdphoto" Target="NULL"/><Relationship Id="rId4" Type="http://schemas.openxmlformats.org/officeDocument/2006/relationships/image" Target="../media/image24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9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9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9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97.xml"/><Relationship Id="rId4" Type="http://schemas.openxmlformats.org/officeDocument/2006/relationships/image" Target="../media/image8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97.xml"/><Relationship Id="rId4" Type="http://schemas.openxmlformats.org/officeDocument/2006/relationships/image" Target="../media/image8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97.xml"/><Relationship Id="rId5" Type="http://schemas.openxmlformats.org/officeDocument/2006/relationships/image" Target="../media/image10.jpeg"/><Relationship Id="rId4" Type="http://schemas.openxmlformats.org/officeDocument/2006/relationships/image" Target="../media/image8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97.xml"/><Relationship Id="rId6" Type="http://schemas.openxmlformats.org/officeDocument/2006/relationships/image" Target="../media/image10.jpeg"/><Relationship Id="rId5" Type="http://schemas.openxmlformats.org/officeDocument/2006/relationships/image" Target="../media/image8.gif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Titel 3"/>
          <p:cNvSpPr>
            <a:spLocks noGrp="1"/>
          </p:cNvSpPr>
          <p:nvPr>
            <p:ph type="ctrTitle"/>
          </p:nvPr>
        </p:nvSpPr>
        <p:spPr>
          <a:xfrm>
            <a:off x="1258888" y="3716338"/>
            <a:ext cx="6858000" cy="990600"/>
          </a:xfrm>
        </p:spPr>
        <p:txBody>
          <a:bodyPr/>
          <a:lstStyle/>
          <a:p>
            <a:pPr eaLnBrk="1" hangingPunct="1"/>
            <a:r>
              <a:rPr lang="de-DE" sz="2800" dirty="0" smtClean="0"/>
              <a:t>Workshop: </a:t>
            </a:r>
            <a:br>
              <a:rPr lang="de-DE" sz="2800" dirty="0" smtClean="0"/>
            </a:br>
            <a:r>
              <a:rPr lang="de-DE" dirty="0" smtClean="0"/>
              <a:t>Atmung, Blut und Kreislaufsystem</a:t>
            </a:r>
            <a:br>
              <a:rPr lang="de-DE" dirty="0" smtClean="0"/>
            </a:br>
            <a:endParaRPr lang="de-DE" dirty="0" smtClean="0"/>
          </a:p>
        </p:txBody>
      </p:sp>
      <p:sp>
        <p:nvSpPr>
          <p:cNvPr id="6" name="Untertitel 2"/>
          <p:cNvSpPr>
            <a:spLocks noGrp="1"/>
          </p:cNvSpPr>
          <p:nvPr>
            <p:ph type="subTitle" idx="1"/>
          </p:nvPr>
        </p:nvSpPr>
        <p:spPr>
          <a:xfrm>
            <a:off x="1247775" y="5124450"/>
            <a:ext cx="6858000" cy="5334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1800" dirty="0" smtClean="0"/>
              <a:t>ZPG Biologie – Klassen 7/8</a:t>
            </a:r>
            <a:endParaRPr lang="de-DE" sz="1800" dirty="0"/>
          </a:p>
        </p:txBody>
      </p:sp>
      <p:pic>
        <p:nvPicPr>
          <p:cNvPr id="4" name="Bild 4" descr="Modell_vom_menschlichen_Herz_(2)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669726"/>
            <a:ext cx="1080120" cy="1759106"/>
          </a:xfrm>
          <a:prstGeom prst="rect">
            <a:avLst/>
          </a:prstGeom>
        </p:spPr>
      </p:pic>
      <p:sp>
        <p:nvSpPr>
          <p:cNvPr id="5" name="Rechteck 4"/>
          <p:cNvSpPr/>
          <p:nvPr/>
        </p:nvSpPr>
        <p:spPr>
          <a:xfrm>
            <a:off x="899592" y="6309320"/>
            <a:ext cx="660648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dirty="0" smtClean="0">
                <a:latin typeface="+mn-lt"/>
              </a:rPr>
              <a:t>Bildquelle: </a:t>
            </a:r>
            <a:r>
              <a:rPr lang="de-DE" sz="900" dirty="0" err="1" smtClean="0">
                <a:latin typeface="+mn-lt"/>
              </a:rPr>
              <a:t>By</a:t>
            </a:r>
            <a:r>
              <a:rPr lang="de-DE" sz="900" dirty="0" smtClean="0">
                <a:latin typeface="+mn-lt"/>
              </a:rPr>
              <a:t> </a:t>
            </a:r>
            <a:r>
              <a:rPr lang="de-DE" sz="900" dirty="0">
                <a:latin typeface="+mn-lt"/>
              </a:rPr>
              <a:t>David Ludwig - </a:t>
            </a:r>
            <a:r>
              <a:rPr lang="de-DE" sz="900" dirty="0" err="1">
                <a:latin typeface="+mn-lt"/>
              </a:rPr>
              <a:t>Own</a:t>
            </a:r>
            <a:r>
              <a:rPr lang="de-DE" sz="900" dirty="0">
                <a:latin typeface="+mn-lt"/>
              </a:rPr>
              <a:t> </a:t>
            </a:r>
            <a:r>
              <a:rPr lang="de-DE" sz="900" dirty="0" err="1">
                <a:latin typeface="+mn-lt"/>
              </a:rPr>
              <a:t>work</a:t>
            </a:r>
            <a:r>
              <a:rPr lang="de-DE" sz="900" dirty="0">
                <a:latin typeface="+mn-lt"/>
              </a:rPr>
              <a:t>, CC BY-SA 3.0, https://</a:t>
            </a:r>
            <a:r>
              <a:rPr lang="de-DE" sz="900" dirty="0" err="1">
                <a:latin typeface="+mn-lt"/>
              </a:rPr>
              <a:t>commons.wikimedia.org</a:t>
            </a:r>
            <a:r>
              <a:rPr lang="de-DE" sz="900" dirty="0">
                <a:latin typeface="+mn-lt"/>
              </a:rPr>
              <a:t>/</a:t>
            </a:r>
            <a:r>
              <a:rPr lang="de-DE" sz="900" dirty="0" err="1">
                <a:latin typeface="+mn-lt"/>
              </a:rPr>
              <a:t>w</a:t>
            </a:r>
            <a:r>
              <a:rPr lang="de-DE" sz="900" dirty="0">
                <a:latin typeface="+mn-lt"/>
              </a:rPr>
              <a:t>/</a:t>
            </a:r>
            <a:r>
              <a:rPr lang="de-DE" sz="900" dirty="0" err="1">
                <a:latin typeface="+mn-lt"/>
              </a:rPr>
              <a:t>index.php?curid</a:t>
            </a:r>
            <a:r>
              <a:rPr lang="de-DE" sz="900" dirty="0">
                <a:latin typeface="+mn-lt"/>
              </a:rPr>
              <a:t>=20265664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Materialien zu Lunge und Atmung</a:t>
            </a:r>
            <a:endParaRPr lang="de-DE" dirty="0"/>
          </a:p>
        </p:txBody>
      </p:sp>
      <p:sp>
        <p:nvSpPr>
          <p:cNvPr id="9" name="Inhaltsplatzhalter 8"/>
          <p:cNvSpPr>
            <a:spLocks noGrp="1"/>
          </p:cNvSpPr>
          <p:nvPr>
            <p:ph sz="quarter" idx="1"/>
          </p:nvPr>
        </p:nvSpPr>
        <p:spPr>
          <a:xfrm>
            <a:off x="457200" y="1484784"/>
            <a:ext cx="8229600" cy="4600168"/>
          </a:xfrm>
        </p:spPr>
        <p:txBody>
          <a:bodyPr/>
          <a:lstStyle/>
          <a:p>
            <a:r>
              <a:rPr lang="de-DE" dirty="0" err="1" smtClean="0"/>
              <a:t>Präkonzepte</a:t>
            </a:r>
            <a:endParaRPr lang="de-DE" dirty="0" smtClean="0"/>
          </a:p>
          <a:p>
            <a:pPr>
              <a:buNone/>
            </a:pPr>
            <a:endParaRPr lang="de-DE" sz="1000" dirty="0" smtClean="0"/>
          </a:p>
          <a:p>
            <a:r>
              <a:rPr lang="de-DE" dirty="0" smtClean="0"/>
              <a:t>Atemorgane: Aufbau und Funktion</a:t>
            </a:r>
          </a:p>
          <a:p>
            <a:endParaRPr lang="de-DE" sz="1000" dirty="0" smtClean="0"/>
          </a:p>
          <a:p>
            <a:r>
              <a:rPr lang="de-DE" dirty="0" smtClean="0"/>
              <a:t>Atemtechniken: Brust- und Bauchatmung</a:t>
            </a:r>
          </a:p>
          <a:p>
            <a:endParaRPr lang="de-DE" sz="1000" dirty="0" smtClean="0"/>
          </a:p>
          <a:p>
            <a:r>
              <a:rPr lang="de-DE" dirty="0" smtClean="0"/>
              <a:t>Präparation: Schweinelunge</a:t>
            </a:r>
          </a:p>
          <a:p>
            <a:endParaRPr lang="de-DE" sz="1000" dirty="0" smtClean="0"/>
          </a:p>
          <a:p>
            <a:r>
              <a:rPr lang="de-DE" dirty="0" smtClean="0"/>
              <a:t>Atemvolumen</a:t>
            </a:r>
          </a:p>
          <a:p>
            <a:pPr>
              <a:buNone/>
            </a:pPr>
            <a:endParaRPr lang="de-DE" sz="1000" dirty="0" smtClean="0"/>
          </a:p>
          <a:p>
            <a:endParaRPr lang="de-DE" dirty="0" smtClean="0"/>
          </a:p>
          <a:p>
            <a:endParaRPr lang="de-DE" dirty="0" smtClean="0"/>
          </a:p>
          <a:p>
            <a:pPr>
              <a:buNone/>
            </a:pPr>
            <a:endParaRPr lang="de-DE" dirty="0" smtClean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304" y="3717032"/>
            <a:ext cx="1440000" cy="9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1340768"/>
            <a:ext cx="720000" cy="1008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Grafik 14" descr="C:\Users\Anke Richert\Documents\Eigene Dateien\RP-FB Bio\ZPG\ZPG 4\ZPG_2016\Entwürfe\Atemwege_Abb_loesung.gif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56376" y="1412776"/>
            <a:ext cx="720000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Grafik 15" descr="C:\Users\Anke Richert\Documents\Eigene Dateien\RP-FB Bio\ZPG\ZPG 4\Fotos_Pool\Modelle_Nachtrag\IMG_2214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27984" y="4365104"/>
            <a:ext cx="2700000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Grafik 9" descr="C:\Users\Anke Richert\AppData\Local\Microsoft\Windows\INetCache\Content.Word\IMG_0664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244408" y="2564904"/>
            <a:ext cx="360040" cy="96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Materialien zu Lunge und Atmung</a:t>
            </a:r>
            <a:endParaRPr lang="de-DE" dirty="0"/>
          </a:p>
        </p:txBody>
      </p:sp>
      <p:sp>
        <p:nvSpPr>
          <p:cNvPr id="9" name="Inhaltsplatzhalter 8"/>
          <p:cNvSpPr>
            <a:spLocks noGrp="1"/>
          </p:cNvSpPr>
          <p:nvPr>
            <p:ph sz="quarter" idx="1"/>
          </p:nvPr>
        </p:nvSpPr>
        <p:spPr>
          <a:xfrm>
            <a:off x="457200" y="1484784"/>
            <a:ext cx="8229600" cy="4600168"/>
          </a:xfrm>
        </p:spPr>
        <p:txBody>
          <a:bodyPr/>
          <a:lstStyle/>
          <a:p>
            <a:r>
              <a:rPr lang="de-DE" dirty="0" err="1" smtClean="0"/>
              <a:t>Präkonzepte</a:t>
            </a:r>
            <a:endParaRPr lang="de-DE" dirty="0" smtClean="0"/>
          </a:p>
          <a:p>
            <a:pPr>
              <a:buNone/>
            </a:pPr>
            <a:endParaRPr lang="de-DE" sz="1000" dirty="0" smtClean="0"/>
          </a:p>
          <a:p>
            <a:r>
              <a:rPr lang="de-DE" dirty="0" smtClean="0"/>
              <a:t>Atemorgane: Aufbau und Funktion</a:t>
            </a:r>
          </a:p>
          <a:p>
            <a:endParaRPr lang="de-DE" sz="1000" dirty="0" smtClean="0"/>
          </a:p>
          <a:p>
            <a:r>
              <a:rPr lang="de-DE" dirty="0" smtClean="0"/>
              <a:t>Atemtechniken: Brust- und Bauchatmung</a:t>
            </a:r>
          </a:p>
          <a:p>
            <a:endParaRPr lang="de-DE" sz="1000" dirty="0" smtClean="0"/>
          </a:p>
          <a:p>
            <a:r>
              <a:rPr lang="de-DE" dirty="0" smtClean="0"/>
              <a:t>Präparation: Schweinelunge</a:t>
            </a:r>
          </a:p>
          <a:p>
            <a:endParaRPr lang="de-DE" sz="1000" dirty="0" smtClean="0"/>
          </a:p>
          <a:p>
            <a:r>
              <a:rPr lang="de-DE" dirty="0" smtClean="0"/>
              <a:t>Atemvolumen</a:t>
            </a:r>
          </a:p>
          <a:p>
            <a:endParaRPr lang="de-DE" sz="1000" dirty="0" smtClean="0"/>
          </a:p>
          <a:p>
            <a:r>
              <a:rPr lang="de-DE" dirty="0" err="1" smtClean="0"/>
              <a:t>Erklärvideos</a:t>
            </a:r>
            <a:endParaRPr lang="de-DE" dirty="0" smtClean="0"/>
          </a:p>
          <a:p>
            <a:pPr>
              <a:buNone/>
            </a:pPr>
            <a:endParaRPr lang="de-DE" sz="1000" dirty="0" smtClean="0"/>
          </a:p>
          <a:p>
            <a:endParaRPr lang="de-DE" dirty="0" smtClean="0"/>
          </a:p>
          <a:p>
            <a:endParaRPr lang="de-DE" dirty="0" smtClean="0"/>
          </a:p>
          <a:p>
            <a:pPr>
              <a:buNone/>
            </a:pPr>
            <a:endParaRPr lang="de-DE" dirty="0" smtClean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304" y="3717032"/>
            <a:ext cx="1440000" cy="9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1340768"/>
            <a:ext cx="720000" cy="1008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Grafik 14" descr="C:\Users\Anke Richert\Documents\Eigene Dateien\RP-FB Bio\ZPG\ZPG 4\ZPG_2016\Entwürfe\Atemwege_Abb_loesung.gif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56376" y="1412776"/>
            <a:ext cx="720000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Grafik 15" descr="C:\Users\Anke Richert\Documents\Eigene Dateien\RP-FB Bio\ZPG\ZPG 4\Fotos_Pool\Modelle_Nachtrag\IMG_2214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08304" y="4797152"/>
            <a:ext cx="1440000" cy="96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Grafik 9" descr="C:\Users\Anke Richert\Documents\Eigene Dateien\RP-FB Bio\ZPG\ZPG 4\UE_Herz_BKL\Modelle_Nachtrag\IMG_2116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27984" y="4509120"/>
            <a:ext cx="2728800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Grafik 16" descr="C:\Users\Anke Richert\AppData\Local\Microsoft\Windows\INetCache\Content.Word\IMG_0664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244408" y="2564904"/>
            <a:ext cx="360040" cy="96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Materialien zu Lunge und Atmung</a:t>
            </a:r>
            <a:endParaRPr lang="de-DE" dirty="0"/>
          </a:p>
        </p:txBody>
      </p:sp>
      <p:sp>
        <p:nvSpPr>
          <p:cNvPr id="9" name="Inhaltsplatzhalter 8"/>
          <p:cNvSpPr>
            <a:spLocks noGrp="1"/>
          </p:cNvSpPr>
          <p:nvPr>
            <p:ph sz="quarter" idx="1"/>
          </p:nvPr>
        </p:nvSpPr>
        <p:spPr>
          <a:xfrm>
            <a:off x="457200" y="1484784"/>
            <a:ext cx="8229600" cy="4600168"/>
          </a:xfrm>
        </p:spPr>
        <p:txBody>
          <a:bodyPr/>
          <a:lstStyle/>
          <a:p>
            <a:r>
              <a:rPr lang="de-DE" dirty="0" smtClean="0"/>
              <a:t>Kompetenzbogen</a:t>
            </a:r>
          </a:p>
          <a:p>
            <a:pPr>
              <a:buNone/>
            </a:pPr>
            <a:endParaRPr lang="de-DE" sz="1000" dirty="0" smtClean="0"/>
          </a:p>
          <a:p>
            <a:r>
              <a:rPr lang="de-DE" dirty="0" smtClean="0"/>
              <a:t>Diagnosebögen</a:t>
            </a:r>
          </a:p>
          <a:p>
            <a:endParaRPr lang="de-DE" sz="1000" dirty="0" smtClean="0"/>
          </a:p>
          <a:p>
            <a:r>
              <a:rPr lang="de-DE" dirty="0" err="1" smtClean="0"/>
              <a:t>Clicker</a:t>
            </a:r>
            <a:r>
              <a:rPr lang="de-DE" dirty="0" smtClean="0"/>
              <a:t>-Fragen</a:t>
            </a:r>
          </a:p>
          <a:p>
            <a:endParaRPr lang="de-DE" sz="1000" dirty="0" smtClean="0"/>
          </a:p>
          <a:p>
            <a:r>
              <a:rPr lang="de-DE" dirty="0" smtClean="0"/>
              <a:t>Medienliste</a:t>
            </a:r>
          </a:p>
          <a:p>
            <a:endParaRPr lang="de-DE" sz="1000" dirty="0" smtClean="0"/>
          </a:p>
          <a:p>
            <a:r>
              <a:rPr lang="de-DE" dirty="0" smtClean="0"/>
              <a:t>Film- und Bildmaterial</a:t>
            </a:r>
            <a:endParaRPr lang="de-DE" sz="1000" dirty="0" smtClean="0"/>
          </a:p>
          <a:p>
            <a:endParaRPr lang="de-DE" dirty="0" smtClean="0"/>
          </a:p>
          <a:p>
            <a:endParaRPr lang="de-DE" dirty="0" smtClean="0"/>
          </a:p>
          <a:p>
            <a:pPr>
              <a:buNone/>
            </a:pPr>
            <a:endParaRPr lang="de-DE" dirty="0" smtClean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700808"/>
            <a:ext cx="3741068" cy="2830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Übersicht: Materialien</a:t>
            </a:r>
            <a:endParaRPr lang="de-DE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 t="8384"/>
          <a:stretch>
            <a:fillRect/>
          </a:stretch>
        </p:blipFill>
        <p:spPr bwMode="auto">
          <a:xfrm>
            <a:off x="611560" y="1340768"/>
            <a:ext cx="7877175" cy="4720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Übersicht: Materialien</a:t>
            </a:r>
            <a:endParaRPr lang="de-DE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 t="8384"/>
          <a:stretch>
            <a:fillRect/>
          </a:stretch>
        </p:blipFill>
        <p:spPr bwMode="auto">
          <a:xfrm>
            <a:off x="611560" y="1340768"/>
            <a:ext cx="7877175" cy="4720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bgerundete rechteckige Legende 4"/>
          <p:cNvSpPr/>
          <p:nvPr/>
        </p:nvSpPr>
        <p:spPr>
          <a:xfrm>
            <a:off x="2051720" y="1628800"/>
            <a:ext cx="1368152" cy="504056"/>
          </a:xfrm>
          <a:prstGeom prst="wedgeRoundRectCallout">
            <a:avLst>
              <a:gd name="adj1" fmla="val -123573"/>
              <a:gd name="adj2" fmla="val 233327"/>
              <a:gd name="adj3" fmla="val 16667"/>
            </a:avLst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i="1" dirty="0" smtClean="0">
                <a:solidFill>
                  <a:schemeClr val="bg1"/>
                </a:solidFill>
              </a:rPr>
              <a:t>Dateinummer</a:t>
            </a:r>
            <a:endParaRPr lang="de-DE" sz="1400" b="1" i="1" dirty="0">
              <a:solidFill>
                <a:schemeClr val="bg1"/>
              </a:solidFill>
            </a:endParaRPr>
          </a:p>
        </p:txBody>
      </p:sp>
      <p:sp>
        <p:nvSpPr>
          <p:cNvPr id="7" name="Abgerundete rechteckige Legende 6"/>
          <p:cNvSpPr/>
          <p:nvPr/>
        </p:nvSpPr>
        <p:spPr>
          <a:xfrm>
            <a:off x="3203848" y="2204864"/>
            <a:ext cx="1368152" cy="504056"/>
          </a:xfrm>
          <a:prstGeom prst="wedgeRoundRectCallout">
            <a:avLst>
              <a:gd name="adj1" fmla="val -124269"/>
              <a:gd name="adj2" fmla="val 114278"/>
              <a:gd name="adj3" fmla="val 16667"/>
            </a:avLst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i="1" dirty="0" smtClean="0">
                <a:solidFill>
                  <a:schemeClr val="bg1"/>
                </a:solidFill>
              </a:rPr>
              <a:t>Dateiname</a:t>
            </a:r>
            <a:endParaRPr lang="de-DE" sz="1400" b="1" i="1" dirty="0">
              <a:solidFill>
                <a:schemeClr val="bg1"/>
              </a:solidFill>
            </a:endParaRPr>
          </a:p>
        </p:txBody>
      </p:sp>
      <p:sp>
        <p:nvSpPr>
          <p:cNvPr id="8" name="Abgerundete rechteckige Legende 7"/>
          <p:cNvSpPr/>
          <p:nvPr/>
        </p:nvSpPr>
        <p:spPr>
          <a:xfrm>
            <a:off x="5652120" y="6381328"/>
            <a:ext cx="3168352" cy="315416"/>
          </a:xfrm>
          <a:prstGeom prst="wedgeRoundRectCallout">
            <a:avLst>
              <a:gd name="adj1" fmla="val -66431"/>
              <a:gd name="adj2" fmla="val -322815"/>
              <a:gd name="adj3" fmla="val 16667"/>
            </a:avLst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i="1" dirty="0" smtClean="0">
                <a:solidFill>
                  <a:schemeClr val="bg1"/>
                </a:solidFill>
              </a:rPr>
              <a:t>*einfach     ** mittel      ***anspruchsvoll</a:t>
            </a:r>
            <a:endParaRPr lang="de-DE" sz="1400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Aufbau der Arbeitsmaterialien</a:t>
            </a:r>
            <a:endParaRPr lang="de-DE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14094" y="1268760"/>
            <a:ext cx="4915813" cy="472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14094" y="1268760"/>
            <a:ext cx="4915813" cy="472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Aufbau der Arbeitsmaterialien</a:t>
            </a:r>
            <a:endParaRPr lang="de-DE" dirty="0"/>
          </a:p>
        </p:txBody>
      </p:sp>
      <p:sp>
        <p:nvSpPr>
          <p:cNvPr id="6" name="Abgerundete rechteckige Legende 5"/>
          <p:cNvSpPr/>
          <p:nvPr/>
        </p:nvSpPr>
        <p:spPr>
          <a:xfrm>
            <a:off x="251520" y="1916832"/>
            <a:ext cx="1368152" cy="504056"/>
          </a:xfrm>
          <a:prstGeom prst="wedgeRoundRectCallout">
            <a:avLst>
              <a:gd name="adj1" fmla="val 91551"/>
              <a:gd name="adj2" fmla="val 14124"/>
              <a:gd name="adj3" fmla="val 16667"/>
            </a:avLst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i="1" dirty="0" smtClean="0">
                <a:solidFill>
                  <a:schemeClr val="bg1"/>
                </a:solidFill>
              </a:rPr>
              <a:t>Bildungsplan</a:t>
            </a:r>
            <a:endParaRPr lang="de-DE" sz="1400" b="1" i="1" dirty="0">
              <a:solidFill>
                <a:schemeClr val="bg1"/>
              </a:solidFill>
            </a:endParaRPr>
          </a:p>
        </p:txBody>
      </p:sp>
      <p:sp>
        <p:nvSpPr>
          <p:cNvPr id="7" name="Abgerundete rechteckige Legende 6"/>
          <p:cNvSpPr/>
          <p:nvPr/>
        </p:nvSpPr>
        <p:spPr>
          <a:xfrm>
            <a:off x="7524328" y="1340768"/>
            <a:ext cx="1368152" cy="504056"/>
          </a:xfrm>
          <a:prstGeom prst="wedgeRoundRectCallout">
            <a:avLst>
              <a:gd name="adj1" fmla="val -115915"/>
              <a:gd name="adj2" fmla="val -27448"/>
              <a:gd name="adj3" fmla="val 16667"/>
            </a:avLst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i="1" dirty="0" smtClean="0">
                <a:solidFill>
                  <a:schemeClr val="bg1"/>
                </a:solidFill>
              </a:rPr>
              <a:t>Thema</a:t>
            </a:r>
            <a:endParaRPr lang="de-DE" sz="1400" b="1" i="1" dirty="0">
              <a:solidFill>
                <a:schemeClr val="bg1"/>
              </a:solidFill>
            </a:endParaRPr>
          </a:p>
        </p:txBody>
      </p:sp>
      <p:sp>
        <p:nvSpPr>
          <p:cNvPr id="8" name="Abgerundete rechteckige Legende 7"/>
          <p:cNvSpPr/>
          <p:nvPr/>
        </p:nvSpPr>
        <p:spPr>
          <a:xfrm>
            <a:off x="251520" y="3068960"/>
            <a:ext cx="1368152" cy="1584176"/>
          </a:xfrm>
          <a:prstGeom prst="wedgeRoundRectCallout">
            <a:avLst>
              <a:gd name="adj1" fmla="val 101298"/>
              <a:gd name="adj2" fmla="val -36828"/>
              <a:gd name="adj3" fmla="val 16667"/>
            </a:avLst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i="1" dirty="0" smtClean="0">
                <a:solidFill>
                  <a:schemeClr val="bg1"/>
                </a:solidFill>
              </a:rPr>
              <a:t>Übersicht: binnen-differenzierte Materialien</a:t>
            </a:r>
            <a:endParaRPr lang="de-DE" sz="1400" b="1" i="1" dirty="0">
              <a:solidFill>
                <a:schemeClr val="bg1"/>
              </a:solidFill>
            </a:endParaRPr>
          </a:p>
        </p:txBody>
      </p:sp>
      <p:sp>
        <p:nvSpPr>
          <p:cNvPr id="9" name="Abgerundete rechteckige Legende 8"/>
          <p:cNvSpPr/>
          <p:nvPr/>
        </p:nvSpPr>
        <p:spPr>
          <a:xfrm>
            <a:off x="251520" y="4869160"/>
            <a:ext cx="1368152" cy="1440160"/>
          </a:xfrm>
          <a:prstGeom prst="wedgeRoundRectCallout">
            <a:avLst>
              <a:gd name="adj1" fmla="val 135412"/>
              <a:gd name="adj2" fmla="val -25723"/>
              <a:gd name="adj3" fmla="val 16667"/>
            </a:avLst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i="1" dirty="0" smtClean="0">
                <a:solidFill>
                  <a:schemeClr val="bg1"/>
                </a:solidFill>
              </a:rPr>
              <a:t>Hinweis auf Lösung, Filme</a:t>
            </a:r>
          </a:p>
          <a:p>
            <a:pPr algn="ctr"/>
            <a:r>
              <a:rPr lang="de-DE" sz="1400" b="1" i="1" dirty="0" smtClean="0">
                <a:solidFill>
                  <a:schemeClr val="bg1"/>
                </a:solidFill>
              </a:rPr>
              <a:t>und formative Elemente</a:t>
            </a:r>
            <a:endParaRPr lang="de-DE" sz="1400" b="1" i="1" dirty="0">
              <a:solidFill>
                <a:schemeClr val="bg1"/>
              </a:solidFill>
            </a:endParaRPr>
          </a:p>
        </p:txBody>
      </p:sp>
      <p:sp>
        <p:nvSpPr>
          <p:cNvPr id="10" name="Abgerundete rechteckige Legende 9"/>
          <p:cNvSpPr/>
          <p:nvPr/>
        </p:nvSpPr>
        <p:spPr>
          <a:xfrm flipH="1">
            <a:off x="7452320" y="3429000"/>
            <a:ext cx="1512168" cy="720080"/>
          </a:xfrm>
          <a:prstGeom prst="wedgeRoundRectCallout">
            <a:avLst>
              <a:gd name="adj1" fmla="val 84026"/>
              <a:gd name="adj2" fmla="val -77714"/>
              <a:gd name="adj3" fmla="val 16667"/>
            </a:avLst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b="1" i="1" dirty="0" smtClean="0">
                <a:solidFill>
                  <a:schemeClr val="bg1"/>
                </a:solidFill>
              </a:rPr>
              <a:t>*einfach</a:t>
            </a:r>
          </a:p>
          <a:p>
            <a:pPr algn="ctr"/>
            <a:r>
              <a:rPr lang="de-DE" sz="1200" b="1" i="1" dirty="0" smtClean="0">
                <a:solidFill>
                  <a:schemeClr val="bg1"/>
                </a:solidFill>
              </a:rPr>
              <a:t>**mittel</a:t>
            </a:r>
          </a:p>
          <a:p>
            <a:pPr algn="ctr"/>
            <a:r>
              <a:rPr lang="de-DE" sz="1200" b="1" i="1" dirty="0" smtClean="0">
                <a:solidFill>
                  <a:schemeClr val="bg1"/>
                </a:solidFill>
              </a:rPr>
              <a:t>***anspruchsvoll</a:t>
            </a:r>
            <a:endParaRPr lang="de-DE" sz="1200" b="1" i="1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 t="22908" r="23892" b="46548"/>
          <a:stretch>
            <a:fillRect/>
          </a:stretch>
        </p:blipFill>
        <p:spPr bwMode="auto">
          <a:xfrm>
            <a:off x="2267744" y="6021288"/>
            <a:ext cx="4320480" cy="257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Aufbau der Arbeitsmaterialien</a:t>
            </a:r>
            <a:endParaRPr lang="de-D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240"/>
          <a:stretch>
            <a:fillRect/>
          </a:stretch>
        </p:blipFill>
        <p:spPr bwMode="auto">
          <a:xfrm>
            <a:off x="1187624" y="1484784"/>
            <a:ext cx="6854837" cy="4605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Abgerundete rechteckige Legende 5"/>
          <p:cNvSpPr/>
          <p:nvPr/>
        </p:nvSpPr>
        <p:spPr>
          <a:xfrm>
            <a:off x="179512" y="1484784"/>
            <a:ext cx="1368152" cy="504056"/>
          </a:xfrm>
          <a:prstGeom prst="wedgeRoundRectCallout">
            <a:avLst>
              <a:gd name="adj1" fmla="val 74570"/>
              <a:gd name="adj2" fmla="val 24697"/>
              <a:gd name="adj3" fmla="val 16667"/>
            </a:avLst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i="1" dirty="0" smtClean="0">
                <a:solidFill>
                  <a:schemeClr val="bg1"/>
                </a:solidFill>
              </a:rPr>
              <a:t>Arbeitsblatt</a:t>
            </a:r>
            <a:endParaRPr lang="de-DE" sz="1400" b="1" i="1" dirty="0">
              <a:solidFill>
                <a:schemeClr val="bg1"/>
              </a:solidFill>
            </a:endParaRPr>
          </a:p>
        </p:txBody>
      </p:sp>
      <p:sp>
        <p:nvSpPr>
          <p:cNvPr id="8" name="Abgerundete rechteckige Legende 7"/>
          <p:cNvSpPr/>
          <p:nvPr/>
        </p:nvSpPr>
        <p:spPr>
          <a:xfrm flipH="1">
            <a:off x="7524328" y="1484784"/>
            <a:ext cx="1368152" cy="504056"/>
          </a:xfrm>
          <a:prstGeom prst="wedgeRoundRectCallout">
            <a:avLst>
              <a:gd name="adj1" fmla="val 74570"/>
              <a:gd name="adj2" fmla="val 24697"/>
              <a:gd name="adj3" fmla="val 16667"/>
            </a:avLst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i="1" dirty="0" smtClean="0">
                <a:solidFill>
                  <a:schemeClr val="bg1"/>
                </a:solidFill>
              </a:rPr>
              <a:t>Niveau</a:t>
            </a:r>
            <a:endParaRPr lang="de-DE" sz="14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Aufbau der Arbeitsmaterialien</a:t>
            </a:r>
            <a:endParaRPr lang="de-DE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305304"/>
            <a:ext cx="3346379" cy="48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1268760"/>
            <a:ext cx="3297212" cy="48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Abgerundete rechteckige Legende 6"/>
          <p:cNvSpPr/>
          <p:nvPr/>
        </p:nvSpPr>
        <p:spPr>
          <a:xfrm flipH="1">
            <a:off x="3347864" y="1700808"/>
            <a:ext cx="1368152" cy="504056"/>
          </a:xfrm>
          <a:prstGeom prst="wedgeRoundRectCallout">
            <a:avLst>
              <a:gd name="adj1" fmla="val -64175"/>
              <a:gd name="adj2" fmla="val -92416"/>
              <a:gd name="adj3" fmla="val 16667"/>
            </a:avLst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i="1" dirty="0" smtClean="0">
                <a:solidFill>
                  <a:schemeClr val="bg1"/>
                </a:solidFill>
              </a:rPr>
              <a:t>Lösung</a:t>
            </a:r>
            <a:endParaRPr lang="de-DE" sz="14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Übersicht: Materialien zur Atmung</a:t>
            </a:r>
            <a:endParaRPr lang="de-DE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047810178"/>
              </p:ext>
            </p:extLst>
          </p:nvPr>
        </p:nvGraphicFramePr>
        <p:xfrm>
          <a:off x="215010" y="1275142"/>
          <a:ext cx="8461448" cy="50341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3188"/>
                <a:gridCol w="1074710"/>
                <a:gridCol w="1074710"/>
                <a:gridCol w="1074710"/>
                <a:gridCol w="1074710"/>
                <a:gridCol w="1074710"/>
                <a:gridCol w="1074710"/>
              </a:tblGrid>
              <a:tr h="1115983">
                <a:tc>
                  <a:txBody>
                    <a:bodyPr/>
                    <a:lstStyle/>
                    <a:p>
                      <a:pPr algn="l"/>
                      <a:r>
                        <a:rPr lang="de-CH" sz="1400" dirty="0" smtClean="0">
                          <a:solidFill>
                            <a:schemeClr val="tx1"/>
                          </a:solidFill>
                        </a:rPr>
                        <a:t>Inhaltsbezogene</a:t>
                      </a:r>
                      <a:r>
                        <a:rPr lang="de-CH" sz="1400" baseline="0" dirty="0" smtClean="0">
                          <a:solidFill>
                            <a:schemeClr val="tx1"/>
                          </a:solidFill>
                        </a:rPr>
                        <a:t> Kompetenzen</a:t>
                      </a:r>
                      <a:endParaRPr lang="de-CH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lang="de-CH" sz="1400" dirty="0" smtClean="0">
                          <a:solidFill>
                            <a:schemeClr val="tx1"/>
                          </a:solidFill>
                          <a:sym typeface="Wingdings" panose="05000000000000000000" pitchFamily="2" charset="2"/>
                        </a:rPr>
                        <a:t></a:t>
                      </a:r>
                      <a:endParaRPr lang="de-CH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de-CH" sz="1300" b="0" dirty="0" err="1" smtClean="0">
                          <a:solidFill>
                            <a:schemeClr val="tx1"/>
                          </a:solidFill>
                        </a:rPr>
                        <a:t>Präkonzepte</a:t>
                      </a:r>
                      <a:endParaRPr lang="de-CH" sz="1300" b="0" dirty="0">
                        <a:solidFill>
                          <a:schemeClr val="tx1"/>
                        </a:solidFill>
                      </a:endParaRPr>
                    </a:p>
                  </a:txBody>
                  <a:tcPr vert="vert27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de-CH" sz="1300" b="0" dirty="0" smtClean="0">
                          <a:solidFill>
                            <a:schemeClr val="tx1"/>
                          </a:solidFill>
                        </a:rPr>
                        <a:t>Atemorgane: Aufbau und Funktion</a:t>
                      </a:r>
                      <a:endParaRPr lang="de-CH" sz="1300" b="0" dirty="0">
                        <a:solidFill>
                          <a:schemeClr val="tx1"/>
                        </a:solidFill>
                      </a:endParaRPr>
                    </a:p>
                  </a:txBody>
                  <a:tcPr vert="vert27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300" b="0" dirty="0" smtClean="0">
                          <a:solidFill>
                            <a:schemeClr val="tx1"/>
                          </a:solidFill>
                        </a:rPr>
                        <a:t>Atemtechnik: Brust-/Bauch-</a:t>
                      </a:r>
                      <a:r>
                        <a:rPr lang="de-CH" sz="1300" b="0" dirty="0" err="1" smtClean="0">
                          <a:solidFill>
                            <a:schemeClr val="tx1"/>
                          </a:solidFill>
                        </a:rPr>
                        <a:t>atmung</a:t>
                      </a:r>
                      <a:endParaRPr lang="de-CH" sz="1300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de-CH" sz="1300" b="0" dirty="0">
                        <a:solidFill>
                          <a:schemeClr val="tx1"/>
                        </a:solidFill>
                      </a:endParaRPr>
                    </a:p>
                  </a:txBody>
                  <a:tcPr vert="vert27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300" b="0" dirty="0" smtClean="0">
                          <a:solidFill>
                            <a:schemeClr val="tx1"/>
                          </a:solidFill>
                        </a:rPr>
                        <a:t>Präparation Schweinelunge</a:t>
                      </a:r>
                    </a:p>
                    <a:p>
                      <a:endParaRPr lang="de-CH" sz="1300" b="0" dirty="0">
                        <a:solidFill>
                          <a:schemeClr val="tx1"/>
                        </a:solidFill>
                      </a:endParaRPr>
                    </a:p>
                  </a:txBody>
                  <a:tcPr vert="vert27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300" b="0" dirty="0" smtClean="0">
                          <a:solidFill>
                            <a:schemeClr val="tx1"/>
                          </a:solidFill>
                        </a:rPr>
                        <a:t>Atemvolumen</a:t>
                      </a:r>
                    </a:p>
                  </a:txBody>
                  <a:tcPr vert="vert27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300" b="0" dirty="0" err="1" smtClean="0">
                          <a:solidFill>
                            <a:schemeClr val="tx1"/>
                          </a:solidFill>
                        </a:rPr>
                        <a:t>Erklärvideos</a:t>
                      </a:r>
                      <a:endParaRPr lang="de-CH" sz="1300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de-CH" sz="1300" b="0" dirty="0">
                        <a:solidFill>
                          <a:schemeClr val="tx1"/>
                        </a:solidFill>
                      </a:endParaRPr>
                    </a:p>
                  </a:txBody>
                  <a:tcPr vert="vert27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  <a:tr h="550463">
                <a:tc>
                  <a:txBody>
                    <a:bodyPr/>
                    <a:lstStyle/>
                    <a:p>
                      <a:r>
                        <a:rPr lang="de-CH" sz="1400" baseline="0" dirty="0" smtClean="0"/>
                        <a:t>Standards</a:t>
                      </a:r>
                      <a:endParaRPr lang="de-CH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CH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b="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de-CH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b="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de-CH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b="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de-CH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b="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de-CH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b="0" dirty="0" smtClean="0">
                          <a:solidFill>
                            <a:schemeClr val="tx1"/>
                          </a:solidFill>
                        </a:rPr>
                        <a:t>1-6</a:t>
                      </a:r>
                      <a:endParaRPr lang="de-CH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574477">
                <a:tc>
                  <a:txBody>
                    <a:bodyPr/>
                    <a:lstStyle/>
                    <a:p>
                      <a:r>
                        <a:rPr lang="de-CH" sz="1400" baseline="0" dirty="0" smtClean="0"/>
                        <a:t>Formative Elemente</a:t>
                      </a:r>
                      <a:endParaRPr lang="de-CH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b="1" dirty="0" smtClean="0">
                          <a:solidFill>
                            <a:srgbClr val="00B050"/>
                          </a:solidFill>
                          <a:sym typeface="Wingdings"/>
                        </a:rPr>
                        <a:t></a:t>
                      </a:r>
                      <a:endParaRPr lang="de-CH" sz="14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b="1" dirty="0" smtClean="0">
                          <a:solidFill>
                            <a:srgbClr val="00B050"/>
                          </a:solidFill>
                          <a:sym typeface="Wingdings"/>
                        </a:rPr>
                        <a:t></a:t>
                      </a:r>
                      <a:endParaRPr lang="de-CH" sz="14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b="1" dirty="0" smtClean="0">
                          <a:solidFill>
                            <a:srgbClr val="00B050"/>
                          </a:solidFill>
                          <a:sym typeface="Wingdings"/>
                        </a:rPr>
                        <a:t></a:t>
                      </a:r>
                      <a:endParaRPr lang="de-CH" sz="14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CH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b="1" dirty="0" smtClean="0">
                          <a:solidFill>
                            <a:srgbClr val="00B050"/>
                          </a:solidFill>
                          <a:sym typeface="Wingdings"/>
                        </a:rPr>
                        <a:t></a:t>
                      </a:r>
                      <a:endParaRPr lang="de-CH" sz="14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b="1" dirty="0" smtClean="0">
                          <a:solidFill>
                            <a:srgbClr val="00B050"/>
                          </a:solidFill>
                          <a:sym typeface="Wingdings"/>
                        </a:rPr>
                        <a:t></a:t>
                      </a:r>
                      <a:endParaRPr lang="de-CH" sz="1400" b="1" dirty="0" smtClean="0"/>
                    </a:p>
                  </a:txBody>
                  <a:tcPr anchor="ctr"/>
                </a:tc>
              </a:tr>
              <a:tr h="56738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dirty="0" smtClean="0"/>
                        <a:t>Binnendifferenzierung</a:t>
                      </a:r>
                      <a:endParaRPr lang="de-CH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CH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b="1" dirty="0" smtClean="0">
                          <a:solidFill>
                            <a:srgbClr val="00B050"/>
                          </a:solidFill>
                          <a:sym typeface="Wingdings"/>
                        </a:rPr>
                        <a:t></a:t>
                      </a:r>
                      <a:endParaRPr lang="de-CH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b="1" dirty="0" smtClean="0">
                          <a:solidFill>
                            <a:srgbClr val="00B050"/>
                          </a:solidFill>
                          <a:sym typeface="Wingdings"/>
                        </a:rPr>
                        <a:t></a:t>
                      </a:r>
                      <a:endParaRPr lang="de-CH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CH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b="1" dirty="0" smtClean="0">
                          <a:solidFill>
                            <a:srgbClr val="00B050"/>
                          </a:solidFill>
                          <a:sym typeface="Wingdings"/>
                        </a:rPr>
                        <a:t></a:t>
                      </a:r>
                      <a:endParaRPr lang="de-CH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CH" sz="1400" b="1" dirty="0"/>
                    </a:p>
                  </a:txBody>
                  <a:tcPr anchor="ctr"/>
                </a:tc>
              </a:tr>
              <a:tr h="55046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dirty="0" smtClean="0"/>
                        <a:t>Erkenntnisgewinnung</a:t>
                      </a:r>
                      <a:endParaRPr lang="de-CH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b="1" dirty="0" smtClean="0">
                          <a:solidFill>
                            <a:srgbClr val="00B050"/>
                          </a:solidFill>
                          <a:sym typeface="Wingdings"/>
                        </a:rPr>
                        <a:t></a:t>
                      </a:r>
                      <a:endParaRPr lang="de-CH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b="1" dirty="0" smtClean="0">
                          <a:solidFill>
                            <a:srgbClr val="00B050"/>
                          </a:solidFill>
                          <a:sym typeface="Wingdings"/>
                        </a:rPr>
                        <a:t></a:t>
                      </a:r>
                      <a:endParaRPr lang="de-CH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b="1" dirty="0" smtClean="0">
                          <a:solidFill>
                            <a:srgbClr val="00B050"/>
                          </a:solidFill>
                          <a:sym typeface="Wingdings"/>
                        </a:rPr>
                        <a:t></a:t>
                      </a:r>
                      <a:endParaRPr lang="de-CH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b="1" dirty="0" smtClean="0">
                          <a:solidFill>
                            <a:srgbClr val="00B050"/>
                          </a:solidFill>
                          <a:sym typeface="Wingdings"/>
                        </a:rPr>
                        <a:t></a:t>
                      </a:r>
                      <a:endParaRPr lang="de-CH" sz="1400" b="1" dirty="0" smtClean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b="1" dirty="0" smtClean="0">
                          <a:solidFill>
                            <a:srgbClr val="00B050"/>
                          </a:solidFill>
                          <a:sym typeface="Wingdings"/>
                        </a:rPr>
                        <a:t></a:t>
                      </a:r>
                      <a:endParaRPr lang="de-CH" sz="1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CH" sz="1400" b="1" kern="1200" dirty="0" smtClean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  <a:sym typeface="Wingdings"/>
                        </a:rPr>
                        <a:t></a:t>
                      </a:r>
                    </a:p>
                  </a:txBody>
                  <a:tcPr anchor="ctr"/>
                </a:tc>
              </a:tr>
              <a:tr h="550463">
                <a:tc>
                  <a:txBody>
                    <a:bodyPr/>
                    <a:lstStyle/>
                    <a:p>
                      <a:r>
                        <a:rPr lang="de-CH" sz="1400" dirty="0" smtClean="0"/>
                        <a:t>Kommunikation</a:t>
                      </a:r>
                      <a:endParaRPr lang="de-CH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b="1" dirty="0" smtClean="0">
                          <a:solidFill>
                            <a:srgbClr val="00B050"/>
                          </a:solidFill>
                          <a:sym typeface="Wingdings"/>
                        </a:rPr>
                        <a:t></a:t>
                      </a:r>
                      <a:endParaRPr lang="de-CH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b="1" dirty="0" smtClean="0">
                          <a:solidFill>
                            <a:srgbClr val="00B050"/>
                          </a:solidFill>
                          <a:sym typeface="Wingdings"/>
                        </a:rPr>
                        <a:t></a:t>
                      </a:r>
                      <a:endParaRPr lang="de-CH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b="1" dirty="0" smtClean="0">
                          <a:solidFill>
                            <a:srgbClr val="00B050"/>
                          </a:solidFill>
                          <a:sym typeface="Wingdings"/>
                        </a:rPr>
                        <a:t></a:t>
                      </a:r>
                      <a:endParaRPr lang="de-CH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CH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b="1" dirty="0" smtClean="0">
                          <a:solidFill>
                            <a:srgbClr val="00B050"/>
                          </a:solidFill>
                          <a:sym typeface="Wingdings"/>
                        </a:rPr>
                        <a:t></a:t>
                      </a:r>
                      <a:endParaRPr lang="de-CH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CH" sz="1400" b="1" kern="1200" dirty="0" smtClean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  <a:sym typeface="Wingdings"/>
                        </a:rPr>
                        <a:t></a:t>
                      </a:r>
                    </a:p>
                  </a:txBody>
                  <a:tcPr anchor="ctr"/>
                </a:tc>
              </a:tr>
              <a:tr h="55046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dirty="0" smtClean="0"/>
                        <a:t>Bewertung</a:t>
                      </a:r>
                      <a:endParaRPr lang="de-CH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CH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CH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CH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b="1" dirty="0" smtClean="0">
                          <a:solidFill>
                            <a:srgbClr val="00B050"/>
                          </a:solidFill>
                          <a:sym typeface="Wingdings"/>
                        </a:rPr>
                        <a:t>()</a:t>
                      </a:r>
                      <a:endParaRPr lang="de-CH" sz="14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b="1" dirty="0" smtClean="0">
                          <a:solidFill>
                            <a:srgbClr val="00B050"/>
                          </a:solidFill>
                          <a:sym typeface="Wingdings"/>
                        </a:rPr>
                        <a:t></a:t>
                      </a:r>
                      <a:endParaRPr lang="de-CH" sz="1400" b="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b="1" dirty="0" smtClean="0">
                          <a:solidFill>
                            <a:srgbClr val="00B050"/>
                          </a:solidFill>
                          <a:sym typeface="Wingdings"/>
                        </a:rPr>
                        <a:t>()</a:t>
                      </a:r>
                      <a:endParaRPr lang="de-CH" sz="1400" b="1" dirty="0" smtClean="0"/>
                    </a:p>
                  </a:txBody>
                  <a:tcPr anchor="ctr"/>
                </a:tc>
              </a:tr>
              <a:tr h="5744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dirty="0" smtClean="0"/>
                        <a:t>Video-</a:t>
                      </a:r>
                      <a:r>
                        <a:rPr lang="de-CH" sz="1400" baseline="0" dirty="0" smtClean="0"/>
                        <a:t> / Bildmaterial</a:t>
                      </a:r>
                      <a:endParaRPr lang="de-CH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CH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CH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b="1" dirty="0" smtClean="0">
                          <a:solidFill>
                            <a:srgbClr val="00B050"/>
                          </a:solidFill>
                          <a:sym typeface="Wingdings"/>
                        </a:rPr>
                        <a:t></a:t>
                      </a:r>
                      <a:endParaRPr lang="de-CH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b="1" dirty="0" smtClean="0">
                          <a:solidFill>
                            <a:srgbClr val="00B050"/>
                          </a:solidFill>
                          <a:sym typeface="Wingdings"/>
                        </a:rPr>
                        <a:t></a:t>
                      </a:r>
                      <a:endParaRPr lang="de-CH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CH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b="1" dirty="0" smtClean="0">
                          <a:solidFill>
                            <a:srgbClr val="00B050"/>
                          </a:solidFill>
                          <a:sym typeface="Wingdings"/>
                        </a:rPr>
                        <a:t></a:t>
                      </a:r>
                      <a:endParaRPr lang="de-CH" sz="1400" b="1" dirty="0" smtClean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Inhaltsbezogene Kompetenzen – Klassen 7/8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1"/>
          </p:nvPr>
        </p:nvSpPr>
        <p:spPr>
          <a:xfrm>
            <a:off x="457200" y="1700808"/>
            <a:ext cx="8229600" cy="4456152"/>
          </a:xfrm>
        </p:spPr>
        <p:txBody>
          <a:bodyPr/>
          <a:lstStyle/>
          <a:p>
            <a:pPr>
              <a:buNone/>
            </a:pPr>
            <a:r>
              <a:rPr lang="de-DE" dirty="0" smtClean="0"/>
              <a:t>	3.2.1 Zelle und Stoffwechsel</a:t>
            </a:r>
          </a:p>
          <a:p>
            <a:pPr>
              <a:buNone/>
            </a:pPr>
            <a:endParaRPr lang="de-DE" sz="1200" dirty="0" smtClean="0"/>
          </a:p>
          <a:p>
            <a:pPr>
              <a:buNone/>
            </a:pPr>
            <a:r>
              <a:rPr lang="de-DE" dirty="0" smtClean="0"/>
              <a:t>	</a:t>
            </a:r>
            <a:r>
              <a:rPr lang="de-DE" b="1" dirty="0" smtClean="0"/>
              <a:t>3.2.2 Humanbiologie</a:t>
            </a:r>
          </a:p>
          <a:p>
            <a:pPr>
              <a:buNone/>
            </a:pPr>
            <a:endParaRPr lang="de-DE" sz="800" dirty="0" smtClean="0"/>
          </a:p>
          <a:p>
            <a:r>
              <a:rPr lang="de-DE" dirty="0" smtClean="0"/>
              <a:t>3.2.2.1 Ernährung und Verdauung</a:t>
            </a:r>
          </a:p>
          <a:p>
            <a:r>
              <a:rPr lang="de-DE" b="1" i="1" dirty="0" smtClean="0">
                <a:solidFill>
                  <a:schemeClr val="accent1">
                    <a:lumMod val="75000"/>
                  </a:schemeClr>
                </a:solidFill>
              </a:rPr>
              <a:t>3.2.2.2 Atmung, Blut und Kreislaufsystem</a:t>
            </a:r>
          </a:p>
          <a:p>
            <a:r>
              <a:rPr lang="de-DE" dirty="0" smtClean="0"/>
              <a:t>3.2.2.3 Fortpflanzung und Entwicklung</a:t>
            </a:r>
          </a:p>
          <a:p>
            <a:r>
              <a:rPr lang="de-DE" dirty="0" smtClean="0"/>
              <a:t>3.2.2.4 Informationssysteme</a:t>
            </a:r>
          </a:p>
          <a:p>
            <a:r>
              <a:rPr lang="de-DE" dirty="0" smtClean="0"/>
              <a:t>3.2.2.5 Immunbiologie</a:t>
            </a:r>
          </a:p>
          <a:p>
            <a:endParaRPr lang="de-DE" dirty="0" smtClean="0"/>
          </a:p>
          <a:p>
            <a:endParaRPr lang="de-DE" dirty="0" smtClean="0"/>
          </a:p>
          <a:p>
            <a:endParaRPr lang="de-DE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Inhaltsbezogene Kompetenzen</a:t>
            </a:r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611560" y="6381328"/>
            <a:ext cx="80648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>
                <a:latin typeface="+mn-lt"/>
              </a:rPr>
              <a:t>BP2016BW-ALLG-GYM-BIO/InhaltlicherStand:23.März2016/PDFgeneriertam07.04.201600:24</a:t>
            </a:r>
            <a:endParaRPr lang="de-DE" sz="1400" dirty="0">
              <a:latin typeface="+mn-lt"/>
            </a:endParaRPr>
          </a:p>
        </p:txBody>
      </p:sp>
      <p:pic>
        <p:nvPicPr>
          <p:cNvPr id="8" name="Grafik 7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48408" y="1340768"/>
            <a:ext cx="5647184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97714730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Materialien zu Blut und Kreislaufsystem</a:t>
            </a:r>
            <a:endParaRPr lang="de-DE" dirty="0"/>
          </a:p>
        </p:txBody>
      </p:sp>
      <p:sp>
        <p:nvSpPr>
          <p:cNvPr id="9" name="Inhaltsplatzhalter 8"/>
          <p:cNvSpPr>
            <a:spLocks noGrp="1"/>
          </p:cNvSpPr>
          <p:nvPr>
            <p:ph sz="quarter" idx="1"/>
          </p:nvPr>
        </p:nvSpPr>
        <p:spPr>
          <a:xfrm>
            <a:off x="467544" y="1268760"/>
            <a:ext cx="8229600" cy="4600168"/>
          </a:xfrm>
        </p:spPr>
        <p:txBody>
          <a:bodyPr/>
          <a:lstStyle/>
          <a:p>
            <a:endParaRPr lang="de-DE" dirty="0" smtClean="0"/>
          </a:p>
          <a:p>
            <a:r>
              <a:rPr lang="de-DE" dirty="0" smtClean="0"/>
              <a:t>Genese </a:t>
            </a:r>
          </a:p>
          <a:p>
            <a:pPr marL="0" indent="0">
              <a:buNone/>
            </a:pPr>
            <a:r>
              <a:rPr lang="de-DE" dirty="0" smtClean="0"/>
              <a:t>    - alt bewährt oder innovativ und am Geist der Zeit?</a:t>
            </a:r>
          </a:p>
          <a:p>
            <a:pPr marL="0" indent="0">
              <a:buNone/>
            </a:pPr>
            <a:endParaRPr lang="de-DE" sz="1800" dirty="0" smtClean="0"/>
          </a:p>
          <a:p>
            <a:pPr marL="0" indent="0">
              <a:buNone/>
            </a:pPr>
            <a:endParaRPr lang="de-DE" sz="1800" dirty="0" smtClean="0"/>
          </a:p>
          <a:p>
            <a:r>
              <a:rPr lang="de-DE" dirty="0"/>
              <a:t>k</a:t>
            </a:r>
            <a:r>
              <a:rPr lang="de-DE" dirty="0" smtClean="0"/>
              <a:t>ompetenzorientiert unterrichten – nichts Neues?!</a:t>
            </a:r>
          </a:p>
          <a:p>
            <a:pPr marL="0" indent="0">
              <a:buNone/>
            </a:pPr>
            <a:endParaRPr lang="de-DE" sz="1800" dirty="0" smtClean="0"/>
          </a:p>
          <a:p>
            <a:pPr marL="0" indent="0">
              <a:buNone/>
            </a:pPr>
            <a:endParaRPr lang="de-DE" sz="1800" dirty="0" smtClean="0"/>
          </a:p>
          <a:p>
            <a:r>
              <a:rPr lang="de-DE" dirty="0" smtClean="0"/>
              <a:t>Umgang mit Heterogenität (binnendifferenzierte Materialien, Diagnose)</a:t>
            </a:r>
          </a:p>
        </p:txBody>
      </p:sp>
    </p:spTree>
    <p:extLst>
      <p:ext uri="{BB962C8B-B14F-4D97-AF65-F5344CB8AC3E}">
        <p14:creationId xmlns="" xmlns:p14="http://schemas.microsoft.com/office/powerpoint/2010/main" val="739823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Materialien zu Blut und Kreislaufsystem</a:t>
            </a:r>
            <a:endParaRPr lang="de-DE" dirty="0"/>
          </a:p>
        </p:txBody>
      </p:sp>
      <p:sp>
        <p:nvSpPr>
          <p:cNvPr id="9" name="Inhaltsplatzhalter 8"/>
          <p:cNvSpPr>
            <a:spLocks noGrp="1"/>
          </p:cNvSpPr>
          <p:nvPr>
            <p:ph sz="quarter" idx="1"/>
          </p:nvPr>
        </p:nvSpPr>
        <p:spPr>
          <a:xfrm>
            <a:off x="467544" y="1268760"/>
            <a:ext cx="8229600" cy="4600168"/>
          </a:xfrm>
        </p:spPr>
        <p:txBody>
          <a:bodyPr/>
          <a:lstStyle/>
          <a:p>
            <a:pPr marL="0" indent="0">
              <a:buNone/>
            </a:pPr>
            <a:endParaRPr lang="de-DE" sz="1800" dirty="0" smtClean="0"/>
          </a:p>
          <a:p>
            <a:r>
              <a:rPr lang="de-DE" dirty="0" smtClean="0"/>
              <a:t>Formatives Assessment</a:t>
            </a:r>
          </a:p>
          <a:p>
            <a:pPr marL="0" indent="0">
              <a:buNone/>
            </a:pPr>
            <a:endParaRPr lang="de-DE" sz="1800" dirty="0" smtClean="0"/>
          </a:p>
          <a:p>
            <a:pPr marL="0" indent="0">
              <a:buNone/>
            </a:pPr>
            <a:endParaRPr lang="de-DE" sz="1800" dirty="0" smtClean="0"/>
          </a:p>
          <a:p>
            <a:r>
              <a:rPr lang="de-DE" dirty="0" smtClean="0"/>
              <a:t>Implementierung prozessbezogener Kompetenzen</a:t>
            </a:r>
          </a:p>
          <a:p>
            <a:pPr marL="0" indent="0">
              <a:buNone/>
            </a:pPr>
            <a:endParaRPr lang="de-DE" dirty="0" smtClean="0"/>
          </a:p>
          <a:p>
            <a:pPr lvl="2"/>
            <a:r>
              <a:rPr lang="de-DE" dirty="0" smtClean="0"/>
              <a:t>Erkenntnisgewinnung</a:t>
            </a:r>
          </a:p>
          <a:p>
            <a:pPr marL="593725" lvl="2" indent="0">
              <a:buNone/>
            </a:pPr>
            <a:endParaRPr lang="de-DE" dirty="0" smtClean="0"/>
          </a:p>
          <a:p>
            <a:pPr lvl="2"/>
            <a:r>
              <a:rPr lang="de-DE" dirty="0" smtClean="0"/>
              <a:t>Kommunikation</a:t>
            </a:r>
          </a:p>
          <a:p>
            <a:pPr marL="593725" lvl="2" indent="0">
              <a:buNone/>
            </a:pPr>
            <a:endParaRPr lang="de-DE" dirty="0" smtClean="0"/>
          </a:p>
          <a:p>
            <a:pPr lvl="2"/>
            <a:r>
              <a:rPr lang="de-DE" dirty="0" smtClean="0"/>
              <a:t>Bewertung</a:t>
            </a:r>
          </a:p>
          <a:p>
            <a:pPr lvl="2"/>
            <a:endParaRPr lang="de-DE" dirty="0" smtClean="0"/>
          </a:p>
          <a:p>
            <a:pPr lvl="2"/>
            <a:endParaRPr lang="de-DE" dirty="0" smtClean="0"/>
          </a:p>
          <a:p>
            <a:pPr lvl="2"/>
            <a:endParaRPr lang="de-DE" dirty="0" smtClean="0"/>
          </a:p>
          <a:p>
            <a:endParaRPr lang="de-DE" dirty="0" smtClean="0"/>
          </a:p>
          <a:p>
            <a:pPr>
              <a:buNone/>
            </a:pPr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pPr>
              <a:buNone/>
            </a:pPr>
            <a:endParaRPr lang="de-DE" dirty="0" smtClean="0"/>
          </a:p>
        </p:txBody>
      </p:sp>
    </p:spTree>
    <p:extLst>
      <p:ext uri="{BB962C8B-B14F-4D97-AF65-F5344CB8AC3E}">
        <p14:creationId xmlns="" xmlns:p14="http://schemas.microsoft.com/office/powerpoint/2010/main" val="36636932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Materialien zu Blut und Kreislaufsystem</a:t>
            </a:r>
            <a:endParaRPr lang="de-DE" dirty="0"/>
          </a:p>
        </p:txBody>
      </p:sp>
      <p:sp>
        <p:nvSpPr>
          <p:cNvPr id="9" name="Inhaltsplatzhalter 8"/>
          <p:cNvSpPr>
            <a:spLocks noGrp="1"/>
          </p:cNvSpPr>
          <p:nvPr>
            <p:ph sz="quarter" idx="1"/>
          </p:nvPr>
        </p:nvSpPr>
        <p:spPr>
          <a:xfrm>
            <a:off x="457200" y="1484784"/>
            <a:ext cx="8229600" cy="4600168"/>
          </a:xfrm>
        </p:spPr>
        <p:txBody>
          <a:bodyPr/>
          <a:lstStyle/>
          <a:p>
            <a:r>
              <a:rPr lang="de-DE" dirty="0" smtClean="0"/>
              <a:t>Umgang mit Heterogenität</a:t>
            </a:r>
          </a:p>
          <a:p>
            <a:endParaRPr lang="de-DE" dirty="0" smtClean="0"/>
          </a:p>
          <a:p>
            <a:pPr lvl="1"/>
            <a:r>
              <a:rPr lang="de-DE" dirty="0" smtClean="0"/>
              <a:t>Präkonzepte zur Funktion des Herzens</a:t>
            </a:r>
          </a:p>
          <a:p>
            <a:pPr lvl="1"/>
            <a:r>
              <a:rPr lang="de-DE" dirty="0" smtClean="0"/>
              <a:t>Diagnosebögen</a:t>
            </a:r>
          </a:p>
          <a:p>
            <a:pPr lvl="1"/>
            <a:r>
              <a:rPr lang="de-DE" dirty="0" smtClean="0"/>
              <a:t>Dreiecksdomino</a:t>
            </a:r>
          </a:p>
          <a:p>
            <a:pPr lvl="1"/>
            <a:r>
              <a:rPr lang="de-DE" dirty="0" smtClean="0"/>
              <a:t>Strukturlegemethode</a:t>
            </a:r>
          </a:p>
          <a:p>
            <a:pPr lvl="1"/>
            <a:r>
              <a:rPr lang="de-DE" dirty="0" smtClean="0"/>
              <a:t>Fließschema</a:t>
            </a:r>
          </a:p>
          <a:p>
            <a:pPr lvl="1"/>
            <a:r>
              <a:rPr lang="de-DE" dirty="0" smtClean="0"/>
              <a:t>Buddy Book</a:t>
            </a:r>
          </a:p>
          <a:p>
            <a:pPr lvl="1"/>
            <a:r>
              <a:rPr lang="de-DE" dirty="0" smtClean="0"/>
              <a:t>Forscherboxen</a:t>
            </a:r>
          </a:p>
          <a:p>
            <a:pPr lvl="1"/>
            <a:r>
              <a:rPr lang="de-DE" dirty="0" smtClean="0"/>
              <a:t>Modell – </a:t>
            </a:r>
            <a:r>
              <a:rPr lang="de-DE" dirty="0" err="1" smtClean="0"/>
              <a:t>low</a:t>
            </a:r>
            <a:r>
              <a:rPr lang="de-DE" dirty="0" smtClean="0"/>
              <a:t> </a:t>
            </a:r>
            <a:r>
              <a:rPr lang="de-DE" dirty="0" err="1" smtClean="0"/>
              <a:t>cost</a:t>
            </a:r>
            <a:r>
              <a:rPr lang="de-DE" dirty="0" smtClean="0"/>
              <a:t>-Modelle</a:t>
            </a:r>
          </a:p>
          <a:p>
            <a:pPr marL="868363" lvl="3" indent="0">
              <a:buNone/>
            </a:pPr>
            <a:endParaRPr lang="de-DE" dirty="0" smtClean="0"/>
          </a:p>
          <a:p>
            <a:pPr>
              <a:buNone/>
            </a:pPr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pPr>
              <a:buNone/>
            </a:pPr>
            <a:endParaRPr lang="de-DE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3717032"/>
            <a:ext cx="995175" cy="1393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03940474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Materialien zu Blut und Kreislaufsystem</a:t>
            </a:r>
            <a:endParaRPr lang="de-DE" dirty="0"/>
          </a:p>
        </p:txBody>
      </p:sp>
      <p:sp>
        <p:nvSpPr>
          <p:cNvPr id="9" name="Inhaltsplatzhalter 8"/>
          <p:cNvSpPr>
            <a:spLocks noGrp="1"/>
          </p:cNvSpPr>
          <p:nvPr>
            <p:ph sz="quarter" idx="1"/>
          </p:nvPr>
        </p:nvSpPr>
        <p:spPr>
          <a:xfrm>
            <a:off x="467544" y="1340768"/>
            <a:ext cx="8424936" cy="4968552"/>
          </a:xfrm>
        </p:spPr>
        <p:txBody>
          <a:bodyPr/>
          <a:lstStyle/>
          <a:p>
            <a:r>
              <a:rPr lang="de-DE" dirty="0" smtClean="0"/>
              <a:t>Implementierung prozessbezogener Kompetenzen</a:t>
            </a:r>
          </a:p>
          <a:p>
            <a:endParaRPr lang="de-DE" sz="1400" dirty="0" smtClean="0"/>
          </a:p>
          <a:p>
            <a:pPr lvl="1"/>
            <a:r>
              <a:rPr lang="de-DE" dirty="0" smtClean="0"/>
              <a:t>Erkenntnisgewinnung</a:t>
            </a:r>
          </a:p>
          <a:p>
            <a:pPr lvl="2"/>
            <a:r>
              <a:rPr lang="de-DE" dirty="0" smtClean="0"/>
              <a:t>naturwissenschaftliche Arbeitsmethoden: z. B. experimentieren, Struktur- und Funktionsmodelle, </a:t>
            </a:r>
            <a:r>
              <a:rPr lang="de-DE" dirty="0" err="1" smtClean="0"/>
              <a:t>nws</a:t>
            </a:r>
            <a:r>
              <a:rPr lang="de-DE" dirty="0" smtClean="0"/>
              <a:t>. Arbeitsgeräte einsetzen, sezieren</a:t>
            </a:r>
          </a:p>
          <a:p>
            <a:pPr marL="593725" lvl="2" indent="0">
              <a:buNone/>
            </a:pPr>
            <a:endParaRPr lang="de-DE" sz="1400" dirty="0" smtClean="0"/>
          </a:p>
          <a:p>
            <a:pPr lvl="1"/>
            <a:r>
              <a:rPr lang="de-DE" dirty="0" smtClean="0"/>
              <a:t>Kommunikation</a:t>
            </a:r>
          </a:p>
          <a:p>
            <a:pPr lvl="2"/>
            <a:r>
              <a:rPr lang="de-DE" dirty="0" smtClean="0"/>
              <a:t>Fachsprache, protokollieren, Modelle einsetzen, Informationen aus Texten, Diagrammen, Grafiken, Bildern etc. entnehmen und darstellen </a:t>
            </a:r>
            <a:r>
              <a:rPr lang="de-DE" dirty="0" smtClean="0">
                <a:sym typeface="Wingdings"/>
              </a:rPr>
              <a:t> kooperative Lernformen</a:t>
            </a:r>
          </a:p>
          <a:p>
            <a:pPr marL="593725" lvl="2" indent="0">
              <a:buNone/>
            </a:pPr>
            <a:endParaRPr lang="de-DE" sz="1400" dirty="0" smtClean="0">
              <a:sym typeface="Wingdings"/>
            </a:endParaRPr>
          </a:p>
          <a:p>
            <a:pPr lvl="1"/>
            <a:r>
              <a:rPr lang="de-DE" dirty="0" smtClean="0">
                <a:sym typeface="Wingdings"/>
              </a:rPr>
              <a:t>Bewertung</a:t>
            </a:r>
          </a:p>
          <a:p>
            <a:pPr lvl="2"/>
            <a:r>
              <a:rPr lang="de-DE" dirty="0" smtClean="0">
                <a:sym typeface="Wingdings"/>
              </a:rPr>
              <a:t>In Ihrer Lebenswelt biologische Sachverhalte erkennen, gesunde Lebensführung</a:t>
            </a:r>
          </a:p>
          <a:p>
            <a:pPr marL="274638" lvl="1" indent="0">
              <a:buNone/>
            </a:pPr>
            <a:endParaRPr lang="de-DE" dirty="0" smtClean="0"/>
          </a:p>
        </p:txBody>
      </p:sp>
    </p:spTree>
    <p:extLst>
      <p:ext uri="{BB962C8B-B14F-4D97-AF65-F5344CB8AC3E}">
        <p14:creationId xmlns="" xmlns:p14="http://schemas.microsoft.com/office/powerpoint/2010/main" val="393537664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Bild 4" descr="Modell_vom_menschlichen_Herz_(2)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484784"/>
            <a:ext cx="1080120" cy="175910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Materialien zu Blut und Kreislaufsystem</a:t>
            </a:r>
            <a:endParaRPr lang="de-DE" dirty="0"/>
          </a:p>
        </p:txBody>
      </p:sp>
      <p:sp>
        <p:nvSpPr>
          <p:cNvPr id="9" name="Inhaltsplatzhalter 8"/>
          <p:cNvSpPr>
            <a:spLocks noGrp="1"/>
          </p:cNvSpPr>
          <p:nvPr>
            <p:ph sz="quarter" idx="1"/>
          </p:nvPr>
        </p:nvSpPr>
        <p:spPr>
          <a:xfrm>
            <a:off x="457200" y="1484784"/>
            <a:ext cx="8229600" cy="4600168"/>
          </a:xfrm>
        </p:spPr>
        <p:txBody>
          <a:bodyPr/>
          <a:lstStyle/>
          <a:p>
            <a:r>
              <a:rPr lang="de-DE" dirty="0" smtClean="0"/>
              <a:t>Aufbau / Modell Herz</a:t>
            </a:r>
          </a:p>
          <a:p>
            <a:pPr>
              <a:buNone/>
            </a:pPr>
            <a:endParaRPr lang="de-DE" sz="1000" dirty="0" smtClean="0"/>
          </a:p>
          <a:p>
            <a:endParaRPr lang="de-DE" dirty="0" smtClean="0"/>
          </a:p>
          <a:p>
            <a:pPr>
              <a:buNone/>
            </a:pPr>
            <a:endParaRPr lang="de-DE" sz="1000" dirty="0" smtClean="0"/>
          </a:p>
          <a:p>
            <a:endParaRPr lang="de-DE" dirty="0" smtClean="0"/>
          </a:p>
          <a:p>
            <a:endParaRPr lang="de-DE" dirty="0" smtClean="0"/>
          </a:p>
          <a:p>
            <a:pPr>
              <a:buNone/>
            </a:pPr>
            <a:endParaRPr lang="de-DE" dirty="0" smtClean="0"/>
          </a:p>
        </p:txBody>
      </p:sp>
      <p:sp>
        <p:nvSpPr>
          <p:cNvPr id="24" name="Rechteck 23"/>
          <p:cNvSpPr/>
          <p:nvPr/>
        </p:nvSpPr>
        <p:spPr>
          <a:xfrm>
            <a:off x="683568" y="6438528"/>
            <a:ext cx="660648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dirty="0" smtClean="0">
                <a:latin typeface="+mn-lt"/>
              </a:rPr>
              <a:t>Bildquelle: </a:t>
            </a:r>
            <a:r>
              <a:rPr lang="de-DE" sz="900" dirty="0" err="1" smtClean="0">
                <a:latin typeface="+mn-lt"/>
              </a:rPr>
              <a:t>By</a:t>
            </a:r>
            <a:r>
              <a:rPr lang="de-DE" sz="900" dirty="0" smtClean="0">
                <a:latin typeface="+mn-lt"/>
              </a:rPr>
              <a:t> </a:t>
            </a:r>
            <a:r>
              <a:rPr lang="de-DE" sz="900" dirty="0">
                <a:latin typeface="+mn-lt"/>
              </a:rPr>
              <a:t>David Ludwig - </a:t>
            </a:r>
            <a:r>
              <a:rPr lang="de-DE" sz="900" dirty="0" err="1">
                <a:latin typeface="+mn-lt"/>
              </a:rPr>
              <a:t>Own</a:t>
            </a:r>
            <a:r>
              <a:rPr lang="de-DE" sz="900" dirty="0">
                <a:latin typeface="+mn-lt"/>
              </a:rPr>
              <a:t> </a:t>
            </a:r>
            <a:r>
              <a:rPr lang="de-DE" sz="900" dirty="0" err="1">
                <a:latin typeface="+mn-lt"/>
              </a:rPr>
              <a:t>work</a:t>
            </a:r>
            <a:r>
              <a:rPr lang="de-DE" sz="900" dirty="0">
                <a:latin typeface="+mn-lt"/>
              </a:rPr>
              <a:t>, CC BY-SA 3.0, https://</a:t>
            </a:r>
            <a:r>
              <a:rPr lang="de-DE" sz="900" dirty="0" err="1">
                <a:latin typeface="+mn-lt"/>
              </a:rPr>
              <a:t>commons.wikimedia.org</a:t>
            </a:r>
            <a:r>
              <a:rPr lang="de-DE" sz="900" dirty="0">
                <a:latin typeface="+mn-lt"/>
              </a:rPr>
              <a:t>/</a:t>
            </a:r>
            <a:r>
              <a:rPr lang="de-DE" sz="900" dirty="0" err="1">
                <a:latin typeface="+mn-lt"/>
              </a:rPr>
              <a:t>w</a:t>
            </a:r>
            <a:r>
              <a:rPr lang="de-DE" sz="900" dirty="0">
                <a:latin typeface="+mn-lt"/>
              </a:rPr>
              <a:t>/</a:t>
            </a:r>
            <a:r>
              <a:rPr lang="de-DE" sz="900" dirty="0" err="1">
                <a:latin typeface="+mn-lt"/>
              </a:rPr>
              <a:t>index.php?curid</a:t>
            </a:r>
            <a:r>
              <a:rPr lang="de-DE" sz="900" dirty="0">
                <a:latin typeface="+mn-lt"/>
              </a:rPr>
              <a:t>=20265664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 4" descr="Modell_vom_menschlichen_Herz_(2)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3770" b="26318"/>
          <a:stretch>
            <a:fillRect/>
          </a:stretch>
        </p:blipFill>
        <p:spPr>
          <a:xfrm>
            <a:off x="7308304" y="1268760"/>
            <a:ext cx="1440160" cy="93610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Materialien zu Blut und Kreislaufsystem</a:t>
            </a:r>
            <a:endParaRPr lang="de-DE" dirty="0"/>
          </a:p>
        </p:txBody>
      </p:sp>
      <p:sp>
        <p:nvSpPr>
          <p:cNvPr id="9" name="Inhaltsplatzhalter 8"/>
          <p:cNvSpPr>
            <a:spLocks noGrp="1"/>
          </p:cNvSpPr>
          <p:nvPr>
            <p:ph sz="quarter" idx="1"/>
          </p:nvPr>
        </p:nvSpPr>
        <p:spPr>
          <a:xfrm>
            <a:off x="457200" y="1484784"/>
            <a:ext cx="8229600" cy="4600168"/>
          </a:xfrm>
        </p:spPr>
        <p:txBody>
          <a:bodyPr/>
          <a:lstStyle/>
          <a:p>
            <a:r>
              <a:rPr lang="de-DE" dirty="0" smtClean="0"/>
              <a:t>Aufbau / Modell Herz</a:t>
            </a:r>
          </a:p>
          <a:p>
            <a:pPr>
              <a:buNone/>
            </a:pPr>
            <a:endParaRPr lang="de-DE" sz="1000" dirty="0" smtClean="0"/>
          </a:p>
          <a:p>
            <a:r>
              <a:rPr lang="de-DE" dirty="0" smtClean="0"/>
              <a:t>Herzfunktionsmodell</a:t>
            </a:r>
          </a:p>
          <a:p>
            <a:endParaRPr lang="de-DE" sz="1000" dirty="0" smtClean="0"/>
          </a:p>
          <a:p>
            <a:pPr>
              <a:buNone/>
            </a:pPr>
            <a:endParaRPr lang="de-DE" sz="1000" dirty="0" smtClean="0"/>
          </a:p>
          <a:p>
            <a:endParaRPr lang="de-DE" dirty="0" smtClean="0"/>
          </a:p>
          <a:p>
            <a:endParaRPr lang="de-DE" dirty="0" smtClean="0"/>
          </a:p>
          <a:p>
            <a:pPr>
              <a:buNone/>
            </a:pPr>
            <a:endParaRPr lang="de-DE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2204864"/>
            <a:ext cx="2700000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echteck 10"/>
          <p:cNvSpPr/>
          <p:nvPr/>
        </p:nvSpPr>
        <p:spPr>
          <a:xfrm>
            <a:off x="683568" y="6438528"/>
            <a:ext cx="660648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dirty="0" smtClean="0">
                <a:latin typeface="+mn-lt"/>
              </a:rPr>
              <a:t>Bildquelle: </a:t>
            </a:r>
            <a:r>
              <a:rPr lang="de-DE" sz="900" dirty="0" err="1" smtClean="0">
                <a:latin typeface="+mn-lt"/>
              </a:rPr>
              <a:t>By</a:t>
            </a:r>
            <a:r>
              <a:rPr lang="de-DE" sz="900" dirty="0" smtClean="0">
                <a:latin typeface="+mn-lt"/>
              </a:rPr>
              <a:t> </a:t>
            </a:r>
            <a:r>
              <a:rPr lang="de-DE" sz="900" dirty="0">
                <a:latin typeface="+mn-lt"/>
              </a:rPr>
              <a:t>David Ludwig - </a:t>
            </a:r>
            <a:r>
              <a:rPr lang="de-DE" sz="900" dirty="0" err="1">
                <a:latin typeface="+mn-lt"/>
              </a:rPr>
              <a:t>Own</a:t>
            </a:r>
            <a:r>
              <a:rPr lang="de-DE" sz="900" dirty="0">
                <a:latin typeface="+mn-lt"/>
              </a:rPr>
              <a:t> </a:t>
            </a:r>
            <a:r>
              <a:rPr lang="de-DE" sz="900" dirty="0" err="1">
                <a:latin typeface="+mn-lt"/>
              </a:rPr>
              <a:t>work</a:t>
            </a:r>
            <a:r>
              <a:rPr lang="de-DE" sz="900" dirty="0">
                <a:latin typeface="+mn-lt"/>
              </a:rPr>
              <a:t>, CC BY-SA 3.0, https://</a:t>
            </a:r>
            <a:r>
              <a:rPr lang="de-DE" sz="900" dirty="0" err="1">
                <a:latin typeface="+mn-lt"/>
              </a:rPr>
              <a:t>commons.wikimedia.org</a:t>
            </a:r>
            <a:r>
              <a:rPr lang="de-DE" sz="900" dirty="0">
                <a:latin typeface="+mn-lt"/>
              </a:rPr>
              <a:t>/</a:t>
            </a:r>
            <a:r>
              <a:rPr lang="de-DE" sz="900" dirty="0" err="1">
                <a:latin typeface="+mn-lt"/>
              </a:rPr>
              <a:t>w</a:t>
            </a:r>
            <a:r>
              <a:rPr lang="de-DE" sz="900" dirty="0">
                <a:latin typeface="+mn-lt"/>
              </a:rPr>
              <a:t>/</a:t>
            </a:r>
            <a:r>
              <a:rPr lang="de-DE" sz="900" dirty="0" err="1">
                <a:latin typeface="+mn-lt"/>
              </a:rPr>
              <a:t>index.php?curid</a:t>
            </a:r>
            <a:r>
              <a:rPr lang="de-DE" sz="900" dirty="0">
                <a:latin typeface="+mn-lt"/>
              </a:rPr>
              <a:t>=20265664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 4" descr="Modell_vom_menschlichen_Herz_(2)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3770" b="26318"/>
          <a:stretch>
            <a:fillRect/>
          </a:stretch>
        </p:blipFill>
        <p:spPr>
          <a:xfrm>
            <a:off x="7308304" y="1268760"/>
            <a:ext cx="1440160" cy="936104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08304" y="2252976"/>
            <a:ext cx="1440000" cy="9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Materialien zu Blut und Kreislaufsystem</a:t>
            </a:r>
            <a:endParaRPr lang="de-DE" dirty="0"/>
          </a:p>
        </p:txBody>
      </p:sp>
      <p:sp>
        <p:nvSpPr>
          <p:cNvPr id="9" name="Inhaltsplatzhalter 8"/>
          <p:cNvSpPr>
            <a:spLocks noGrp="1"/>
          </p:cNvSpPr>
          <p:nvPr>
            <p:ph sz="quarter" idx="1"/>
          </p:nvPr>
        </p:nvSpPr>
        <p:spPr>
          <a:xfrm>
            <a:off x="457200" y="1484784"/>
            <a:ext cx="8229600" cy="4600168"/>
          </a:xfrm>
        </p:spPr>
        <p:txBody>
          <a:bodyPr/>
          <a:lstStyle/>
          <a:p>
            <a:r>
              <a:rPr lang="de-DE" dirty="0" smtClean="0"/>
              <a:t>Aufbau / Modell Herz</a:t>
            </a:r>
          </a:p>
          <a:p>
            <a:pPr>
              <a:buNone/>
            </a:pPr>
            <a:endParaRPr lang="de-DE" sz="1000" dirty="0" smtClean="0"/>
          </a:p>
          <a:p>
            <a:r>
              <a:rPr lang="de-DE" dirty="0" smtClean="0"/>
              <a:t>Herzfunktionsmodell</a:t>
            </a:r>
          </a:p>
          <a:p>
            <a:endParaRPr lang="de-DE" sz="1000" dirty="0" smtClean="0"/>
          </a:p>
          <a:p>
            <a:r>
              <a:rPr lang="de-DE" dirty="0" smtClean="0"/>
              <a:t>Herzpräparation</a:t>
            </a:r>
          </a:p>
          <a:p>
            <a:endParaRPr lang="de-DE" sz="1000" dirty="0" smtClean="0"/>
          </a:p>
          <a:p>
            <a:pPr>
              <a:buNone/>
            </a:pPr>
            <a:endParaRPr lang="de-DE" sz="1000" dirty="0" smtClean="0"/>
          </a:p>
          <a:p>
            <a:endParaRPr lang="de-DE" dirty="0" smtClean="0"/>
          </a:p>
          <a:p>
            <a:endParaRPr lang="de-DE" dirty="0" smtClean="0"/>
          </a:p>
          <a:p>
            <a:pPr>
              <a:buNone/>
            </a:pPr>
            <a:endParaRPr lang="de-DE" dirty="0" smtClean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7984" y="2924944"/>
            <a:ext cx="2700000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hteck 9"/>
          <p:cNvSpPr/>
          <p:nvPr/>
        </p:nvSpPr>
        <p:spPr>
          <a:xfrm>
            <a:off x="683568" y="6438528"/>
            <a:ext cx="660648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dirty="0" smtClean="0">
                <a:latin typeface="+mn-lt"/>
              </a:rPr>
              <a:t>Bildquelle: </a:t>
            </a:r>
            <a:r>
              <a:rPr lang="de-DE" sz="900" dirty="0" err="1" smtClean="0">
                <a:latin typeface="+mn-lt"/>
              </a:rPr>
              <a:t>By</a:t>
            </a:r>
            <a:r>
              <a:rPr lang="de-DE" sz="900" dirty="0" smtClean="0">
                <a:latin typeface="+mn-lt"/>
              </a:rPr>
              <a:t> </a:t>
            </a:r>
            <a:r>
              <a:rPr lang="de-DE" sz="900" dirty="0">
                <a:latin typeface="+mn-lt"/>
              </a:rPr>
              <a:t>David Ludwig - </a:t>
            </a:r>
            <a:r>
              <a:rPr lang="de-DE" sz="900" dirty="0" err="1">
                <a:latin typeface="+mn-lt"/>
              </a:rPr>
              <a:t>Own</a:t>
            </a:r>
            <a:r>
              <a:rPr lang="de-DE" sz="900" dirty="0">
                <a:latin typeface="+mn-lt"/>
              </a:rPr>
              <a:t> </a:t>
            </a:r>
            <a:r>
              <a:rPr lang="de-DE" sz="900" dirty="0" err="1">
                <a:latin typeface="+mn-lt"/>
              </a:rPr>
              <a:t>work</a:t>
            </a:r>
            <a:r>
              <a:rPr lang="de-DE" sz="900" dirty="0">
                <a:latin typeface="+mn-lt"/>
              </a:rPr>
              <a:t>, CC BY-SA 3.0, https://</a:t>
            </a:r>
            <a:r>
              <a:rPr lang="de-DE" sz="900" dirty="0" err="1">
                <a:latin typeface="+mn-lt"/>
              </a:rPr>
              <a:t>commons.wikimedia.org</a:t>
            </a:r>
            <a:r>
              <a:rPr lang="de-DE" sz="900" dirty="0">
                <a:latin typeface="+mn-lt"/>
              </a:rPr>
              <a:t>/</a:t>
            </a:r>
            <a:r>
              <a:rPr lang="de-DE" sz="900" dirty="0" err="1">
                <a:latin typeface="+mn-lt"/>
              </a:rPr>
              <a:t>w</a:t>
            </a:r>
            <a:r>
              <a:rPr lang="de-DE" sz="900" dirty="0">
                <a:latin typeface="+mn-lt"/>
              </a:rPr>
              <a:t>/</a:t>
            </a:r>
            <a:r>
              <a:rPr lang="de-DE" sz="900" dirty="0" err="1">
                <a:latin typeface="+mn-lt"/>
              </a:rPr>
              <a:t>index.php?curid</a:t>
            </a:r>
            <a:r>
              <a:rPr lang="de-DE" sz="900" dirty="0">
                <a:latin typeface="+mn-lt"/>
              </a:rPr>
              <a:t>=20265664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Materialien zu Blut und Kreislaufsystem</a:t>
            </a:r>
            <a:endParaRPr lang="de-DE" dirty="0"/>
          </a:p>
        </p:txBody>
      </p:sp>
      <p:sp>
        <p:nvSpPr>
          <p:cNvPr id="9" name="Inhaltsplatzhalter 8"/>
          <p:cNvSpPr>
            <a:spLocks noGrp="1"/>
          </p:cNvSpPr>
          <p:nvPr>
            <p:ph sz="quarter" idx="1"/>
          </p:nvPr>
        </p:nvSpPr>
        <p:spPr>
          <a:xfrm>
            <a:off x="457200" y="1484784"/>
            <a:ext cx="8229600" cy="4600168"/>
          </a:xfrm>
        </p:spPr>
        <p:txBody>
          <a:bodyPr/>
          <a:lstStyle/>
          <a:p>
            <a:r>
              <a:rPr lang="de-DE" dirty="0" smtClean="0"/>
              <a:t>Aufbau / Modell Herz</a:t>
            </a:r>
          </a:p>
          <a:p>
            <a:pPr>
              <a:buNone/>
            </a:pPr>
            <a:endParaRPr lang="de-DE" sz="1000" dirty="0" smtClean="0"/>
          </a:p>
          <a:p>
            <a:r>
              <a:rPr lang="de-DE" dirty="0" smtClean="0"/>
              <a:t>Herzfunktionsmodell</a:t>
            </a:r>
          </a:p>
          <a:p>
            <a:endParaRPr lang="de-DE" sz="1000" dirty="0" smtClean="0"/>
          </a:p>
          <a:p>
            <a:r>
              <a:rPr lang="de-DE" dirty="0" smtClean="0"/>
              <a:t>Herzpräparation</a:t>
            </a:r>
          </a:p>
          <a:p>
            <a:pPr>
              <a:buNone/>
            </a:pPr>
            <a:endParaRPr lang="de-DE" sz="1000" dirty="0" smtClean="0"/>
          </a:p>
          <a:p>
            <a:r>
              <a:rPr lang="de-DE" dirty="0" smtClean="0"/>
              <a:t>Herztöne / Herzfrequenz</a:t>
            </a:r>
          </a:p>
          <a:p>
            <a:endParaRPr lang="de-DE" sz="1000" dirty="0" smtClean="0"/>
          </a:p>
          <a:p>
            <a:pPr>
              <a:buNone/>
            </a:pPr>
            <a:endParaRPr lang="de-DE" sz="1000" dirty="0" smtClean="0"/>
          </a:p>
          <a:p>
            <a:endParaRPr lang="de-DE" dirty="0" smtClean="0"/>
          </a:p>
          <a:p>
            <a:endParaRPr lang="de-DE" dirty="0" smtClean="0"/>
          </a:p>
          <a:p>
            <a:pPr>
              <a:buNone/>
            </a:pPr>
            <a:endParaRPr lang="de-DE" dirty="0" smtClean="0"/>
          </a:p>
        </p:txBody>
      </p:sp>
      <p:pic>
        <p:nvPicPr>
          <p:cNvPr id="4098" name="Picture 2" descr="C:\Users\Anke Richert\Documents\Eigene Dateien\RP-FB Bio\ZPG\ZPG 4\ZPG_2016\Fotos_Pool\Modelle_Nachtrag\IMG_227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64288" y="3717032"/>
            <a:ext cx="2700000" cy="1800000"/>
          </a:xfrm>
          <a:prstGeom prst="rect">
            <a:avLst/>
          </a:prstGeom>
          <a:noFill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08304" y="2252976"/>
            <a:ext cx="1440000" cy="9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08304" y="3284984"/>
            <a:ext cx="1440000" cy="9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Bild 4" descr="Modell_vom_menschlichen_Herz_(2)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3770" b="26318"/>
          <a:stretch>
            <a:fillRect/>
          </a:stretch>
        </p:blipFill>
        <p:spPr>
          <a:xfrm>
            <a:off x="7308304" y="1268760"/>
            <a:ext cx="1440160" cy="936104"/>
          </a:xfrm>
          <a:prstGeom prst="rect">
            <a:avLst/>
          </a:prstGeom>
        </p:spPr>
      </p:pic>
      <p:sp>
        <p:nvSpPr>
          <p:cNvPr id="10" name="Rechteck 9"/>
          <p:cNvSpPr/>
          <p:nvPr/>
        </p:nvSpPr>
        <p:spPr>
          <a:xfrm>
            <a:off x="683568" y="6438528"/>
            <a:ext cx="660648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dirty="0" smtClean="0">
                <a:latin typeface="+mn-lt"/>
              </a:rPr>
              <a:t>Bildquelle: </a:t>
            </a:r>
            <a:r>
              <a:rPr lang="de-DE" sz="900" dirty="0" err="1" smtClean="0">
                <a:latin typeface="+mn-lt"/>
              </a:rPr>
              <a:t>By</a:t>
            </a:r>
            <a:r>
              <a:rPr lang="de-DE" sz="900" dirty="0" smtClean="0">
                <a:latin typeface="+mn-lt"/>
              </a:rPr>
              <a:t> </a:t>
            </a:r>
            <a:r>
              <a:rPr lang="de-DE" sz="900" dirty="0">
                <a:latin typeface="+mn-lt"/>
              </a:rPr>
              <a:t>David Ludwig - </a:t>
            </a:r>
            <a:r>
              <a:rPr lang="de-DE" sz="900" dirty="0" err="1">
                <a:latin typeface="+mn-lt"/>
              </a:rPr>
              <a:t>Own</a:t>
            </a:r>
            <a:r>
              <a:rPr lang="de-DE" sz="900" dirty="0">
                <a:latin typeface="+mn-lt"/>
              </a:rPr>
              <a:t> </a:t>
            </a:r>
            <a:r>
              <a:rPr lang="de-DE" sz="900" dirty="0" err="1">
                <a:latin typeface="+mn-lt"/>
              </a:rPr>
              <a:t>work</a:t>
            </a:r>
            <a:r>
              <a:rPr lang="de-DE" sz="900" dirty="0">
                <a:latin typeface="+mn-lt"/>
              </a:rPr>
              <a:t>, CC BY-SA 3.0, https://</a:t>
            </a:r>
            <a:r>
              <a:rPr lang="de-DE" sz="900" dirty="0" err="1">
                <a:latin typeface="+mn-lt"/>
              </a:rPr>
              <a:t>commons.wikimedia.org</a:t>
            </a:r>
            <a:r>
              <a:rPr lang="de-DE" sz="900" dirty="0">
                <a:latin typeface="+mn-lt"/>
              </a:rPr>
              <a:t>/</a:t>
            </a:r>
            <a:r>
              <a:rPr lang="de-DE" sz="900" dirty="0" err="1">
                <a:latin typeface="+mn-lt"/>
              </a:rPr>
              <a:t>w</a:t>
            </a:r>
            <a:r>
              <a:rPr lang="de-DE" sz="900" dirty="0">
                <a:latin typeface="+mn-lt"/>
              </a:rPr>
              <a:t>/</a:t>
            </a:r>
            <a:r>
              <a:rPr lang="de-DE" sz="900" dirty="0" err="1">
                <a:latin typeface="+mn-lt"/>
              </a:rPr>
              <a:t>index.php?curid</a:t>
            </a:r>
            <a:r>
              <a:rPr lang="de-DE" sz="900" dirty="0">
                <a:latin typeface="+mn-lt"/>
              </a:rPr>
              <a:t>=20265664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="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="" val="0"/>
              </a:ext>
            </a:extLst>
          </a:blip>
          <a:srcRect l="21817" b="18027"/>
          <a:stretch/>
        </p:blipFill>
        <p:spPr bwMode="auto">
          <a:xfrm>
            <a:off x="4499992" y="4437112"/>
            <a:ext cx="2664296" cy="18002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=""/>
            </a:ext>
            <a:ext uri="{FAA26D3D-D897-4be2-8F04-BA451C77F1D7}">
              <ma14:placeholderFlag xmlns:lc="http://schemas.openxmlformats.org/drawingml/2006/lockedCanvas" xmlns:pic="http://schemas.openxmlformats.org/drawingml/2006/picture" xmlns:ma14="http://schemas.microsoft.com/office/mac/drawingml/2011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=""/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Materialien zu Blut und Kreislaufsystem</a:t>
            </a:r>
            <a:endParaRPr lang="de-DE" dirty="0"/>
          </a:p>
        </p:txBody>
      </p:sp>
      <p:sp>
        <p:nvSpPr>
          <p:cNvPr id="9" name="Inhaltsplatzhalter 8"/>
          <p:cNvSpPr>
            <a:spLocks noGrp="1"/>
          </p:cNvSpPr>
          <p:nvPr>
            <p:ph sz="quarter" idx="1"/>
          </p:nvPr>
        </p:nvSpPr>
        <p:spPr>
          <a:xfrm>
            <a:off x="457200" y="1484784"/>
            <a:ext cx="8229600" cy="4600168"/>
          </a:xfrm>
        </p:spPr>
        <p:txBody>
          <a:bodyPr/>
          <a:lstStyle/>
          <a:p>
            <a:r>
              <a:rPr lang="de-DE" dirty="0" smtClean="0"/>
              <a:t>Aufbau / Modell Herz</a:t>
            </a:r>
          </a:p>
          <a:p>
            <a:pPr>
              <a:buNone/>
            </a:pPr>
            <a:endParaRPr lang="de-DE" sz="1000" dirty="0" smtClean="0"/>
          </a:p>
          <a:p>
            <a:r>
              <a:rPr lang="de-DE" dirty="0" smtClean="0"/>
              <a:t>Herzfunktionsmodell</a:t>
            </a:r>
          </a:p>
          <a:p>
            <a:endParaRPr lang="de-DE" sz="1000" dirty="0" smtClean="0"/>
          </a:p>
          <a:p>
            <a:r>
              <a:rPr lang="de-DE" dirty="0" smtClean="0"/>
              <a:t>Herzpräparation</a:t>
            </a:r>
          </a:p>
          <a:p>
            <a:pPr>
              <a:buNone/>
            </a:pPr>
            <a:endParaRPr lang="de-DE" sz="1000" dirty="0" smtClean="0"/>
          </a:p>
          <a:p>
            <a:r>
              <a:rPr lang="de-DE" dirty="0" smtClean="0"/>
              <a:t>Herztöne / Herzfrequenz</a:t>
            </a:r>
          </a:p>
          <a:p>
            <a:pPr>
              <a:buNone/>
            </a:pPr>
            <a:endParaRPr lang="de-DE" sz="1000" dirty="0" smtClean="0"/>
          </a:p>
          <a:p>
            <a:r>
              <a:rPr lang="de-DE" dirty="0" smtClean="0"/>
              <a:t>Puls und Blutdruck</a:t>
            </a:r>
          </a:p>
          <a:p>
            <a:endParaRPr lang="de-DE" sz="1000" dirty="0" smtClean="0"/>
          </a:p>
          <a:p>
            <a:pPr>
              <a:buNone/>
            </a:pPr>
            <a:endParaRPr lang="de-DE" sz="1000" dirty="0" smtClean="0"/>
          </a:p>
          <a:p>
            <a:endParaRPr lang="de-DE" dirty="0" smtClean="0"/>
          </a:p>
          <a:p>
            <a:endParaRPr lang="de-DE" dirty="0" smtClean="0"/>
          </a:p>
          <a:p>
            <a:pPr>
              <a:buNone/>
            </a:pPr>
            <a:endParaRPr lang="de-DE" dirty="0" smtClean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308304" y="2252976"/>
            <a:ext cx="1440000" cy="9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308304" y="3284984"/>
            <a:ext cx="1440000" cy="9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2" descr="C:\Users\Anke Richert\Documents\Eigene Dateien\RP-FB Bio\ZPG\ZPG 4\ZPG_2016\Fotos_Pool\Modelle_Nachtrag\IMG_2278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308304" y="4293096"/>
            <a:ext cx="1440000" cy="960000"/>
          </a:xfrm>
          <a:prstGeom prst="rect">
            <a:avLst/>
          </a:prstGeom>
          <a:noFill/>
        </p:spPr>
      </p:pic>
      <p:pic>
        <p:nvPicPr>
          <p:cNvPr id="11" name="Bild 4" descr="Modell_vom_menschlichen_Herz_(2).jpg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3770" b="26318"/>
          <a:stretch>
            <a:fillRect/>
          </a:stretch>
        </p:blipFill>
        <p:spPr>
          <a:xfrm>
            <a:off x="7308304" y="1268760"/>
            <a:ext cx="1440160" cy="936104"/>
          </a:xfrm>
          <a:prstGeom prst="rect">
            <a:avLst/>
          </a:prstGeom>
        </p:spPr>
      </p:pic>
      <p:sp>
        <p:nvSpPr>
          <p:cNvPr id="16" name="Rechteck 15"/>
          <p:cNvSpPr/>
          <p:nvPr/>
        </p:nvSpPr>
        <p:spPr>
          <a:xfrm>
            <a:off x="683568" y="6438528"/>
            <a:ext cx="660648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dirty="0" smtClean="0">
                <a:latin typeface="+mn-lt"/>
              </a:rPr>
              <a:t>Bildquelle: </a:t>
            </a:r>
            <a:r>
              <a:rPr lang="de-DE" sz="900" dirty="0" err="1" smtClean="0">
                <a:latin typeface="+mn-lt"/>
              </a:rPr>
              <a:t>By</a:t>
            </a:r>
            <a:r>
              <a:rPr lang="de-DE" sz="900" dirty="0" smtClean="0">
                <a:latin typeface="+mn-lt"/>
              </a:rPr>
              <a:t> </a:t>
            </a:r>
            <a:r>
              <a:rPr lang="de-DE" sz="900" dirty="0">
                <a:latin typeface="+mn-lt"/>
              </a:rPr>
              <a:t>David Ludwig - </a:t>
            </a:r>
            <a:r>
              <a:rPr lang="de-DE" sz="900" dirty="0" err="1">
                <a:latin typeface="+mn-lt"/>
              </a:rPr>
              <a:t>Own</a:t>
            </a:r>
            <a:r>
              <a:rPr lang="de-DE" sz="900" dirty="0">
                <a:latin typeface="+mn-lt"/>
              </a:rPr>
              <a:t> </a:t>
            </a:r>
            <a:r>
              <a:rPr lang="de-DE" sz="900" dirty="0" err="1">
                <a:latin typeface="+mn-lt"/>
              </a:rPr>
              <a:t>work</a:t>
            </a:r>
            <a:r>
              <a:rPr lang="de-DE" sz="900" dirty="0">
                <a:latin typeface="+mn-lt"/>
              </a:rPr>
              <a:t>, CC BY-SA 3.0, https://</a:t>
            </a:r>
            <a:r>
              <a:rPr lang="de-DE" sz="900" dirty="0" err="1">
                <a:latin typeface="+mn-lt"/>
              </a:rPr>
              <a:t>commons.wikimedia.org</a:t>
            </a:r>
            <a:r>
              <a:rPr lang="de-DE" sz="900" dirty="0">
                <a:latin typeface="+mn-lt"/>
              </a:rPr>
              <a:t>/</a:t>
            </a:r>
            <a:r>
              <a:rPr lang="de-DE" sz="900" dirty="0" err="1">
                <a:latin typeface="+mn-lt"/>
              </a:rPr>
              <a:t>w</a:t>
            </a:r>
            <a:r>
              <a:rPr lang="de-DE" sz="900" dirty="0">
                <a:latin typeface="+mn-lt"/>
              </a:rPr>
              <a:t>/</a:t>
            </a:r>
            <a:r>
              <a:rPr lang="de-DE" sz="900" dirty="0" err="1">
                <a:latin typeface="+mn-lt"/>
              </a:rPr>
              <a:t>index.php?curid</a:t>
            </a:r>
            <a:r>
              <a:rPr lang="de-DE" sz="900" dirty="0">
                <a:latin typeface="+mn-lt"/>
              </a:rPr>
              <a:t>=20265664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Inhaltsbezogene Kompetenzen 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1"/>
          </p:nvPr>
        </p:nvSpPr>
        <p:spPr>
          <a:xfrm>
            <a:off x="467544" y="1484784"/>
            <a:ext cx="8229600" cy="4528160"/>
          </a:xfrm>
        </p:spPr>
        <p:txBody>
          <a:bodyPr/>
          <a:lstStyle/>
          <a:p>
            <a:pPr>
              <a:buNone/>
            </a:pPr>
            <a:r>
              <a:rPr lang="de-DE" b="1" dirty="0" smtClean="0"/>
              <a:t>3.2.2.3 Atmung, Blut und Kreislaufsystem</a:t>
            </a:r>
          </a:p>
          <a:p>
            <a:endParaRPr lang="de-DE" sz="1200" dirty="0" smtClean="0"/>
          </a:p>
          <a:p>
            <a:pPr algn="just">
              <a:buNone/>
            </a:pPr>
            <a:r>
              <a:rPr lang="de-DE" dirty="0" smtClean="0"/>
              <a:t>	Die Schülerinnen und Schüler nutzen </a:t>
            </a:r>
            <a:r>
              <a:rPr lang="de-DE" b="1" i="1" dirty="0" smtClean="0">
                <a:solidFill>
                  <a:schemeClr val="accent1">
                    <a:lumMod val="75000"/>
                  </a:schemeClr>
                </a:solidFill>
              </a:rPr>
              <a:t>Modelle und Realobjekte</a:t>
            </a:r>
            <a:r>
              <a:rPr lang="de-DE" dirty="0" smtClean="0"/>
              <a:t> zur Veranschaulichung von Struktur und Funktion der beteiligten Organe. Sie führen </a:t>
            </a:r>
            <a:r>
              <a:rPr lang="de-DE" b="1" i="1" dirty="0" smtClean="0">
                <a:solidFill>
                  <a:schemeClr val="accent1">
                    <a:lumMod val="75000"/>
                  </a:schemeClr>
                </a:solidFill>
              </a:rPr>
              <a:t>Messungen</a:t>
            </a:r>
            <a:r>
              <a:rPr lang="de-DE" dirty="0" smtClean="0"/>
              <a:t> am eigenen Körper durch und können am Beispiel von Atmung und Kreislauf das </a:t>
            </a:r>
            <a:r>
              <a:rPr lang="de-DE" b="1" i="1" dirty="0" smtClean="0">
                <a:solidFill>
                  <a:schemeClr val="accent1">
                    <a:lumMod val="75000"/>
                  </a:schemeClr>
                </a:solidFill>
              </a:rPr>
              <a:t>Zusammenwirken von Organsystemen</a:t>
            </a:r>
            <a:r>
              <a:rPr lang="de-DE" dirty="0" smtClean="0"/>
              <a:t> beschreiben. Sie können Nichtrauchen als zentrale Maßnahme für eine </a:t>
            </a:r>
            <a:r>
              <a:rPr lang="de-DE" b="1" i="1" dirty="0" smtClean="0">
                <a:solidFill>
                  <a:schemeClr val="accent1">
                    <a:lumMod val="75000"/>
                  </a:schemeClr>
                </a:solidFill>
              </a:rPr>
              <a:t>gesunde Lebensführung </a:t>
            </a:r>
            <a:r>
              <a:rPr lang="de-DE" dirty="0" smtClean="0"/>
              <a:t>begründen.</a:t>
            </a:r>
          </a:p>
          <a:p>
            <a:pPr>
              <a:buNone/>
            </a:pPr>
            <a:endParaRPr lang="de-DE" dirty="0" smtClean="0"/>
          </a:p>
          <a:p>
            <a:pPr algn="just">
              <a:buNone/>
            </a:pPr>
            <a:endParaRPr lang="de-DE" dirty="0" smtClean="0"/>
          </a:p>
        </p:txBody>
      </p:sp>
      <p:sp>
        <p:nvSpPr>
          <p:cNvPr id="6" name="Textfeld 5"/>
          <p:cNvSpPr txBox="1"/>
          <p:nvPr/>
        </p:nvSpPr>
        <p:spPr>
          <a:xfrm>
            <a:off x="611560" y="6381328"/>
            <a:ext cx="80648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>
                <a:latin typeface="+mn-lt"/>
              </a:rPr>
              <a:t>BP2016BW-ALLG-GYM-BIO/InhaltlicherStand:23.März2016/PDFgeneriertam07.04.201600:24</a:t>
            </a:r>
            <a:endParaRPr lang="de-DE" sz="1400" dirty="0">
              <a:latin typeface="+mn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Materialien zu Blut und Kreislaufsystem</a:t>
            </a:r>
            <a:endParaRPr lang="de-DE" dirty="0"/>
          </a:p>
        </p:txBody>
      </p:sp>
      <p:sp>
        <p:nvSpPr>
          <p:cNvPr id="9" name="Inhaltsplatzhalter 8"/>
          <p:cNvSpPr>
            <a:spLocks noGrp="1"/>
          </p:cNvSpPr>
          <p:nvPr>
            <p:ph sz="quarter" idx="1"/>
          </p:nvPr>
        </p:nvSpPr>
        <p:spPr>
          <a:xfrm>
            <a:off x="457200" y="1484784"/>
            <a:ext cx="8229600" cy="4600168"/>
          </a:xfrm>
        </p:spPr>
        <p:txBody>
          <a:bodyPr/>
          <a:lstStyle/>
          <a:p>
            <a:r>
              <a:rPr lang="de-DE" dirty="0" smtClean="0"/>
              <a:t>Aufbau / Modell Herz</a:t>
            </a:r>
          </a:p>
          <a:p>
            <a:pPr>
              <a:buNone/>
            </a:pPr>
            <a:endParaRPr lang="de-DE" sz="1000" dirty="0" smtClean="0"/>
          </a:p>
          <a:p>
            <a:r>
              <a:rPr lang="de-DE" dirty="0" smtClean="0"/>
              <a:t>Herzfunktionsmodell</a:t>
            </a:r>
          </a:p>
          <a:p>
            <a:endParaRPr lang="de-DE" sz="1000" dirty="0" smtClean="0"/>
          </a:p>
          <a:p>
            <a:r>
              <a:rPr lang="de-DE" dirty="0" smtClean="0"/>
              <a:t>Herzpräparation</a:t>
            </a:r>
          </a:p>
          <a:p>
            <a:pPr>
              <a:buNone/>
            </a:pPr>
            <a:endParaRPr lang="de-DE" sz="1000" dirty="0" smtClean="0"/>
          </a:p>
          <a:p>
            <a:r>
              <a:rPr lang="de-DE" dirty="0" smtClean="0"/>
              <a:t>Herztöne / Herzfrequenz</a:t>
            </a:r>
          </a:p>
          <a:p>
            <a:pPr>
              <a:buNone/>
            </a:pPr>
            <a:endParaRPr lang="de-DE" sz="1000" dirty="0" smtClean="0"/>
          </a:p>
          <a:p>
            <a:r>
              <a:rPr lang="de-DE" dirty="0" smtClean="0"/>
              <a:t>Puls und Blutdruck</a:t>
            </a:r>
          </a:p>
          <a:p>
            <a:pPr>
              <a:buNone/>
            </a:pPr>
            <a:endParaRPr lang="de-DE" sz="1000" dirty="0" smtClean="0"/>
          </a:p>
          <a:p>
            <a:r>
              <a:rPr lang="de-DE" dirty="0" smtClean="0"/>
              <a:t>Low-</a:t>
            </a:r>
            <a:r>
              <a:rPr lang="de-DE" dirty="0" err="1" smtClean="0"/>
              <a:t>cost</a:t>
            </a:r>
            <a:r>
              <a:rPr lang="de-DE" dirty="0" smtClean="0"/>
              <a:t>-Modell Puls</a:t>
            </a:r>
          </a:p>
          <a:p>
            <a:endParaRPr lang="de-DE" sz="1000" dirty="0" smtClean="0"/>
          </a:p>
          <a:p>
            <a:endParaRPr lang="de-DE" dirty="0" smtClean="0"/>
          </a:p>
          <a:p>
            <a:endParaRPr lang="de-DE" dirty="0" smtClean="0"/>
          </a:p>
          <a:p>
            <a:pPr>
              <a:buNone/>
            </a:pPr>
            <a:endParaRPr lang="de-DE" dirty="0" smtClean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304" y="2252976"/>
            <a:ext cx="1440000" cy="9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08304" y="3284984"/>
            <a:ext cx="1440000" cy="9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2" descr="C:\Users\Anke Richert\Documents\Eigene Dateien\RP-FB Bio\ZPG\ZPG 4\ZPG_2016\Fotos_Pool\Modelle_Nachtrag\IMG_227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08304" y="4293096"/>
            <a:ext cx="1440000" cy="960000"/>
          </a:xfrm>
          <a:prstGeom prst="rect">
            <a:avLst/>
          </a:prstGeom>
          <a:noFill/>
        </p:spPr>
      </p:pic>
      <p:pic>
        <p:nvPicPr>
          <p:cNvPr id="10" name="Grafik 9"/>
          <p:cNvPicPr/>
          <p:nvPr/>
        </p:nvPicPr>
        <p:blipFill rotWithShape="1">
          <a:blip r:embed="rId6" cstate="print">
            <a:extLst>
              <a:ext uri="{BEBA8EAE-BF5A-486C-A8C5-ECC9F3942E4B}">
                <a14:imgProps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="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="" val="0"/>
              </a:ext>
            </a:extLst>
          </a:blip>
          <a:srcRect l="21817" b="18027"/>
          <a:stretch/>
        </p:blipFill>
        <p:spPr bwMode="auto">
          <a:xfrm>
            <a:off x="7308304" y="5301208"/>
            <a:ext cx="1440000" cy="9361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=""/>
            </a:ext>
            <a:ext uri="{FAA26D3D-D897-4be2-8F04-BA451C77F1D7}">
              <ma14:placeholderFlag xmlns:lc="http://schemas.openxmlformats.org/drawingml/2006/lockedCanvas" xmlns:pic="http://schemas.openxmlformats.org/drawingml/2006/picture" xmlns:ma14="http://schemas.microsoft.com/office/mac/drawingml/2011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=""/>
            </a:ext>
          </a:extLst>
        </p:spPr>
      </p:pic>
      <p:pic>
        <p:nvPicPr>
          <p:cNvPr id="12" name="Grafik 11"/>
          <p:cNvPicPr/>
          <p:nvPr/>
        </p:nvPicPr>
        <p:blipFill>
          <a:blip r:embed="rId11" cstate="print">
            <a:extLst>
              <a:ext uri="{BEBA8EAE-BF5A-486C-A8C5-ECC9F3942E4B}">
                <a14:imgProps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="">
                  <a14:imgLayer r:embed="rId12">
                    <a14:imgEffect>
                      <a14:sharpenSoften amount="5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374048" y="4131008"/>
            <a:ext cx="2700000" cy="14400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lc="http://schemas.openxmlformats.org/drawingml/2006/lockedCanvas" xmlns:pic="http://schemas.openxmlformats.org/drawingml/2006/picture" xmlns:ma14="http://schemas.microsoft.com/office/mac/drawingml/2011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=""/>
            </a:ext>
          </a:extLst>
        </p:spPr>
      </p:pic>
      <p:pic>
        <p:nvPicPr>
          <p:cNvPr id="16" name="Bild 4" descr="Modell_vom_menschlichen_Herz_(2).jp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3770" b="26318"/>
          <a:stretch>
            <a:fillRect/>
          </a:stretch>
        </p:blipFill>
        <p:spPr>
          <a:xfrm>
            <a:off x="7308304" y="1268760"/>
            <a:ext cx="1440160" cy="936104"/>
          </a:xfrm>
          <a:prstGeom prst="rect">
            <a:avLst/>
          </a:prstGeom>
        </p:spPr>
      </p:pic>
      <p:sp>
        <p:nvSpPr>
          <p:cNvPr id="17" name="Rechteck 16"/>
          <p:cNvSpPr/>
          <p:nvPr/>
        </p:nvSpPr>
        <p:spPr>
          <a:xfrm>
            <a:off x="683568" y="6438528"/>
            <a:ext cx="660648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dirty="0" smtClean="0">
                <a:latin typeface="+mn-lt"/>
              </a:rPr>
              <a:t>Bildquelle: </a:t>
            </a:r>
            <a:r>
              <a:rPr lang="de-DE" sz="900" dirty="0" err="1" smtClean="0">
                <a:latin typeface="+mn-lt"/>
              </a:rPr>
              <a:t>By</a:t>
            </a:r>
            <a:r>
              <a:rPr lang="de-DE" sz="900" dirty="0" smtClean="0">
                <a:latin typeface="+mn-lt"/>
              </a:rPr>
              <a:t> </a:t>
            </a:r>
            <a:r>
              <a:rPr lang="de-DE" sz="900" dirty="0">
                <a:latin typeface="+mn-lt"/>
              </a:rPr>
              <a:t>David Ludwig - </a:t>
            </a:r>
            <a:r>
              <a:rPr lang="de-DE" sz="900" dirty="0" err="1">
                <a:latin typeface="+mn-lt"/>
              </a:rPr>
              <a:t>Own</a:t>
            </a:r>
            <a:r>
              <a:rPr lang="de-DE" sz="900" dirty="0">
                <a:latin typeface="+mn-lt"/>
              </a:rPr>
              <a:t> </a:t>
            </a:r>
            <a:r>
              <a:rPr lang="de-DE" sz="900" dirty="0" err="1">
                <a:latin typeface="+mn-lt"/>
              </a:rPr>
              <a:t>work</a:t>
            </a:r>
            <a:r>
              <a:rPr lang="de-DE" sz="900" dirty="0">
                <a:latin typeface="+mn-lt"/>
              </a:rPr>
              <a:t>, CC BY-SA 3.0, https://</a:t>
            </a:r>
            <a:r>
              <a:rPr lang="de-DE" sz="900" dirty="0" err="1">
                <a:latin typeface="+mn-lt"/>
              </a:rPr>
              <a:t>commons.wikimedia.org</a:t>
            </a:r>
            <a:r>
              <a:rPr lang="de-DE" sz="900" dirty="0">
                <a:latin typeface="+mn-lt"/>
              </a:rPr>
              <a:t>/</a:t>
            </a:r>
            <a:r>
              <a:rPr lang="de-DE" sz="900" dirty="0" err="1">
                <a:latin typeface="+mn-lt"/>
              </a:rPr>
              <a:t>w</a:t>
            </a:r>
            <a:r>
              <a:rPr lang="de-DE" sz="900" dirty="0">
                <a:latin typeface="+mn-lt"/>
              </a:rPr>
              <a:t>/</a:t>
            </a:r>
            <a:r>
              <a:rPr lang="de-DE" sz="900" dirty="0" err="1">
                <a:latin typeface="+mn-lt"/>
              </a:rPr>
              <a:t>index.php?curid</a:t>
            </a:r>
            <a:r>
              <a:rPr lang="de-DE" sz="900" dirty="0">
                <a:latin typeface="+mn-lt"/>
              </a:rPr>
              <a:t>=20265664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Übersicht: </a:t>
            </a:r>
            <a:br>
              <a:rPr lang="de-DE" dirty="0" smtClean="0"/>
            </a:br>
            <a:r>
              <a:rPr lang="de-DE" dirty="0" smtClean="0"/>
              <a:t>Materialien zu Blut und Kreislaufsysteme</a:t>
            </a:r>
            <a:endParaRPr lang="de-DE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438493109"/>
              </p:ext>
            </p:extLst>
          </p:nvPr>
        </p:nvGraphicFramePr>
        <p:xfrm>
          <a:off x="215010" y="1275142"/>
          <a:ext cx="8461448" cy="50341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3188"/>
                <a:gridCol w="1074710"/>
                <a:gridCol w="1074710"/>
                <a:gridCol w="1074710"/>
                <a:gridCol w="1074710"/>
                <a:gridCol w="1074710"/>
                <a:gridCol w="1074710"/>
              </a:tblGrid>
              <a:tr h="1115983">
                <a:tc>
                  <a:txBody>
                    <a:bodyPr/>
                    <a:lstStyle/>
                    <a:p>
                      <a:pPr algn="l"/>
                      <a:r>
                        <a:rPr lang="de-CH" sz="1400" dirty="0" smtClean="0">
                          <a:solidFill>
                            <a:schemeClr val="tx1"/>
                          </a:solidFill>
                        </a:rPr>
                        <a:t>Inhaltsbezogene</a:t>
                      </a:r>
                      <a:r>
                        <a:rPr lang="de-CH" sz="1400" baseline="0" dirty="0" smtClean="0">
                          <a:solidFill>
                            <a:schemeClr val="tx1"/>
                          </a:solidFill>
                        </a:rPr>
                        <a:t> Kompetenzen</a:t>
                      </a:r>
                      <a:endParaRPr lang="de-CH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lang="de-CH" sz="1400" dirty="0" smtClean="0">
                          <a:solidFill>
                            <a:schemeClr val="tx1"/>
                          </a:solidFill>
                          <a:sym typeface="Wingdings" panose="05000000000000000000" pitchFamily="2" charset="2"/>
                        </a:rPr>
                        <a:t></a:t>
                      </a:r>
                      <a:endParaRPr lang="de-CH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de-CH" sz="1300" b="0" dirty="0" err="1" smtClean="0">
                          <a:solidFill>
                            <a:schemeClr val="tx1"/>
                          </a:solidFill>
                        </a:rPr>
                        <a:t>Präkonzepte</a:t>
                      </a:r>
                      <a:endParaRPr lang="de-CH" sz="1300" b="0" dirty="0">
                        <a:solidFill>
                          <a:schemeClr val="tx1"/>
                        </a:solidFill>
                      </a:endParaRPr>
                    </a:p>
                  </a:txBody>
                  <a:tcPr vert="vert27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de-CH" sz="1300" b="0" dirty="0" smtClean="0">
                          <a:solidFill>
                            <a:schemeClr val="tx1"/>
                          </a:solidFill>
                        </a:rPr>
                        <a:t>Aufbau des Herzens (Modellkompetenz, differenziert)</a:t>
                      </a:r>
                      <a:endParaRPr lang="de-CH" sz="1300" b="0" dirty="0">
                        <a:solidFill>
                          <a:schemeClr val="tx1"/>
                        </a:solidFill>
                      </a:endParaRPr>
                    </a:p>
                  </a:txBody>
                  <a:tcPr vert="vert27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300" b="0" dirty="0" smtClean="0">
                          <a:solidFill>
                            <a:schemeClr val="tx1"/>
                          </a:solidFill>
                        </a:rPr>
                        <a:t>Herzfunktionsmodell</a:t>
                      </a:r>
                    </a:p>
                    <a:p>
                      <a:endParaRPr lang="de-CH" sz="1300" b="0" dirty="0">
                        <a:solidFill>
                          <a:schemeClr val="tx1"/>
                        </a:solidFill>
                      </a:endParaRPr>
                    </a:p>
                  </a:txBody>
                  <a:tcPr vert="vert27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300" b="0" dirty="0" smtClean="0">
                          <a:solidFill>
                            <a:schemeClr val="tx1"/>
                          </a:solidFill>
                        </a:rPr>
                        <a:t>Präparation Schweineherz</a:t>
                      </a:r>
                    </a:p>
                    <a:p>
                      <a:endParaRPr lang="de-CH" sz="1300" b="0" dirty="0">
                        <a:solidFill>
                          <a:schemeClr val="tx1"/>
                        </a:solidFill>
                      </a:endParaRPr>
                    </a:p>
                  </a:txBody>
                  <a:tcPr vert="vert27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300" b="0" dirty="0" smtClean="0">
                          <a:solidFill>
                            <a:schemeClr val="tx1"/>
                          </a:solidFill>
                        </a:rPr>
                        <a:t>Herztöne / Herzfrequenz</a:t>
                      </a:r>
                    </a:p>
                  </a:txBody>
                  <a:tcPr vert="vert27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300" b="0" dirty="0" smtClean="0">
                          <a:solidFill>
                            <a:schemeClr val="tx1"/>
                          </a:solidFill>
                        </a:rPr>
                        <a:t>Puls / Blutdruck</a:t>
                      </a:r>
                      <a:endParaRPr lang="de-CH" sz="1300" b="0" dirty="0">
                        <a:solidFill>
                          <a:schemeClr val="tx1"/>
                        </a:solidFill>
                      </a:endParaRPr>
                    </a:p>
                  </a:txBody>
                  <a:tcPr vert="vert27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  <a:tr h="550463">
                <a:tc>
                  <a:txBody>
                    <a:bodyPr/>
                    <a:lstStyle/>
                    <a:p>
                      <a:r>
                        <a:rPr lang="de-CH" sz="1400" baseline="0" dirty="0" smtClean="0"/>
                        <a:t>Standards</a:t>
                      </a:r>
                      <a:endParaRPr lang="de-CH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CH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b="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de-CH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b="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de-CH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b="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de-CH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b="0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de-CH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b="0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de-CH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574477">
                <a:tc>
                  <a:txBody>
                    <a:bodyPr/>
                    <a:lstStyle/>
                    <a:p>
                      <a:r>
                        <a:rPr lang="de-CH" sz="1400" baseline="0" dirty="0" smtClean="0"/>
                        <a:t>Formative Elemente</a:t>
                      </a:r>
                      <a:endParaRPr lang="de-CH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b="1" dirty="0" smtClean="0">
                          <a:solidFill>
                            <a:srgbClr val="00B050"/>
                          </a:solidFill>
                          <a:sym typeface="Wingdings"/>
                        </a:rPr>
                        <a:t></a:t>
                      </a:r>
                      <a:endParaRPr lang="de-CH" sz="14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CH" sz="14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CH" sz="14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CH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CH" sz="14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CH" sz="1400" b="1" dirty="0" smtClean="0"/>
                    </a:p>
                  </a:txBody>
                  <a:tcPr anchor="ctr"/>
                </a:tc>
              </a:tr>
              <a:tr h="56738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dirty="0" smtClean="0"/>
                        <a:t>Binnendifferenzierung</a:t>
                      </a:r>
                      <a:endParaRPr lang="de-CH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CH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b="1" dirty="0" smtClean="0">
                          <a:solidFill>
                            <a:srgbClr val="00B050"/>
                          </a:solidFill>
                          <a:sym typeface="Wingdings"/>
                        </a:rPr>
                        <a:t></a:t>
                      </a:r>
                      <a:endParaRPr lang="de-CH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b="1" dirty="0" smtClean="0">
                          <a:solidFill>
                            <a:srgbClr val="00B050"/>
                          </a:solidFill>
                          <a:sym typeface="Wingdings"/>
                        </a:rPr>
                        <a:t></a:t>
                      </a:r>
                      <a:endParaRPr lang="de-CH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CH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b="1" dirty="0" smtClean="0">
                          <a:solidFill>
                            <a:srgbClr val="00B050"/>
                          </a:solidFill>
                          <a:sym typeface="Wingdings"/>
                        </a:rPr>
                        <a:t></a:t>
                      </a:r>
                      <a:endParaRPr lang="de-CH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b="1" dirty="0" smtClean="0">
                          <a:solidFill>
                            <a:srgbClr val="00B050"/>
                          </a:solidFill>
                          <a:sym typeface="Wingdings"/>
                        </a:rPr>
                        <a:t></a:t>
                      </a:r>
                      <a:endParaRPr lang="de-CH" sz="1400" b="1" dirty="0" smtClean="0"/>
                    </a:p>
                  </a:txBody>
                  <a:tcPr anchor="ctr"/>
                </a:tc>
              </a:tr>
              <a:tr h="55046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dirty="0" smtClean="0"/>
                        <a:t>Erkenntnisgewinnung</a:t>
                      </a:r>
                      <a:endParaRPr lang="de-CH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b="1" dirty="0" smtClean="0">
                          <a:solidFill>
                            <a:srgbClr val="00B050"/>
                          </a:solidFill>
                          <a:sym typeface="Wingdings"/>
                        </a:rPr>
                        <a:t></a:t>
                      </a:r>
                      <a:endParaRPr lang="de-CH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b="1" dirty="0" smtClean="0">
                          <a:solidFill>
                            <a:srgbClr val="00B050"/>
                          </a:solidFill>
                          <a:sym typeface="Wingdings"/>
                        </a:rPr>
                        <a:t></a:t>
                      </a:r>
                      <a:endParaRPr lang="de-CH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b="1" dirty="0" smtClean="0">
                          <a:solidFill>
                            <a:srgbClr val="00B050"/>
                          </a:solidFill>
                          <a:sym typeface="Wingdings"/>
                        </a:rPr>
                        <a:t></a:t>
                      </a:r>
                      <a:endParaRPr lang="de-CH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b="1" dirty="0" smtClean="0">
                          <a:solidFill>
                            <a:srgbClr val="00B050"/>
                          </a:solidFill>
                          <a:sym typeface="Wingdings"/>
                        </a:rPr>
                        <a:t></a:t>
                      </a:r>
                      <a:endParaRPr lang="de-CH" sz="1400" b="1" dirty="0" smtClean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b="1" dirty="0" smtClean="0">
                          <a:solidFill>
                            <a:srgbClr val="00B050"/>
                          </a:solidFill>
                          <a:sym typeface="Wingdings"/>
                        </a:rPr>
                        <a:t></a:t>
                      </a:r>
                      <a:endParaRPr lang="de-CH" sz="1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CH" sz="1400" b="1" kern="1200" dirty="0" smtClean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  <a:sym typeface="Wingdings"/>
                        </a:rPr>
                        <a:t></a:t>
                      </a:r>
                    </a:p>
                  </a:txBody>
                  <a:tcPr anchor="ctr"/>
                </a:tc>
              </a:tr>
              <a:tr h="550463">
                <a:tc>
                  <a:txBody>
                    <a:bodyPr/>
                    <a:lstStyle/>
                    <a:p>
                      <a:r>
                        <a:rPr lang="de-CH" sz="1400" dirty="0" smtClean="0"/>
                        <a:t>Kommunikation</a:t>
                      </a:r>
                      <a:endParaRPr lang="de-CH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b="1" dirty="0" smtClean="0">
                          <a:solidFill>
                            <a:srgbClr val="00B050"/>
                          </a:solidFill>
                          <a:sym typeface="Wingdings"/>
                        </a:rPr>
                        <a:t></a:t>
                      </a:r>
                      <a:endParaRPr lang="de-CH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b="1" dirty="0" smtClean="0">
                          <a:solidFill>
                            <a:srgbClr val="00B050"/>
                          </a:solidFill>
                          <a:sym typeface="Wingdings"/>
                        </a:rPr>
                        <a:t></a:t>
                      </a:r>
                      <a:endParaRPr lang="de-CH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b="1" dirty="0" smtClean="0">
                          <a:solidFill>
                            <a:srgbClr val="00B050"/>
                          </a:solidFill>
                          <a:sym typeface="Wingdings"/>
                        </a:rPr>
                        <a:t></a:t>
                      </a:r>
                      <a:endParaRPr lang="de-CH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CH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b="1" dirty="0" smtClean="0">
                          <a:solidFill>
                            <a:srgbClr val="00B050"/>
                          </a:solidFill>
                          <a:sym typeface="Wingdings"/>
                        </a:rPr>
                        <a:t></a:t>
                      </a:r>
                      <a:endParaRPr lang="de-CH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CH" sz="1400" b="1" kern="1200" dirty="0" smtClean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  <a:sym typeface="Wingdings"/>
                        </a:rPr>
                        <a:t></a:t>
                      </a:r>
                    </a:p>
                  </a:txBody>
                  <a:tcPr anchor="ctr"/>
                </a:tc>
              </a:tr>
              <a:tr h="55046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dirty="0" smtClean="0"/>
                        <a:t>Bewertung</a:t>
                      </a:r>
                      <a:endParaRPr lang="de-CH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CH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CH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CH" sz="14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CH" sz="14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b="1" dirty="0" smtClean="0">
                          <a:solidFill>
                            <a:srgbClr val="00B050"/>
                          </a:solidFill>
                          <a:sym typeface="Wingdings"/>
                        </a:rPr>
                        <a:t></a:t>
                      </a:r>
                      <a:endParaRPr lang="de-CH" sz="1400" b="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b="1" dirty="0" smtClean="0">
                          <a:solidFill>
                            <a:srgbClr val="00B050"/>
                          </a:solidFill>
                          <a:sym typeface="Wingdings"/>
                        </a:rPr>
                        <a:t></a:t>
                      </a:r>
                      <a:endParaRPr lang="de-CH" sz="1400" b="1" dirty="0" smtClean="0"/>
                    </a:p>
                  </a:txBody>
                  <a:tcPr anchor="ctr"/>
                </a:tc>
              </a:tr>
              <a:tr h="5744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dirty="0" smtClean="0"/>
                        <a:t>Video-</a:t>
                      </a:r>
                      <a:r>
                        <a:rPr lang="de-CH" sz="1400" baseline="0" dirty="0" smtClean="0"/>
                        <a:t> / Bildmaterial</a:t>
                      </a:r>
                      <a:endParaRPr lang="de-CH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CH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CH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b="1" dirty="0" smtClean="0">
                          <a:solidFill>
                            <a:srgbClr val="00B050"/>
                          </a:solidFill>
                          <a:sym typeface="Wingdings"/>
                        </a:rPr>
                        <a:t></a:t>
                      </a:r>
                      <a:endParaRPr lang="de-CH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b="1" dirty="0" smtClean="0">
                          <a:solidFill>
                            <a:srgbClr val="00B050"/>
                          </a:solidFill>
                          <a:sym typeface="Wingdings"/>
                        </a:rPr>
                        <a:t></a:t>
                      </a:r>
                      <a:endParaRPr lang="de-CH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CH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b="1" dirty="0" smtClean="0">
                          <a:solidFill>
                            <a:srgbClr val="00B050"/>
                          </a:solidFill>
                          <a:sym typeface="Wingdings"/>
                        </a:rPr>
                        <a:t></a:t>
                      </a:r>
                      <a:endParaRPr lang="de-CH" sz="1400" b="1" dirty="0" smtClean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206671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Übersicht: </a:t>
            </a:r>
            <a:br>
              <a:rPr lang="de-DE" dirty="0" smtClean="0"/>
            </a:br>
            <a:r>
              <a:rPr lang="de-DE" dirty="0" smtClean="0"/>
              <a:t>Materialien zu Blut und Kreislaufsysteme</a:t>
            </a:r>
            <a:endParaRPr lang="de-DE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011252205"/>
              </p:ext>
            </p:extLst>
          </p:nvPr>
        </p:nvGraphicFramePr>
        <p:xfrm>
          <a:off x="215010" y="1275142"/>
          <a:ext cx="8461448" cy="50341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3188"/>
                <a:gridCol w="1074710"/>
                <a:gridCol w="1074710"/>
                <a:gridCol w="1074710"/>
                <a:gridCol w="1074710"/>
                <a:gridCol w="1074710"/>
                <a:gridCol w="1074710"/>
              </a:tblGrid>
              <a:tr h="1115983">
                <a:tc>
                  <a:txBody>
                    <a:bodyPr/>
                    <a:lstStyle/>
                    <a:p>
                      <a:pPr algn="l"/>
                      <a:r>
                        <a:rPr lang="de-CH" sz="1400" dirty="0" smtClean="0">
                          <a:solidFill>
                            <a:schemeClr val="tx1"/>
                          </a:solidFill>
                        </a:rPr>
                        <a:t>Inhaltsbezogene</a:t>
                      </a:r>
                      <a:r>
                        <a:rPr lang="de-CH" sz="1400" baseline="0" dirty="0" smtClean="0">
                          <a:solidFill>
                            <a:schemeClr val="tx1"/>
                          </a:solidFill>
                        </a:rPr>
                        <a:t> Kompetenzen</a:t>
                      </a:r>
                      <a:endParaRPr lang="de-CH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lang="de-CH" sz="1400" dirty="0" smtClean="0">
                          <a:solidFill>
                            <a:schemeClr val="tx1"/>
                          </a:solidFill>
                          <a:sym typeface="Wingdings" panose="05000000000000000000" pitchFamily="2" charset="2"/>
                        </a:rPr>
                        <a:t></a:t>
                      </a:r>
                      <a:endParaRPr lang="de-CH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de-CH" sz="1300" b="0" dirty="0" smtClean="0">
                          <a:solidFill>
                            <a:schemeClr val="tx1"/>
                          </a:solidFill>
                        </a:rPr>
                        <a:t>Buddy</a:t>
                      </a:r>
                      <a:r>
                        <a:rPr lang="de-CH" sz="13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CH" sz="1300" b="0" baseline="0" dirty="0" err="1" smtClean="0">
                          <a:solidFill>
                            <a:schemeClr val="tx1"/>
                          </a:solidFill>
                        </a:rPr>
                        <a:t>book</a:t>
                      </a:r>
                      <a:r>
                        <a:rPr lang="de-CH" sz="1300" b="0" baseline="0" dirty="0" smtClean="0">
                          <a:solidFill>
                            <a:schemeClr val="tx1"/>
                          </a:solidFill>
                        </a:rPr>
                        <a:t>- Blut</a:t>
                      </a:r>
                      <a:endParaRPr lang="de-CH" sz="1300" b="0" dirty="0">
                        <a:solidFill>
                          <a:schemeClr val="tx1"/>
                        </a:solidFill>
                      </a:endParaRPr>
                    </a:p>
                  </a:txBody>
                  <a:tcPr vert="vert27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de-CH" sz="1300" b="0" dirty="0" smtClean="0">
                          <a:solidFill>
                            <a:schemeClr val="tx1"/>
                          </a:solidFill>
                        </a:rPr>
                        <a:t>Forscherboxen</a:t>
                      </a:r>
                      <a:endParaRPr lang="de-CH" sz="1300" b="0" dirty="0">
                        <a:solidFill>
                          <a:schemeClr val="tx1"/>
                        </a:solidFill>
                      </a:endParaRPr>
                    </a:p>
                  </a:txBody>
                  <a:tcPr vert="vert27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300" b="0" dirty="0" smtClean="0">
                          <a:solidFill>
                            <a:schemeClr val="tx1"/>
                          </a:solidFill>
                        </a:rPr>
                        <a:t>Herz / Blut (Strukturlege-methoden, Fließschema)</a:t>
                      </a:r>
                    </a:p>
                    <a:p>
                      <a:endParaRPr lang="de-CH" sz="1300" b="0" dirty="0">
                        <a:solidFill>
                          <a:schemeClr val="tx1"/>
                        </a:solidFill>
                      </a:endParaRPr>
                    </a:p>
                  </a:txBody>
                  <a:tcPr vert="vert27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300" b="0" smtClean="0">
                          <a:solidFill>
                            <a:schemeClr val="tx1"/>
                          </a:solidFill>
                        </a:rPr>
                        <a:t>Dreiecks-/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300" b="0" smtClean="0">
                          <a:solidFill>
                            <a:schemeClr val="tx1"/>
                          </a:solidFill>
                        </a:rPr>
                        <a:t>Domino</a:t>
                      </a:r>
                      <a:endParaRPr lang="de-CH" sz="1300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de-CH" sz="1300" b="0" dirty="0">
                        <a:solidFill>
                          <a:schemeClr val="tx1"/>
                        </a:solidFill>
                      </a:endParaRPr>
                    </a:p>
                  </a:txBody>
                  <a:tcPr vert="vert27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300" b="0" dirty="0" smtClean="0">
                          <a:solidFill>
                            <a:schemeClr val="tx1"/>
                          </a:solidFill>
                        </a:rPr>
                        <a:t>Kompetenz-bogen</a:t>
                      </a:r>
                    </a:p>
                  </a:txBody>
                  <a:tcPr vert="vert27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300" b="0" dirty="0" smtClean="0">
                          <a:solidFill>
                            <a:schemeClr val="tx1"/>
                          </a:solidFill>
                        </a:rPr>
                        <a:t>Diagnose-bogen</a:t>
                      </a:r>
                      <a:endParaRPr lang="de-CH" sz="1300" b="0" dirty="0">
                        <a:solidFill>
                          <a:schemeClr val="tx1"/>
                        </a:solidFill>
                      </a:endParaRPr>
                    </a:p>
                  </a:txBody>
                  <a:tcPr vert="vert27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  <a:tr h="550463">
                <a:tc>
                  <a:txBody>
                    <a:bodyPr/>
                    <a:lstStyle/>
                    <a:p>
                      <a:r>
                        <a:rPr lang="de-CH" sz="1400" baseline="0" dirty="0" smtClean="0"/>
                        <a:t>Standards</a:t>
                      </a:r>
                      <a:endParaRPr lang="de-CH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b="0" dirty="0" smtClean="0"/>
                        <a:t>2</a:t>
                      </a:r>
                      <a:endParaRPr lang="de-CH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b="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de-CH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b="0" dirty="0" smtClean="0">
                          <a:solidFill>
                            <a:schemeClr val="tx1"/>
                          </a:solidFill>
                        </a:rPr>
                        <a:t>2, 3</a:t>
                      </a:r>
                      <a:endParaRPr lang="de-CH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b="0" dirty="0" smtClean="0">
                          <a:solidFill>
                            <a:schemeClr val="tx1"/>
                          </a:solidFill>
                        </a:rPr>
                        <a:t>2, 3</a:t>
                      </a:r>
                      <a:endParaRPr lang="de-CH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b="0" dirty="0" smtClean="0">
                          <a:solidFill>
                            <a:schemeClr val="tx1"/>
                          </a:solidFill>
                        </a:rPr>
                        <a:t>2,</a:t>
                      </a:r>
                      <a:r>
                        <a:rPr lang="de-CH" sz="1400" b="0" baseline="0" dirty="0" smtClean="0">
                          <a:solidFill>
                            <a:schemeClr val="tx1"/>
                          </a:solidFill>
                        </a:rPr>
                        <a:t> 3, 5, 6</a:t>
                      </a:r>
                      <a:endParaRPr lang="de-CH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b="0" dirty="0" smtClean="0">
                          <a:solidFill>
                            <a:schemeClr val="tx1"/>
                          </a:solidFill>
                        </a:rPr>
                        <a:t>2,</a:t>
                      </a:r>
                      <a:r>
                        <a:rPr lang="de-CH" sz="1400" b="0" baseline="0" dirty="0" smtClean="0">
                          <a:solidFill>
                            <a:schemeClr val="tx1"/>
                          </a:solidFill>
                        </a:rPr>
                        <a:t> 3, 5, 6</a:t>
                      </a:r>
                      <a:endParaRPr lang="de-CH" sz="14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de-CH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574477">
                <a:tc>
                  <a:txBody>
                    <a:bodyPr/>
                    <a:lstStyle/>
                    <a:p>
                      <a:r>
                        <a:rPr lang="de-CH" sz="1400" baseline="0" dirty="0" smtClean="0"/>
                        <a:t>Formative Elemente</a:t>
                      </a:r>
                      <a:endParaRPr lang="de-CH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b="1" dirty="0" smtClean="0">
                          <a:solidFill>
                            <a:srgbClr val="00B050"/>
                          </a:solidFill>
                          <a:sym typeface="Wingdings"/>
                        </a:rPr>
                        <a:t></a:t>
                      </a:r>
                      <a:endParaRPr lang="de-CH" sz="14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b="1" dirty="0" smtClean="0">
                          <a:solidFill>
                            <a:srgbClr val="00B050"/>
                          </a:solidFill>
                          <a:sym typeface="Wingdings"/>
                        </a:rPr>
                        <a:t></a:t>
                      </a:r>
                      <a:endParaRPr lang="de-CH" sz="14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b="1" dirty="0" smtClean="0">
                          <a:solidFill>
                            <a:srgbClr val="00B050"/>
                          </a:solidFill>
                          <a:sym typeface="Wingdings"/>
                        </a:rPr>
                        <a:t></a:t>
                      </a:r>
                      <a:endParaRPr lang="de-CH" sz="14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b="1" dirty="0" smtClean="0">
                          <a:solidFill>
                            <a:srgbClr val="00B050"/>
                          </a:solidFill>
                          <a:sym typeface="Wingdings"/>
                        </a:rPr>
                        <a:t></a:t>
                      </a:r>
                      <a:endParaRPr lang="de-CH" sz="14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b="1" dirty="0" smtClean="0">
                          <a:solidFill>
                            <a:srgbClr val="00B050"/>
                          </a:solidFill>
                          <a:sym typeface="Wingdings"/>
                        </a:rPr>
                        <a:t></a:t>
                      </a:r>
                      <a:endParaRPr lang="de-CH" sz="14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b="1" dirty="0" smtClean="0">
                          <a:solidFill>
                            <a:srgbClr val="00B050"/>
                          </a:solidFill>
                          <a:sym typeface="Wingdings"/>
                        </a:rPr>
                        <a:t></a:t>
                      </a:r>
                      <a:endParaRPr lang="de-CH" sz="1400" b="1" dirty="0" smtClean="0"/>
                    </a:p>
                  </a:txBody>
                  <a:tcPr anchor="ctr"/>
                </a:tc>
              </a:tr>
              <a:tr h="56738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dirty="0" smtClean="0"/>
                        <a:t>Binnendifferenzierung</a:t>
                      </a:r>
                      <a:endParaRPr lang="de-CH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CH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b="1" dirty="0" smtClean="0">
                          <a:solidFill>
                            <a:srgbClr val="00B050"/>
                          </a:solidFill>
                          <a:sym typeface="Wingdings"/>
                        </a:rPr>
                        <a:t></a:t>
                      </a:r>
                      <a:endParaRPr lang="de-CH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b="1" dirty="0" smtClean="0">
                          <a:solidFill>
                            <a:srgbClr val="00B050"/>
                          </a:solidFill>
                          <a:sym typeface="Wingdings"/>
                        </a:rPr>
                        <a:t></a:t>
                      </a:r>
                      <a:endParaRPr lang="de-CH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CH" sz="14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b="1" dirty="0" smtClean="0">
                          <a:solidFill>
                            <a:srgbClr val="00B050"/>
                          </a:solidFill>
                          <a:sym typeface="Wingdings"/>
                        </a:rPr>
                        <a:t></a:t>
                      </a:r>
                      <a:endParaRPr lang="de-CH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b="1" dirty="0" smtClean="0">
                          <a:solidFill>
                            <a:srgbClr val="00B050"/>
                          </a:solidFill>
                          <a:sym typeface="Wingdings"/>
                        </a:rPr>
                        <a:t></a:t>
                      </a:r>
                      <a:endParaRPr lang="de-CH" sz="1400" b="1" dirty="0" smtClean="0"/>
                    </a:p>
                  </a:txBody>
                  <a:tcPr anchor="ctr"/>
                </a:tc>
              </a:tr>
              <a:tr h="55046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dirty="0" smtClean="0"/>
                        <a:t>Erkenntnisgewinnung</a:t>
                      </a:r>
                      <a:endParaRPr lang="de-CH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b="1" dirty="0" smtClean="0">
                          <a:solidFill>
                            <a:srgbClr val="00B050"/>
                          </a:solidFill>
                          <a:sym typeface="Wingdings"/>
                        </a:rPr>
                        <a:t></a:t>
                      </a:r>
                      <a:endParaRPr lang="de-CH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b="1" dirty="0" smtClean="0">
                          <a:solidFill>
                            <a:srgbClr val="00B050"/>
                          </a:solidFill>
                          <a:sym typeface="Wingdings"/>
                        </a:rPr>
                        <a:t></a:t>
                      </a:r>
                      <a:endParaRPr lang="de-CH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b="1" dirty="0" smtClean="0">
                          <a:solidFill>
                            <a:srgbClr val="00B050"/>
                          </a:solidFill>
                          <a:sym typeface="Wingdings"/>
                        </a:rPr>
                        <a:t></a:t>
                      </a:r>
                      <a:endParaRPr lang="de-CH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b="1" dirty="0" smtClean="0">
                          <a:solidFill>
                            <a:srgbClr val="00B050"/>
                          </a:solidFill>
                          <a:sym typeface="Wingdings"/>
                        </a:rPr>
                        <a:t></a:t>
                      </a:r>
                      <a:endParaRPr lang="de-CH" sz="1400" b="1" dirty="0" smtClean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b="1" dirty="0" smtClean="0">
                          <a:solidFill>
                            <a:srgbClr val="00B050"/>
                          </a:solidFill>
                          <a:sym typeface="Wingdings"/>
                        </a:rPr>
                        <a:t></a:t>
                      </a:r>
                      <a:endParaRPr lang="de-CH" sz="1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CH" sz="1400" b="1" kern="1200" dirty="0" smtClean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  <a:sym typeface="Wingdings"/>
                        </a:rPr>
                        <a:t></a:t>
                      </a:r>
                    </a:p>
                  </a:txBody>
                  <a:tcPr anchor="ctr"/>
                </a:tc>
              </a:tr>
              <a:tr h="550463">
                <a:tc>
                  <a:txBody>
                    <a:bodyPr/>
                    <a:lstStyle/>
                    <a:p>
                      <a:r>
                        <a:rPr lang="de-CH" sz="1400" dirty="0" smtClean="0"/>
                        <a:t>Kommunikation</a:t>
                      </a:r>
                      <a:endParaRPr lang="de-CH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CH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b="1" dirty="0" smtClean="0">
                          <a:solidFill>
                            <a:srgbClr val="00B050"/>
                          </a:solidFill>
                          <a:sym typeface="Wingdings"/>
                        </a:rPr>
                        <a:t></a:t>
                      </a:r>
                      <a:endParaRPr lang="de-CH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b="1" dirty="0" smtClean="0">
                          <a:solidFill>
                            <a:srgbClr val="00B050"/>
                          </a:solidFill>
                          <a:sym typeface="Wingdings"/>
                        </a:rPr>
                        <a:t></a:t>
                      </a:r>
                      <a:endParaRPr lang="de-CH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b="1" dirty="0" smtClean="0">
                          <a:solidFill>
                            <a:srgbClr val="00B050"/>
                          </a:solidFill>
                          <a:sym typeface="Wingdings"/>
                        </a:rPr>
                        <a:t></a:t>
                      </a:r>
                      <a:endParaRPr lang="de-CH" sz="14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b="1" dirty="0" smtClean="0">
                          <a:solidFill>
                            <a:srgbClr val="00B050"/>
                          </a:solidFill>
                          <a:sym typeface="Wingdings"/>
                        </a:rPr>
                        <a:t></a:t>
                      </a:r>
                      <a:endParaRPr lang="de-CH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CH" sz="1400" b="1" kern="1200" dirty="0" smtClean="0">
                        <a:solidFill>
                          <a:srgbClr val="00B050"/>
                        </a:solidFill>
                        <a:latin typeface="+mn-lt"/>
                        <a:ea typeface="+mn-ea"/>
                        <a:cs typeface="+mn-cs"/>
                        <a:sym typeface="Wingdings"/>
                      </a:endParaRPr>
                    </a:p>
                  </a:txBody>
                  <a:tcPr anchor="ctr"/>
                </a:tc>
              </a:tr>
              <a:tr h="55046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dirty="0" smtClean="0"/>
                        <a:t>Bewertung</a:t>
                      </a:r>
                      <a:endParaRPr lang="de-CH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CH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b="1" dirty="0" smtClean="0">
                          <a:solidFill>
                            <a:srgbClr val="00B050"/>
                          </a:solidFill>
                          <a:sym typeface="Wingdings"/>
                        </a:rPr>
                        <a:t></a:t>
                      </a:r>
                      <a:endParaRPr lang="de-CH" sz="14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CH" sz="14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CH" sz="14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CH" sz="1400" b="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CH" sz="1400" b="1" dirty="0" smtClean="0"/>
                    </a:p>
                  </a:txBody>
                  <a:tcPr anchor="ctr"/>
                </a:tc>
              </a:tr>
              <a:tr h="5744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dirty="0" smtClean="0"/>
                        <a:t>Video-</a:t>
                      </a:r>
                      <a:r>
                        <a:rPr lang="de-CH" sz="1400" baseline="0" dirty="0" smtClean="0"/>
                        <a:t> / Bildmaterial</a:t>
                      </a:r>
                      <a:endParaRPr lang="de-CH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CH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b="1" dirty="0" smtClean="0">
                          <a:solidFill>
                            <a:srgbClr val="00B050"/>
                          </a:solidFill>
                          <a:sym typeface="Wingdings"/>
                        </a:rPr>
                        <a:t></a:t>
                      </a:r>
                      <a:endParaRPr lang="de-CH" sz="14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CH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CH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CH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CH" sz="1400" b="1" dirty="0" smtClean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12421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Titel 3"/>
          <p:cNvSpPr>
            <a:spLocks noGrp="1"/>
          </p:cNvSpPr>
          <p:nvPr>
            <p:ph type="ctrTitle"/>
          </p:nvPr>
        </p:nvSpPr>
        <p:spPr>
          <a:xfrm>
            <a:off x="1258888" y="3716338"/>
            <a:ext cx="6858000" cy="990600"/>
          </a:xfrm>
        </p:spPr>
        <p:txBody>
          <a:bodyPr/>
          <a:lstStyle/>
          <a:p>
            <a:pPr eaLnBrk="1" hangingPunct="1"/>
            <a:r>
              <a:rPr lang="de-DE" sz="2800" dirty="0" smtClean="0"/>
              <a:t>Workshop: </a:t>
            </a:r>
            <a:br>
              <a:rPr lang="de-DE" sz="2800" dirty="0" smtClean="0"/>
            </a:br>
            <a:r>
              <a:rPr lang="de-DE" dirty="0" smtClean="0"/>
              <a:t>Atmung, Blut und Kreislaufsystem</a:t>
            </a:r>
            <a:br>
              <a:rPr lang="de-DE" dirty="0" smtClean="0"/>
            </a:br>
            <a:endParaRPr lang="de-DE" dirty="0" smtClean="0"/>
          </a:p>
        </p:txBody>
      </p:sp>
      <p:sp>
        <p:nvSpPr>
          <p:cNvPr id="6" name="Untertitel 2"/>
          <p:cNvSpPr>
            <a:spLocks noGrp="1"/>
          </p:cNvSpPr>
          <p:nvPr>
            <p:ph type="subTitle" idx="1"/>
          </p:nvPr>
        </p:nvSpPr>
        <p:spPr>
          <a:xfrm>
            <a:off x="1247775" y="5124450"/>
            <a:ext cx="6858000" cy="5334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1800" dirty="0" smtClean="0"/>
              <a:t>ZPG Biologie – Klassen 7/8</a:t>
            </a:r>
            <a:endParaRPr lang="de-DE" sz="1800" dirty="0"/>
          </a:p>
        </p:txBody>
      </p:sp>
      <p:pic>
        <p:nvPicPr>
          <p:cNvPr id="4" name="Bild 4" descr="Modell_vom_menschlichen_Herz_(2)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669726"/>
            <a:ext cx="1080120" cy="1759106"/>
          </a:xfrm>
          <a:prstGeom prst="rect">
            <a:avLst/>
          </a:prstGeom>
        </p:spPr>
      </p:pic>
      <p:sp>
        <p:nvSpPr>
          <p:cNvPr id="5" name="Rechteck 4"/>
          <p:cNvSpPr/>
          <p:nvPr/>
        </p:nvSpPr>
        <p:spPr>
          <a:xfrm>
            <a:off x="899592" y="6309320"/>
            <a:ext cx="660648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dirty="0" smtClean="0">
                <a:latin typeface="+mn-lt"/>
              </a:rPr>
              <a:t>Bildquelle: </a:t>
            </a:r>
            <a:r>
              <a:rPr lang="de-DE" sz="900" dirty="0" err="1" smtClean="0">
                <a:latin typeface="+mn-lt"/>
              </a:rPr>
              <a:t>By</a:t>
            </a:r>
            <a:r>
              <a:rPr lang="de-DE" sz="900" dirty="0" smtClean="0">
                <a:latin typeface="+mn-lt"/>
              </a:rPr>
              <a:t> </a:t>
            </a:r>
            <a:r>
              <a:rPr lang="de-DE" sz="900" dirty="0">
                <a:latin typeface="+mn-lt"/>
              </a:rPr>
              <a:t>David Ludwig - </a:t>
            </a:r>
            <a:r>
              <a:rPr lang="de-DE" sz="900" dirty="0" err="1">
                <a:latin typeface="+mn-lt"/>
              </a:rPr>
              <a:t>Own</a:t>
            </a:r>
            <a:r>
              <a:rPr lang="de-DE" sz="900" dirty="0">
                <a:latin typeface="+mn-lt"/>
              </a:rPr>
              <a:t> </a:t>
            </a:r>
            <a:r>
              <a:rPr lang="de-DE" sz="900" dirty="0" err="1">
                <a:latin typeface="+mn-lt"/>
              </a:rPr>
              <a:t>work</a:t>
            </a:r>
            <a:r>
              <a:rPr lang="de-DE" sz="900" dirty="0">
                <a:latin typeface="+mn-lt"/>
              </a:rPr>
              <a:t>, CC BY-SA 3.0, https://</a:t>
            </a:r>
            <a:r>
              <a:rPr lang="de-DE" sz="900" dirty="0" err="1">
                <a:latin typeface="+mn-lt"/>
              </a:rPr>
              <a:t>commons.wikimedia.org</a:t>
            </a:r>
            <a:r>
              <a:rPr lang="de-DE" sz="900" dirty="0">
                <a:latin typeface="+mn-lt"/>
              </a:rPr>
              <a:t>/</a:t>
            </a:r>
            <a:r>
              <a:rPr lang="de-DE" sz="900" dirty="0" err="1">
                <a:latin typeface="+mn-lt"/>
              </a:rPr>
              <a:t>w</a:t>
            </a:r>
            <a:r>
              <a:rPr lang="de-DE" sz="900" dirty="0">
                <a:latin typeface="+mn-lt"/>
              </a:rPr>
              <a:t>/</a:t>
            </a:r>
            <a:r>
              <a:rPr lang="de-DE" sz="900" dirty="0" err="1">
                <a:latin typeface="+mn-lt"/>
              </a:rPr>
              <a:t>index.php?curid</a:t>
            </a:r>
            <a:r>
              <a:rPr lang="de-DE" sz="900" dirty="0">
                <a:latin typeface="+mn-lt"/>
              </a:rPr>
              <a:t>=20265664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Inhaltsbezogene Kompetenzen</a:t>
            </a:r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611560" y="6381328"/>
            <a:ext cx="80648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>
                <a:latin typeface="+mn-lt"/>
              </a:rPr>
              <a:t>BP2016BW-ALLG-GYM-BIO/InhaltlicherStand:23.März2016/PDFgeneriertam07.04.201600:24</a:t>
            </a:r>
            <a:endParaRPr lang="de-DE" sz="1400" dirty="0">
              <a:latin typeface="+mn-lt"/>
            </a:endParaRPr>
          </a:p>
        </p:txBody>
      </p:sp>
      <p:pic>
        <p:nvPicPr>
          <p:cNvPr id="8" name="Grafik 7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48408" y="1340768"/>
            <a:ext cx="5647184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Materialien zu Lunge und Atmung</a:t>
            </a:r>
            <a:endParaRPr lang="de-DE" dirty="0"/>
          </a:p>
        </p:txBody>
      </p:sp>
      <p:sp>
        <p:nvSpPr>
          <p:cNvPr id="9" name="Inhaltsplatzhalter 8"/>
          <p:cNvSpPr>
            <a:spLocks noGrp="1"/>
          </p:cNvSpPr>
          <p:nvPr>
            <p:ph sz="quarter" idx="1"/>
          </p:nvPr>
        </p:nvSpPr>
        <p:spPr>
          <a:xfrm>
            <a:off x="457200" y="1484784"/>
            <a:ext cx="8229600" cy="4600168"/>
          </a:xfrm>
        </p:spPr>
        <p:txBody>
          <a:bodyPr/>
          <a:lstStyle/>
          <a:p>
            <a:r>
              <a:rPr lang="de-DE" dirty="0" err="1" smtClean="0"/>
              <a:t>Präkonzepte</a:t>
            </a:r>
            <a:endParaRPr lang="de-DE" dirty="0" smtClean="0"/>
          </a:p>
          <a:p>
            <a:pPr>
              <a:buNone/>
            </a:pPr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pPr>
              <a:buNone/>
            </a:pPr>
            <a:endParaRPr lang="de-DE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1484784"/>
            <a:ext cx="1869182" cy="2617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Materialien zu Lunge und Atmung</a:t>
            </a:r>
            <a:endParaRPr lang="de-DE" dirty="0"/>
          </a:p>
        </p:txBody>
      </p:sp>
      <p:sp>
        <p:nvSpPr>
          <p:cNvPr id="9" name="Inhaltsplatzhalter 8"/>
          <p:cNvSpPr>
            <a:spLocks noGrp="1"/>
          </p:cNvSpPr>
          <p:nvPr>
            <p:ph sz="quarter" idx="1"/>
          </p:nvPr>
        </p:nvSpPr>
        <p:spPr>
          <a:xfrm>
            <a:off x="457200" y="1484784"/>
            <a:ext cx="8229600" cy="4600168"/>
          </a:xfrm>
        </p:spPr>
        <p:txBody>
          <a:bodyPr/>
          <a:lstStyle/>
          <a:p>
            <a:r>
              <a:rPr lang="de-DE" dirty="0" err="1" smtClean="0"/>
              <a:t>Präkonzepte</a:t>
            </a:r>
            <a:endParaRPr lang="de-DE" dirty="0" smtClean="0"/>
          </a:p>
          <a:p>
            <a:pPr>
              <a:buNone/>
            </a:pPr>
            <a:endParaRPr lang="de-DE" sz="1000" dirty="0" smtClean="0"/>
          </a:p>
          <a:p>
            <a:r>
              <a:rPr lang="de-DE" dirty="0" smtClean="0"/>
              <a:t>Atemorgane: </a:t>
            </a:r>
          </a:p>
          <a:p>
            <a:pPr>
              <a:buNone/>
            </a:pPr>
            <a:r>
              <a:rPr lang="de-DE" dirty="0" smtClean="0"/>
              <a:t>	Aufbau und Funktion</a:t>
            </a:r>
          </a:p>
          <a:p>
            <a:pPr>
              <a:buNone/>
            </a:pPr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pPr>
              <a:buNone/>
            </a:pPr>
            <a:endParaRPr lang="de-DE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353" y="1340768"/>
            <a:ext cx="771097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Grafik 18" descr="C:\Users\Anke Richert\Documents\Eigene Dateien\RP-FB Bio\ZPG\ZPG 4\ZPG_2016\Entwürfe\Atemwege_Abb_loesung.gif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4" y="2060848"/>
            <a:ext cx="2708314" cy="3049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Materialien zu Lunge und Atmung</a:t>
            </a:r>
            <a:endParaRPr lang="de-DE" dirty="0"/>
          </a:p>
        </p:txBody>
      </p:sp>
      <p:sp>
        <p:nvSpPr>
          <p:cNvPr id="9" name="Inhaltsplatzhalter 8"/>
          <p:cNvSpPr>
            <a:spLocks noGrp="1"/>
          </p:cNvSpPr>
          <p:nvPr>
            <p:ph sz="quarter" idx="1"/>
          </p:nvPr>
        </p:nvSpPr>
        <p:spPr>
          <a:xfrm>
            <a:off x="457200" y="1484784"/>
            <a:ext cx="8229600" cy="4600168"/>
          </a:xfrm>
        </p:spPr>
        <p:txBody>
          <a:bodyPr/>
          <a:lstStyle/>
          <a:p>
            <a:r>
              <a:rPr lang="de-DE" dirty="0" err="1" smtClean="0"/>
              <a:t>Präkonzepte</a:t>
            </a:r>
            <a:endParaRPr lang="de-DE" dirty="0" smtClean="0"/>
          </a:p>
          <a:p>
            <a:pPr>
              <a:buNone/>
            </a:pPr>
            <a:endParaRPr lang="de-DE" sz="1000" dirty="0" smtClean="0"/>
          </a:p>
          <a:p>
            <a:r>
              <a:rPr lang="de-DE" dirty="0" smtClean="0"/>
              <a:t>Atemorgane: Aufbau und Funktion</a:t>
            </a:r>
          </a:p>
          <a:p>
            <a:pPr>
              <a:buNone/>
            </a:pPr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pPr>
              <a:buNone/>
            </a:pPr>
            <a:endParaRPr lang="de-DE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6296" y="1340768"/>
            <a:ext cx="720000" cy="1008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Grafik 18" descr="C:\Users\Anke Richert\Documents\Eigene Dateien\RP-FB Bio\ZPG\ZPG 4\ZPG_2016\Entwürfe\Atemwege_Abb_loesung.gif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56376" y="1412776"/>
            <a:ext cx="720000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Materialien zu Lunge und Atmung</a:t>
            </a:r>
            <a:endParaRPr lang="de-DE" dirty="0"/>
          </a:p>
        </p:txBody>
      </p:sp>
      <p:sp>
        <p:nvSpPr>
          <p:cNvPr id="9" name="Inhaltsplatzhalter 8"/>
          <p:cNvSpPr>
            <a:spLocks noGrp="1"/>
          </p:cNvSpPr>
          <p:nvPr>
            <p:ph sz="quarter" idx="1"/>
          </p:nvPr>
        </p:nvSpPr>
        <p:spPr>
          <a:xfrm>
            <a:off x="457200" y="1484784"/>
            <a:ext cx="8229600" cy="4600168"/>
          </a:xfrm>
        </p:spPr>
        <p:txBody>
          <a:bodyPr/>
          <a:lstStyle/>
          <a:p>
            <a:r>
              <a:rPr lang="de-DE" dirty="0" err="1" smtClean="0"/>
              <a:t>Präkonzepte</a:t>
            </a:r>
            <a:endParaRPr lang="de-DE" dirty="0" smtClean="0"/>
          </a:p>
          <a:p>
            <a:pPr>
              <a:buNone/>
            </a:pPr>
            <a:endParaRPr lang="de-DE" sz="1000" dirty="0" smtClean="0"/>
          </a:p>
          <a:p>
            <a:r>
              <a:rPr lang="de-DE" dirty="0" smtClean="0"/>
              <a:t>Atemorgane: Aufbau und Funktion</a:t>
            </a:r>
          </a:p>
          <a:p>
            <a:endParaRPr lang="de-DE" sz="1000" dirty="0" smtClean="0"/>
          </a:p>
          <a:p>
            <a:r>
              <a:rPr lang="de-DE" dirty="0" smtClean="0"/>
              <a:t>Atemtechniken:</a:t>
            </a:r>
          </a:p>
          <a:p>
            <a:pPr>
              <a:buNone/>
            </a:pPr>
            <a:r>
              <a:rPr lang="de-DE" dirty="0" smtClean="0"/>
              <a:t>	Brust- und Bauchatmung</a:t>
            </a:r>
          </a:p>
          <a:p>
            <a:pPr>
              <a:buNone/>
            </a:pPr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pPr>
              <a:buNone/>
            </a:pPr>
            <a:endParaRPr lang="de-DE" dirty="0" smtClean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6296" y="1340768"/>
            <a:ext cx="720000" cy="1008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Grafik 12" descr="C:\Users\Anke Richert\Documents\Eigene Dateien\RP-FB Bio\ZPG\ZPG 4\ZPG_2016\Entwürfe\Atemwege_Abb_loesung.gif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56376" y="1412776"/>
            <a:ext cx="720000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Grafik 7" descr="C:\Users\Anke Richert\AppData\Local\Microsoft\Windows\INetCache\Content.Word\IMG_066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2080" y="3284984"/>
            <a:ext cx="648072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Materialien zu Lunge und Atmung</a:t>
            </a:r>
            <a:endParaRPr lang="de-DE" dirty="0"/>
          </a:p>
        </p:txBody>
      </p:sp>
      <p:sp>
        <p:nvSpPr>
          <p:cNvPr id="9" name="Inhaltsplatzhalter 8"/>
          <p:cNvSpPr>
            <a:spLocks noGrp="1"/>
          </p:cNvSpPr>
          <p:nvPr>
            <p:ph sz="quarter" idx="1"/>
          </p:nvPr>
        </p:nvSpPr>
        <p:spPr>
          <a:xfrm>
            <a:off x="457200" y="1484784"/>
            <a:ext cx="8229600" cy="4600168"/>
          </a:xfrm>
        </p:spPr>
        <p:txBody>
          <a:bodyPr/>
          <a:lstStyle/>
          <a:p>
            <a:r>
              <a:rPr lang="de-DE" dirty="0" err="1" smtClean="0"/>
              <a:t>Präkonzepte</a:t>
            </a:r>
            <a:endParaRPr lang="de-DE" dirty="0" smtClean="0"/>
          </a:p>
          <a:p>
            <a:pPr>
              <a:buNone/>
            </a:pPr>
            <a:endParaRPr lang="de-DE" sz="1000" dirty="0" smtClean="0"/>
          </a:p>
          <a:p>
            <a:r>
              <a:rPr lang="de-DE" dirty="0" smtClean="0"/>
              <a:t>Atemorgane: Aufbau und Funktion</a:t>
            </a:r>
          </a:p>
          <a:p>
            <a:endParaRPr lang="de-DE" sz="1000" dirty="0" smtClean="0"/>
          </a:p>
          <a:p>
            <a:r>
              <a:rPr lang="de-DE" dirty="0" smtClean="0"/>
              <a:t>Atemtechniken: Brust- und Bauchatmung</a:t>
            </a:r>
          </a:p>
          <a:p>
            <a:endParaRPr lang="de-DE" sz="1000" dirty="0" smtClean="0"/>
          </a:p>
          <a:p>
            <a:r>
              <a:rPr lang="de-DE" dirty="0" smtClean="0"/>
              <a:t>Präparation: Schweinelunge</a:t>
            </a:r>
          </a:p>
          <a:p>
            <a:pPr>
              <a:buNone/>
            </a:pPr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pPr>
              <a:buNone/>
            </a:pPr>
            <a:endParaRPr lang="de-DE" dirty="0" smtClean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4077072"/>
            <a:ext cx="2700000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1340768"/>
            <a:ext cx="720000" cy="1008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Grafik 13" descr="C:\Users\Anke Richert\Documents\Eigene Dateien\RP-FB Bio\ZPG\ZPG 4\ZPG_2016\Entwürfe\Atemwege_Abb_loesung.gif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56376" y="1412776"/>
            <a:ext cx="720000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Grafik 9" descr="C:\Users\Anke Richert\AppData\Local\Microsoft\Windows\INetCache\Content.Word\IMG_0664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44408" y="2564904"/>
            <a:ext cx="360040" cy="96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5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Anke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5_Larissa-Design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_Anke standard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Projektübersicht">
      <a:majorFont>
        <a:latin typeface="Times New Roman"/>
        <a:ea typeface=""/>
        <a:cs typeface="Times New Roman"/>
      </a:majorFont>
      <a:minorFont>
        <a:latin typeface="Arial"/>
        <a:ea typeface=""/>
        <a:cs typeface="Times New Roman"/>
      </a:minorFont>
    </a:fontScheme>
    <a:fmtScheme name="Galathea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de-DE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de-DE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  <a:cs typeface="Times New Roman" pitchFamily="18" charset="0"/>
          </a:defRPr>
        </a:defPPr>
      </a:lstStyle>
    </a:lnDef>
  </a:objectDefaults>
  <a:extraClrSchemeLst>
    <a:extraClrScheme>
      <a:clrScheme name="Projektübersicht 1">
        <a:dk1>
          <a:srgbClr val="000000"/>
        </a:dk1>
        <a:lt1>
          <a:srgbClr val="FFFFFF"/>
        </a:lt1>
        <a:dk2>
          <a:srgbClr val="0066CC"/>
        </a:dk2>
        <a:lt2>
          <a:srgbClr val="CBCBCB"/>
        </a:lt2>
        <a:accent1>
          <a:srgbClr val="00CCFF"/>
        </a:accent1>
        <a:accent2>
          <a:srgbClr val="00FFCC"/>
        </a:accent2>
        <a:accent3>
          <a:srgbClr val="AAB8E2"/>
        </a:accent3>
        <a:accent4>
          <a:srgbClr val="DADADA"/>
        </a:accent4>
        <a:accent5>
          <a:srgbClr val="AAE2FF"/>
        </a:accent5>
        <a:accent6>
          <a:srgbClr val="00E7B9"/>
        </a:accent6>
        <a:hlink>
          <a:srgbClr val="FF33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übersicht 2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3366FF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ADB8FF"/>
        </a:accent5>
        <a:accent6>
          <a:srgbClr val="008A00"/>
        </a:accent6>
        <a:hlink>
          <a:srgbClr val="FF0033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übersicht 3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EAEAEA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555555"/>
        </a:accent6>
        <a:hlink>
          <a:srgbClr val="969696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_Kaugummi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6_Larissa-Design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7_Larissa-Design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8_Larissa-Design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2_Kaugummi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9_Larissa-Design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10_Larissa-Design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11_Larissa-Design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2_Anke standard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Projektübersicht">
      <a:majorFont>
        <a:latin typeface="Times New Roman"/>
        <a:ea typeface=""/>
        <a:cs typeface="Times New Roman"/>
      </a:majorFont>
      <a:minorFont>
        <a:latin typeface="Arial"/>
        <a:ea typeface=""/>
        <a:cs typeface="Times New Roman"/>
      </a:minorFont>
    </a:fontScheme>
    <a:fmtScheme name="Galathea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de-DE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de-DE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  <a:cs typeface="Times New Roman" pitchFamily="18" charset="0"/>
          </a:defRPr>
        </a:defPPr>
      </a:lstStyle>
    </a:lnDef>
  </a:objectDefaults>
  <a:extraClrSchemeLst>
    <a:extraClrScheme>
      <a:clrScheme name="Projektübersicht 1">
        <a:dk1>
          <a:srgbClr val="000000"/>
        </a:dk1>
        <a:lt1>
          <a:srgbClr val="FFFFFF"/>
        </a:lt1>
        <a:dk2>
          <a:srgbClr val="0066CC"/>
        </a:dk2>
        <a:lt2>
          <a:srgbClr val="CBCBCB"/>
        </a:lt2>
        <a:accent1>
          <a:srgbClr val="00CCFF"/>
        </a:accent1>
        <a:accent2>
          <a:srgbClr val="00FFCC"/>
        </a:accent2>
        <a:accent3>
          <a:srgbClr val="AAB8E2"/>
        </a:accent3>
        <a:accent4>
          <a:srgbClr val="DADADA"/>
        </a:accent4>
        <a:accent5>
          <a:srgbClr val="AAE2FF"/>
        </a:accent5>
        <a:accent6>
          <a:srgbClr val="00E7B9"/>
        </a:accent6>
        <a:hlink>
          <a:srgbClr val="FF33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übersicht 2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3366FF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ADB8FF"/>
        </a:accent5>
        <a:accent6>
          <a:srgbClr val="008A00"/>
        </a:accent6>
        <a:hlink>
          <a:srgbClr val="FF0033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übersicht 3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EAEAEA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555555"/>
        </a:accent6>
        <a:hlink>
          <a:srgbClr val="969696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3_Kaugummi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12_Larissa-Design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3.xml><?xml version="1.0" encoding="utf-8"?>
<a:theme xmlns:a="http://schemas.openxmlformats.org/drawingml/2006/main" name="13_Larissa-Design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4.xml><?xml version="1.0" encoding="utf-8"?>
<a:theme xmlns:a="http://schemas.openxmlformats.org/drawingml/2006/main" name="14_Larissa-Design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5.xml><?xml version="1.0" encoding="utf-8"?>
<a:theme xmlns:a="http://schemas.openxmlformats.org/drawingml/2006/main" name="4_Kaugummi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6.xml><?xml version="1.0" encoding="utf-8"?>
<a:theme xmlns:a="http://schemas.openxmlformats.org/drawingml/2006/main" name="15_Larissa-Design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7.xml><?xml version="1.0" encoding="utf-8"?>
<a:theme xmlns:a="http://schemas.openxmlformats.org/drawingml/2006/main" name="16_Larissa-Design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8.xml><?xml version="1.0" encoding="utf-8"?>
<a:theme xmlns:a="http://schemas.openxmlformats.org/drawingml/2006/main" name="17_Larissa-Design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9.xml><?xml version="1.0" encoding="utf-8"?>
<a:theme xmlns:a="http://schemas.openxmlformats.org/drawingml/2006/main" name="3_Anke standard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Projektübersicht">
      <a:majorFont>
        <a:latin typeface="Times New Roman"/>
        <a:ea typeface=""/>
        <a:cs typeface="Times New Roman"/>
      </a:majorFont>
      <a:minorFont>
        <a:latin typeface="Arial"/>
        <a:ea typeface=""/>
        <a:cs typeface="Times New Roman"/>
      </a:minorFont>
    </a:fontScheme>
    <a:fmtScheme name="Galathea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de-DE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de-DE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  <a:cs typeface="Times New Roman" pitchFamily="18" charset="0"/>
          </a:defRPr>
        </a:defPPr>
      </a:lstStyle>
    </a:lnDef>
  </a:objectDefaults>
  <a:extraClrSchemeLst>
    <a:extraClrScheme>
      <a:clrScheme name="Projektübersicht 1">
        <a:dk1>
          <a:srgbClr val="000000"/>
        </a:dk1>
        <a:lt1>
          <a:srgbClr val="FFFFFF"/>
        </a:lt1>
        <a:dk2>
          <a:srgbClr val="0066CC"/>
        </a:dk2>
        <a:lt2>
          <a:srgbClr val="CBCBCB"/>
        </a:lt2>
        <a:accent1>
          <a:srgbClr val="00CCFF"/>
        </a:accent1>
        <a:accent2>
          <a:srgbClr val="00FFCC"/>
        </a:accent2>
        <a:accent3>
          <a:srgbClr val="AAB8E2"/>
        </a:accent3>
        <a:accent4>
          <a:srgbClr val="DADADA"/>
        </a:accent4>
        <a:accent5>
          <a:srgbClr val="AAE2FF"/>
        </a:accent5>
        <a:accent6>
          <a:srgbClr val="00E7B9"/>
        </a:accent6>
        <a:hlink>
          <a:srgbClr val="FF33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übersicht 2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3366FF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ADB8FF"/>
        </a:accent5>
        <a:accent6>
          <a:srgbClr val="008A00"/>
        </a:accent6>
        <a:hlink>
          <a:srgbClr val="FF0033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übersicht 3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EAEAEA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555555"/>
        </a:accent6>
        <a:hlink>
          <a:srgbClr val="969696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Larissa-Design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0.xml><?xml version="1.0" encoding="utf-8"?>
<a:theme xmlns:a="http://schemas.openxmlformats.org/drawingml/2006/main" name="5_Kaugummi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1.xml><?xml version="1.0" encoding="utf-8"?>
<a:theme xmlns:a="http://schemas.openxmlformats.org/drawingml/2006/main" name="18_Larissa-Design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2.xml><?xml version="1.0" encoding="utf-8"?>
<a:theme xmlns:a="http://schemas.openxmlformats.org/drawingml/2006/main" name="19_Larissa-Design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3.xml><?xml version="1.0" encoding="utf-8"?>
<a:theme xmlns:a="http://schemas.openxmlformats.org/drawingml/2006/main" name="20_Larissa-Design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4.xml><?xml version="1.0" encoding="utf-8"?>
<a:theme xmlns:a="http://schemas.openxmlformats.org/drawingml/2006/main" name="6_Kaugummi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5.xml><?xml version="1.0" encoding="utf-8"?>
<a:theme xmlns:a="http://schemas.openxmlformats.org/drawingml/2006/main" name="21_Larissa-Design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6.xml><?xml version="1.0" encoding="utf-8"?>
<a:theme xmlns:a="http://schemas.openxmlformats.org/drawingml/2006/main" name="22_Larissa-Design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7.xml><?xml version="1.0" encoding="utf-8"?>
<a:theme xmlns:a="http://schemas.openxmlformats.org/drawingml/2006/main" name="23_Larissa-Design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8.xml><?xml version="1.0" encoding="utf-8"?>
<a:theme xmlns:a="http://schemas.openxmlformats.org/drawingml/2006/main" name="4_Anke standard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Projektübersicht">
      <a:majorFont>
        <a:latin typeface="Times New Roman"/>
        <a:ea typeface=""/>
        <a:cs typeface="Times New Roman"/>
      </a:majorFont>
      <a:minorFont>
        <a:latin typeface="Arial"/>
        <a:ea typeface=""/>
        <a:cs typeface="Times New Roman"/>
      </a:minorFont>
    </a:fontScheme>
    <a:fmtScheme name="Galathea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de-DE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de-DE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  <a:cs typeface="Times New Roman" pitchFamily="18" charset="0"/>
          </a:defRPr>
        </a:defPPr>
      </a:lstStyle>
    </a:lnDef>
  </a:objectDefaults>
  <a:extraClrSchemeLst>
    <a:extraClrScheme>
      <a:clrScheme name="Projektübersicht 1">
        <a:dk1>
          <a:srgbClr val="000000"/>
        </a:dk1>
        <a:lt1>
          <a:srgbClr val="FFFFFF"/>
        </a:lt1>
        <a:dk2>
          <a:srgbClr val="0066CC"/>
        </a:dk2>
        <a:lt2>
          <a:srgbClr val="CBCBCB"/>
        </a:lt2>
        <a:accent1>
          <a:srgbClr val="00CCFF"/>
        </a:accent1>
        <a:accent2>
          <a:srgbClr val="00FFCC"/>
        </a:accent2>
        <a:accent3>
          <a:srgbClr val="AAB8E2"/>
        </a:accent3>
        <a:accent4>
          <a:srgbClr val="DADADA"/>
        </a:accent4>
        <a:accent5>
          <a:srgbClr val="AAE2FF"/>
        </a:accent5>
        <a:accent6>
          <a:srgbClr val="00E7B9"/>
        </a:accent6>
        <a:hlink>
          <a:srgbClr val="FF33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übersicht 2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3366FF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ADB8FF"/>
        </a:accent5>
        <a:accent6>
          <a:srgbClr val="008A00"/>
        </a:accent6>
        <a:hlink>
          <a:srgbClr val="FF0033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übersicht 3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EAEAEA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555555"/>
        </a:accent6>
        <a:hlink>
          <a:srgbClr val="969696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9.xml><?xml version="1.0" encoding="utf-8"?>
<a:theme xmlns:a="http://schemas.openxmlformats.org/drawingml/2006/main" name="7_Kaugummi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Larissa-Design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0.xml><?xml version="1.0" encoding="utf-8"?>
<a:theme xmlns:a="http://schemas.openxmlformats.org/drawingml/2006/main" name="24_Larissa-Design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1.xml><?xml version="1.0" encoding="utf-8"?>
<a:theme xmlns:a="http://schemas.openxmlformats.org/drawingml/2006/main" name="25_Larissa-Design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2.xml><?xml version="1.0" encoding="utf-8"?>
<a:theme xmlns:a="http://schemas.openxmlformats.org/drawingml/2006/main" name="26_Larissa-Design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3.xml><?xml version="1.0" encoding="utf-8"?>
<a:theme xmlns:a="http://schemas.openxmlformats.org/drawingml/2006/main" name="8_Kaugummi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4.xml><?xml version="1.0" encoding="utf-8"?>
<a:theme xmlns:a="http://schemas.openxmlformats.org/drawingml/2006/main" name="27_Larissa-Design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5.xml><?xml version="1.0" encoding="utf-8"?>
<a:theme xmlns:a="http://schemas.openxmlformats.org/drawingml/2006/main" name="28_Larissa-Design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6.xml><?xml version="1.0" encoding="utf-8"?>
<a:theme xmlns:a="http://schemas.openxmlformats.org/drawingml/2006/main" name="29_Larissa-Design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7.xml><?xml version="1.0" encoding="utf-8"?>
<a:theme xmlns:a="http://schemas.openxmlformats.org/drawingml/2006/main" name="5_Anke standard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Galathea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de-DE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de-DE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  <a:cs typeface="Times New Roman" pitchFamily="18" charset="0"/>
          </a:defRPr>
        </a:defPPr>
      </a:lstStyle>
    </a:lnDef>
  </a:objectDefaults>
  <a:extraClrSchemeLst>
    <a:extraClrScheme>
      <a:clrScheme name="Projektübersicht 1">
        <a:dk1>
          <a:srgbClr val="000000"/>
        </a:dk1>
        <a:lt1>
          <a:srgbClr val="FFFFFF"/>
        </a:lt1>
        <a:dk2>
          <a:srgbClr val="0066CC"/>
        </a:dk2>
        <a:lt2>
          <a:srgbClr val="CBCBCB"/>
        </a:lt2>
        <a:accent1>
          <a:srgbClr val="00CCFF"/>
        </a:accent1>
        <a:accent2>
          <a:srgbClr val="00FFCC"/>
        </a:accent2>
        <a:accent3>
          <a:srgbClr val="AAB8E2"/>
        </a:accent3>
        <a:accent4>
          <a:srgbClr val="DADADA"/>
        </a:accent4>
        <a:accent5>
          <a:srgbClr val="AAE2FF"/>
        </a:accent5>
        <a:accent6>
          <a:srgbClr val="00E7B9"/>
        </a:accent6>
        <a:hlink>
          <a:srgbClr val="FF33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übersicht 2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3366FF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ADB8FF"/>
        </a:accent5>
        <a:accent6>
          <a:srgbClr val="008A00"/>
        </a:accent6>
        <a:hlink>
          <a:srgbClr val="FF0033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übersicht 3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EAEAEA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555555"/>
        </a:accent6>
        <a:hlink>
          <a:srgbClr val="969696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8.xml><?xml version="1.0" encoding="utf-8"?>
<a:theme xmlns:a="http://schemas.openxmlformats.org/drawingml/2006/main" name="9_Kaugummi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9.xml><?xml version="1.0" encoding="utf-8"?>
<a:theme xmlns:a="http://schemas.openxmlformats.org/drawingml/2006/main" name="30_Larissa-Design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Anke standard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Projektübersicht">
      <a:majorFont>
        <a:latin typeface="Times New Roman"/>
        <a:ea typeface=""/>
        <a:cs typeface="Times New Roman"/>
      </a:majorFont>
      <a:minorFont>
        <a:latin typeface="Arial"/>
        <a:ea typeface=""/>
        <a:cs typeface="Times New Roma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de-DE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de-DE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  <a:cs typeface="Times New Roman" pitchFamily="18" charset="0"/>
          </a:defRPr>
        </a:defPPr>
      </a:lstStyle>
    </a:lnDef>
  </a:objectDefaults>
  <a:extraClrSchemeLst>
    <a:extraClrScheme>
      <a:clrScheme name="Projektübersicht 1">
        <a:dk1>
          <a:srgbClr val="000000"/>
        </a:dk1>
        <a:lt1>
          <a:srgbClr val="FFFFFF"/>
        </a:lt1>
        <a:dk2>
          <a:srgbClr val="0066CC"/>
        </a:dk2>
        <a:lt2>
          <a:srgbClr val="CBCBCB"/>
        </a:lt2>
        <a:accent1>
          <a:srgbClr val="00CCFF"/>
        </a:accent1>
        <a:accent2>
          <a:srgbClr val="00FFCC"/>
        </a:accent2>
        <a:accent3>
          <a:srgbClr val="AAB8E2"/>
        </a:accent3>
        <a:accent4>
          <a:srgbClr val="DADADA"/>
        </a:accent4>
        <a:accent5>
          <a:srgbClr val="AAE2FF"/>
        </a:accent5>
        <a:accent6>
          <a:srgbClr val="00E7B9"/>
        </a:accent6>
        <a:hlink>
          <a:srgbClr val="FF33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übersicht 2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3366FF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ADB8FF"/>
        </a:accent5>
        <a:accent6>
          <a:srgbClr val="008A00"/>
        </a:accent6>
        <a:hlink>
          <a:srgbClr val="FF0033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übersicht 3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EAEAEA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555555"/>
        </a:accent6>
        <a:hlink>
          <a:srgbClr val="969696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0.xml><?xml version="1.0" encoding="utf-8"?>
<a:theme xmlns:a="http://schemas.openxmlformats.org/drawingml/2006/main" name="31_Larissa-Design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1.xml><?xml version="1.0" encoding="utf-8"?>
<a:theme xmlns:a="http://schemas.openxmlformats.org/drawingml/2006/main" name="32_Larissa-Design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2.xml><?xml version="1.0" encoding="utf-8"?>
<a:theme xmlns:a="http://schemas.openxmlformats.org/drawingml/2006/main" name="Default Theme">
  <a:themeElements>
    <a:clrScheme name="Okeanos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keanos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53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Design2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Projektübersicht">
      <a:majorFont>
        <a:latin typeface="Times New Roman"/>
        <a:ea typeface=""/>
        <a:cs typeface="Times New Roman"/>
      </a:majorFont>
      <a:minorFont>
        <a:latin typeface="Arial"/>
        <a:ea typeface=""/>
        <a:cs typeface="Times New Roman"/>
      </a:minorFont>
    </a:fontScheme>
    <a:fmtScheme name="Cronus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de-DE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de-DE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  <a:cs typeface="Times New Roman" pitchFamily="18" charset="0"/>
          </a:defRPr>
        </a:defPPr>
      </a:lstStyle>
    </a:lnDef>
  </a:objectDefaults>
  <a:extraClrSchemeLst>
    <a:extraClrScheme>
      <a:clrScheme name="Projektübersicht 1">
        <a:dk1>
          <a:srgbClr val="000000"/>
        </a:dk1>
        <a:lt1>
          <a:srgbClr val="FFFFFF"/>
        </a:lt1>
        <a:dk2>
          <a:srgbClr val="0066CC"/>
        </a:dk2>
        <a:lt2>
          <a:srgbClr val="CBCBCB"/>
        </a:lt2>
        <a:accent1>
          <a:srgbClr val="00CCFF"/>
        </a:accent1>
        <a:accent2>
          <a:srgbClr val="00FFCC"/>
        </a:accent2>
        <a:accent3>
          <a:srgbClr val="AAB8E2"/>
        </a:accent3>
        <a:accent4>
          <a:srgbClr val="DADADA"/>
        </a:accent4>
        <a:accent5>
          <a:srgbClr val="AAE2FF"/>
        </a:accent5>
        <a:accent6>
          <a:srgbClr val="00E7B9"/>
        </a:accent6>
        <a:hlink>
          <a:srgbClr val="FF33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übersicht 2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3366FF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ADB8FF"/>
        </a:accent5>
        <a:accent6>
          <a:srgbClr val="008A00"/>
        </a:accent6>
        <a:hlink>
          <a:srgbClr val="FF0033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übersicht 3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EAEAEA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555555"/>
        </a:accent6>
        <a:hlink>
          <a:srgbClr val="969696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Kaugummi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3_Larissa-Design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4_Larissa-Design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Okeanos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2.xml><?xml version="1.0" encoding="utf-8"?>
<a:themeOverride xmlns:a="http://schemas.openxmlformats.org/drawingml/2006/main">
  <a:clrScheme name="Okeanos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Anke</Template>
  <TotalTime>0</TotalTime>
  <Words>787</Words>
  <Application>Microsoft Office PowerPoint</Application>
  <PresentationFormat>Bildschirmpräsentation (4:3)</PresentationFormat>
  <Paragraphs>406</Paragraphs>
  <Slides>33</Slides>
  <Notes>19</Notes>
  <HiddenSlides>0</HiddenSlides>
  <MMClips>0</MMClips>
  <ScaleCrop>false</ScaleCrop>
  <HeadingPairs>
    <vt:vector size="4" baseType="variant">
      <vt:variant>
        <vt:lpstr>Design</vt:lpstr>
      </vt:variant>
      <vt:variant>
        <vt:i4>52</vt:i4>
      </vt:variant>
      <vt:variant>
        <vt:lpstr>Folientitel</vt:lpstr>
      </vt:variant>
      <vt:variant>
        <vt:i4>33</vt:i4>
      </vt:variant>
    </vt:vector>
  </HeadingPairs>
  <TitlesOfParts>
    <vt:vector size="85" baseType="lpstr">
      <vt:lpstr>Anke</vt:lpstr>
      <vt:lpstr>Larissa-Design</vt:lpstr>
      <vt:lpstr>1_Larissa-Design</vt:lpstr>
      <vt:lpstr>2_Larissa-Design</vt:lpstr>
      <vt:lpstr>Anke standard</vt:lpstr>
      <vt:lpstr>Design2</vt:lpstr>
      <vt:lpstr>Kaugummi</vt:lpstr>
      <vt:lpstr>3_Larissa-Design</vt:lpstr>
      <vt:lpstr>4_Larissa-Design</vt:lpstr>
      <vt:lpstr>5_Larissa-Design</vt:lpstr>
      <vt:lpstr>1_Anke standard</vt:lpstr>
      <vt:lpstr>1_Kaugummi</vt:lpstr>
      <vt:lpstr>6_Larissa-Design</vt:lpstr>
      <vt:lpstr>7_Larissa-Design</vt:lpstr>
      <vt:lpstr>8_Larissa-Design</vt:lpstr>
      <vt:lpstr>2_Kaugummi</vt:lpstr>
      <vt:lpstr>9_Larissa-Design</vt:lpstr>
      <vt:lpstr>10_Larissa-Design</vt:lpstr>
      <vt:lpstr>11_Larissa-Design</vt:lpstr>
      <vt:lpstr>2_Anke standard</vt:lpstr>
      <vt:lpstr>3_Kaugummi</vt:lpstr>
      <vt:lpstr>12_Larissa-Design</vt:lpstr>
      <vt:lpstr>13_Larissa-Design</vt:lpstr>
      <vt:lpstr>14_Larissa-Design</vt:lpstr>
      <vt:lpstr>4_Kaugummi</vt:lpstr>
      <vt:lpstr>15_Larissa-Design</vt:lpstr>
      <vt:lpstr>16_Larissa-Design</vt:lpstr>
      <vt:lpstr>17_Larissa-Design</vt:lpstr>
      <vt:lpstr>3_Anke standard</vt:lpstr>
      <vt:lpstr>5_Kaugummi</vt:lpstr>
      <vt:lpstr>18_Larissa-Design</vt:lpstr>
      <vt:lpstr>19_Larissa-Design</vt:lpstr>
      <vt:lpstr>20_Larissa-Design</vt:lpstr>
      <vt:lpstr>6_Kaugummi</vt:lpstr>
      <vt:lpstr>21_Larissa-Design</vt:lpstr>
      <vt:lpstr>22_Larissa-Design</vt:lpstr>
      <vt:lpstr>23_Larissa-Design</vt:lpstr>
      <vt:lpstr>4_Anke standard</vt:lpstr>
      <vt:lpstr>7_Kaugummi</vt:lpstr>
      <vt:lpstr>24_Larissa-Design</vt:lpstr>
      <vt:lpstr>25_Larissa-Design</vt:lpstr>
      <vt:lpstr>26_Larissa-Design</vt:lpstr>
      <vt:lpstr>8_Kaugummi</vt:lpstr>
      <vt:lpstr>27_Larissa-Design</vt:lpstr>
      <vt:lpstr>28_Larissa-Design</vt:lpstr>
      <vt:lpstr>29_Larissa-Design</vt:lpstr>
      <vt:lpstr>5_Anke standard</vt:lpstr>
      <vt:lpstr>9_Kaugummi</vt:lpstr>
      <vt:lpstr>30_Larissa-Design</vt:lpstr>
      <vt:lpstr>31_Larissa-Design</vt:lpstr>
      <vt:lpstr>32_Larissa-Design</vt:lpstr>
      <vt:lpstr>Default Theme</vt:lpstr>
      <vt:lpstr>Workshop:  Atmung, Blut und Kreislaufsystem </vt:lpstr>
      <vt:lpstr>Inhaltsbezogene Kompetenzen – Klassen 7/8</vt:lpstr>
      <vt:lpstr>Inhaltsbezogene Kompetenzen </vt:lpstr>
      <vt:lpstr>Inhaltsbezogene Kompetenzen</vt:lpstr>
      <vt:lpstr>Materialien zu Lunge und Atmung</vt:lpstr>
      <vt:lpstr>Materialien zu Lunge und Atmung</vt:lpstr>
      <vt:lpstr>Materialien zu Lunge und Atmung</vt:lpstr>
      <vt:lpstr>Materialien zu Lunge und Atmung</vt:lpstr>
      <vt:lpstr>Materialien zu Lunge und Atmung</vt:lpstr>
      <vt:lpstr>Materialien zu Lunge und Atmung</vt:lpstr>
      <vt:lpstr>Materialien zu Lunge und Atmung</vt:lpstr>
      <vt:lpstr>Materialien zu Lunge und Atmung</vt:lpstr>
      <vt:lpstr>Übersicht: Materialien</vt:lpstr>
      <vt:lpstr>Übersicht: Materialien</vt:lpstr>
      <vt:lpstr>Aufbau der Arbeitsmaterialien</vt:lpstr>
      <vt:lpstr>Aufbau der Arbeitsmaterialien</vt:lpstr>
      <vt:lpstr>Aufbau der Arbeitsmaterialien</vt:lpstr>
      <vt:lpstr>Aufbau der Arbeitsmaterialien</vt:lpstr>
      <vt:lpstr>Übersicht: Materialien zur Atmung</vt:lpstr>
      <vt:lpstr>Inhaltsbezogene Kompetenzen</vt:lpstr>
      <vt:lpstr>Materialien zu Blut und Kreislaufsystem</vt:lpstr>
      <vt:lpstr>Materialien zu Blut und Kreislaufsystem</vt:lpstr>
      <vt:lpstr>Materialien zu Blut und Kreislaufsystem</vt:lpstr>
      <vt:lpstr>Materialien zu Blut und Kreislaufsystem</vt:lpstr>
      <vt:lpstr>Materialien zu Blut und Kreislaufsystem</vt:lpstr>
      <vt:lpstr>Materialien zu Blut und Kreislaufsystem</vt:lpstr>
      <vt:lpstr>Materialien zu Blut und Kreislaufsystem</vt:lpstr>
      <vt:lpstr>Materialien zu Blut und Kreislaufsystem</vt:lpstr>
      <vt:lpstr>Materialien zu Blut und Kreislaufsystem</vt:lpstr>
      <vt:lpstr>Materialien zu Blut und Kreislaufsystem</vt:lpstr>
      <vt:lpstr>Übersicht:  Materialien zu Blut und Kreislaufsysteme</vt:lpstr>
      <vt:lpstr>Übersicht:  Materialien zu Blut und Kreislaufsysteme</vt:lpstr>
      <vt:lpstr>Workshop:  Atmung, Blut und Kreislaufsystem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Die Zelle</dc:title>
  <dc:creator>Valued Acer Customer</dc:creator>
  <cp:lastModifiedBy>Anke Richert</cp:lastModifiedBy>
  <cp:revision>296</cp:revision>
  <dcterms:created xsi:type="dcterms:W3CDTF">2011-02-14T16:08:24Z</dcterms:created>
  <dcterms:modified xsi:type="dcterms:W3CDTF">2016-12-15T08:20:45Z</dcterms:modified>
</cp:coreProperties>
</file>