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56" r:id="rId2"/>
    <p:sldId id="457" r:id="rId3"/>
  </p:sldIdLst>
  <p:sldSz cx="12192000" cy="6858000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D0B9FF"/>
    <a:srgbClr val="9966FF"/>
    <a:srgbClr val="FFCC99"/>
    <a:srgbClr val="66FFFF"/>
    <a:srgbClr val="FF6D6D"/>
    <a:srgbClr val="CCFF99"/>
    <a:srgbClr val="99CCFF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97" autoAdjust="0"/>
  </p:normalViewPr>
  <p:slideViewPr>
    <p:cSldViewPr snapToGrid="0">
      <p:cViewPr varScale="1">
        <p:scale>
          <a:sx n="82" d="100"/>
          <a:sy n="82" d="100"/>
        </p:scale>
        <p:origin x="-77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4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9F564516-2CD0-4CAD-A498-A30E85B41E47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594" y="4811574"/>
            <a:ext cx="5492750" cy="3936742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96635D59-5C57-434E-ADD3-8F2EFA684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68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Vorlage</a:t>
            </a:r>
            <a:r>
              <a:rPr lang="de-DE" baseline="0" dirty="0" smtClean="0"/>
              <a:t> für Schülerinnen und Schüler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8095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Vorlage mit zugeordnete Strukturformeln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92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66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17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55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79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1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90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58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45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6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1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36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572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28.png"/><Relationship Id="rId21" Type="http://schemas.openxmlformats.org/officeDocument/2006/relationships/image" Target="../media/image23.png"/><Relationship Id="rId34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27.emf"/><Relationship Id="rId33" Type="http://schemas.openxmlformats.org/officeDocument/2006/relationships/image" Target="../media/image34.png"/><Relationship Id="rId38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.png"/><Relationship Id="rId24" Type="http://schemas.openxmlformats.org/officeDocument/2006/relationships/image" Target="../media/image26.png"/><Relationship Id="rId32" Type="http://schemas.openxmlformats.org/officeDocument/2006/relationships/image" Target="../media/image18.png"/><Relationship Id="rId37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5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16.png"/><Relationship Id="rId10" Type="http://schemas.openxmlformats.org/officeDocument/2006/relationships/image" Target="../media/image22.png"/><Relationship Id="rId19" Type="http://schemas.openxmlformats.org/officeDocument/2006/relationships/image" Target="../media/image9.png"/><Relationship Id="rId31" Type="http://schemas.openxmlformats.org/officeDocument/2006/relationships/image" Target="../media/image33.png"/><Relationship Id="rId4" Type="http://schemas.openxmlformats.org/officeDocument/2006/relationships/image" Target="../media/image12.png"/><Relationship Id="rId9" Type="http://schemas.openxmlformats.org/officeDocument/2006/relationships/image" Target="../media/image21.png"/><Relationship Id="rId14" Type="http://schemas.openxmlformats.org/officeDocument/2006/relationships/image" Target="../media/image4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microsoft.com/office/2007/relationships/hdphoto" Target="../media/hdphoto1.wdp"/><Relationship Id="rId8" Type="http://schemas.openxmlformats.org/officeDocument/2006/relationships/image" Target="../media/image2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9324" y="1718604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1047033" y="1085535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" name="Gruppieren 27"/>
          <p:cNvGrpSpPr/>
          <p:nvPr/>
        </p:nvGrpSpPr>
        <p:grpSpPr>
          <a:xfrm>
            <a:off x="9860407" y="4997481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531750" y="443692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2529832" y="2631921"/>
            <a:ext cx="3314388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e/Alk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5510284" y="2835987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9558485" y="2984001"/>
            <a:ext cx="2592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9454130" y="6086905"/>
            <a:ext cx="2268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676347" y="6254171"/>
            <a:ext cx="4057797" cy="4473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Ester/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995110" y="6143546"/>
            <a:ext cx="420131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säuren</a:t>
            </a:r>
            <a:endParaRPr lang="de-DE" sz="2400" dirty="0">
              <a:solidFill>
                <a:srgbClr val="FF0000"/>
              </a:solidFill>
            </a:endParaRPr>
          </a:p>
        </p:txBody>
      </p:sp>
      <p:grpSp>
        <p:nvGrpSpPr>
          <p:cNvPr id="32" name="Gruppieren 31"/>
          <p:cNvGrpSpPr/>
          <p:nvPr/>
        </p:nvGrpSpPr>
        <p:grpSpPr>
          <a:xfrm>
            <a:off x="5624541" y="1199196"/>
            <a:ext cx="2305146" cy="1670363"/>
            <a:chOff x="5602801" y="1213322"/>
            <a:chExt cx="2305146" cy="1670363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5602801" y="1213322"/>
              <a:ext cx="2305146" cy="1670363"/>
              <a:chOff x="3405596" y="213890"/>
              <a:chExt cx="2305146" cy="1670363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5596" y="505716"/>
                <a:ext cx="482837" cy="1378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6765" y="318657"/>
                <a:ext cx="448713" cy="1484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5478" y="213890"/>
                <a:ext cx="855264" cy="1278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5400" y="1512605"/>
              <a:ext cx="523412" cy="13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uppieren 15"/>
          <p:cNvGrpSpPr/>
          <p:nvPr/>
        </p:nvGrpSpPr>
        <p:grpSpPr>
          <a:xfrm>
            <a:off x="9637777" y="1113405"/>
            <a:ext cx="2344794" cy="2102999"/>
            <a:chOff x="9637777" y="1113405"/>
            <a:chExt cx="2344794" cy="2102999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29" name="Gruppieren 28"/>
            <p:cNvGrpSpPr/>
            <p:nvPr/>
          </p:nvGrpSpPr>
          <p:grpSpPr>
            <a:xfrm>
              <a:off x="9637777" y="1113405"/>
              <a:ext cx="2344794" cy="1259402"/>
              <a:chOff x="6444208" y="853035"/>
              <a:chExt cx="2344794" cy="1259402"/>
            </a:xfrm>
          </p:grpSpPr>
          <p:pic>
            <p:nvPicPr>
              <p:cNvPr id="14" name="Picture 11"/>
              <p:cNvPicPr>
                <a:picLocks noChangeAspect="1" noChangeArrowheads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" name="Gruppieren 16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18" name="Wolkenförmige Legende 17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19" name="Picture 2"/>
                <p:cNvPicPr>
                  <a:picLocks noChangeAspect="1" noChangeArrowheads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Picture 2"/>
                <p:cNvPicPr>
                  <a:picLocks noChangeAspect="1" noChangeArrowheads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Picture 2"/>
                <p:cNvPicPr>
                  <a:picLocks noChangeAspect="1" noChangeArrowheads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2"/>
                <p:cNvPicPr>
                  <a:picLocks noChangeAspect="1" noChangeArrowheads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3092" y="4648445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Thomas D\Desktop\ameise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7095765" y="4648445"/>
            <a:ext cx="1764500" cy="1329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77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/>
          <p:nvPr/>
        </p:nvGrpSpPr>
        <p:grpSpPr>
          <a:xfrm>
            <a:off x="5656897" y="1224385"/>
            <a:ext cx="2326479" cy="1607965"/>
            <a:chOff x="5581468" y="1213322"/>
            <a:chExt cx="2326479" cy="1607965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5581468" y="1213322"/>
              <a:ext cx="2326479" cy="1588970"/>
              <a:chOff x="3384263" y="213890"/>
              <a:chExt cx="2326479" cy="1588970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4263" y="421710"/>
                <a:ext cx="482837" cy="1378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6765" y="318657"/>
                <a:ext cx="448713" cy="1484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5478" y="213890"/>
                <a:ext cx="855264" cy="1278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8533" y="1457662"/>
              <a:ext cx="523412" cy="13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0" name="Picture 2" descr="C:\Users\Thomas D\Desktop\ameis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7399828" y="4622583"/>
            <a:ext cx="1525263" cy="1149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1281" y="4222071"/>
            <a:ext cx="1212276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279" y="5489576"/>
            <a:ext cx="1677210" cy="81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0988" y="5676901"/>
            <a:ext cx="936000" cy="6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9324" y="1718604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1047033" y="1085535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" name="Gruppieren 27"/>
          <p:cNvGrpSpPr/>
          <p:nvPr/>
        </p:nvGrpSpPr>
        <p:grpSpPr>
          <a:xfrm>
            <a:off x="9860407" y="4997481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531750" y="443692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2529832" y="2631921"/>
            <a:ext cx="3314388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e/Alk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5510284" y="2835987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9558485" y="2984001"/>
            <a:ext cx="2592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9454130" y="6086905"/>
            <a:ext cx="2268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676347" y="6254171"/>
            <a:ext cx="4057797" cy="4473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Ester/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995110" y="6143546"/>
            <a:ext cx="420131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säuren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57" name="Abgerundetes Rechteck 56"/>
          <p:cNvSpPr/>
          <p:nvPr/>
        </p:nvSpPr>
        <p:spPr>
          <a:xfrm>
            <a:off x="5318843" y="4597900"/>
            <a:ext cx="3721072" cy="1964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4122" y="5312870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Abgerundetes Rechteck 59"/>
          <p:cNvSpPr/>
          <p:nvPr/>
        </p:nvSpPr>
        <p:spPr>
          <a:xfrm>
            <a:off x="406401" y="4340043"/>
            <a:ext cx="4574552" cy="23544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1" name="Picture 11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1" y="1167302"/>
            <a:ext cx="1080000" cy="6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4553" y="351309"/>
            <a:ext cx="708702" cy="6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9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707" y="289685"/>
            <a:ext cx="1512000" cy="88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Abgerundetes Rechteck 63"/>
          <p:cNvSpPr/>
          <p:nvPr/>
        </p:nvSpPr>
        <p:spPr>
          <a:xfrm>
            <a:off x="183511" y="116632"/>
            <a:ext cx="5139520" cy="41743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141" y="3037095"/>
            <a:ext cx="1333379" cy="12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13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1385" y="3137682"/>
            <a:ext cx="1008000" cy="5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2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84" t="9585" r="12767" b="19942"/>
          <a:stretch/>
        </p:blipFill>
        <p:spPr bwMode="auto">
          <a:xfrm rot="5400000">
            <a:off x="7495069" y="1530516"/>
            <a:ext cx="1656000" cy="6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/>
          <p:cNvPicPr>
            <a:picLocks noChangeAspect="1" noChangeArrowheads="1"/>
          </p:cNvPicPr>
          <p:nvPr/>
        </p:nvPicPr>
        <p:blipFill rotWithShape="1"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740"/>
          <a:stretch/>
        </p:blipFill>
        <p:spPr bwMode="auto">
          <a:xfrm>
            <a:off x="6486951" y="-142065"/>
            <a:ext cx="1111632" cy="158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Abgerundetes Rechteck 70"/>
          <p:cNvSpPr/>
          <p:nvPr/>
        </p:nvSpPr>
        <p:spPr>
          <a:xfrm>
            <a:off x="5392527" y="89898"/>
            <a:ext cx="3737681" cy="3144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9489" y="766613"/>
            <a:ext cx="1019409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7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7607" y="492222"/>
            <a:ext cx="70342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Abgerundetes Rechteck 73"/>
          <p:cNvSpPr/>
          <p:nvPr/>
        </p:nvSpPr>
        <p:spPr>
          <a:xfrm>
            <a:off x="9583771" y="116631"/>
            <a:ext cx="2518979" cy="34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3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7977" y="3747888"/>
            <a:ext cx="158548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Abgerundetes Rechteck 76"/>
          <p:cNvSpPr/>
          <p:nvPr/>
        </p:nvSpPr>
        <p:spPr>
          <a:xfrm>
            <a:off x="9360872" y="3714496"/>
            <a:ext cx="2273052" cy="29799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130" y="4648445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461962" y="434947"/>
            <a:ext cx="1224000" cy="71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Gruppieren 80"/>
          <p:cNvGrpSpPr/>
          <p:nvPr/>
        </p:nvGrpSpPr>
        <p:grpSpPr>
          <a:xfrm>
            <a:off x="9637777" y="1113405"/>
            <a:ext cx="2344794" cy="2102999"/>
            <a:chOff x="9637777" y="1113405"/>
            <a:chExt cx="2344794" cy="2102999"/>
          </a:xfrm>
        </p:grpSpPr>
        <p:pic>
          <p:nvPicPr>
            <p:cNvPr id="82" name="Grafik 81"/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83" name="Gruppieren 82"/>
            <p:cNvGrpSpPr/>
            <p:nvPr/>
          </p:nvGrpSpPr>
          <p:grpSpPr>
            <a:xfrm>
              <a:off x="9637777" y="1113405"/>
              <a:ext cx="2344794" cy="1259402"/>
              <a:chOff x="6444208" y="853035"/>
              <a:chExt cx="2344794" cy="1259402"/>
            </a:xfrm>
          </p:grpSpPr>
          <p:pic>
            <p:nvPicPr>
              <p:cNvPr id="84" name="Picture 11"/>
              <p:cNvPicPr>
                <a:picLocks noChangeAspect="1" noChangeArrowheads="1"/>
              </p:cNvPicPr>
              <p:nvPr/>
            </p:nvPicPr>
            <p:blipFill>
              <a:blip r:embed="rId3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5" name="Gruppieren 84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86" name="Wolkenförmige Legende 85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87" name="Picture 2"/>
                <p:cNvPicPr>
                  <a:picLocks noChangeAspect="1" noChangeArrowheads="1"/>
                </p:cNvPicPr>
                <p:nvPr/>
              </p:nvPicPr>
              <p:blipFill>
                <a:blip r:embed="rId3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8" name="Picture 2"/>
                <p:cNvPicPr>
                  <a:picLocks noChangeAspect="1" noChangeArrowheads="1"/>
                </p:cNvPicPr>
                <p:nvPr/>
              </p:nvPicPr>
              <p:blipFill>
                <a:blip r:embed="rId3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9" name="Picture 2"/>
                <p:cNvPicPr>
                  <a:picLocks noChangeAspect="1" noChangeArrowheads="1"/>
                </p:cNvPicPr>
                <p:nvPr/>
              </p:nvPicPr>
              <p:blipFill>
                <a:blip r:embed="rId3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0" name="Picture 2"/>
                <p:cNvPicPr>
                  <a:picLocks noChangeAspect="1" noChangeArrowheads="1"/>
                </p:cNvPicPr>
                <p:nvPr/>
              </p:nvPicPr>
              <p:blipFill>
                <a:blip r:embed="rId3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" name="Picture 2"/>
                <p:cNvPicPr>
                  <a:picLocks noChangeAspect="1" noChangeArrowheads="1"/>
                </p:cNvPicPr>
                <p:nvPr/>
              </p:nvPicPr>
              <p:blipFill>
                <a:blip r:embed="rId3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94" y="5021861"/>
            <a:ext cx="1191336" cy="73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9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Benutzerdefiniert</PresentationFormat>
  <Paragraphs>18</Paragraphs>
  <Slides>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Office Theme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Chemie Klasse 10</dc:title>
  <dc:creator>Ulrike Weyrauther;Degner Thomas</dc:creator>
  <cp:lastModifiedBy>Windows-Benutzer</cp:lastModifiedBy>
  <cp:revision>209</cp:revision>
  <cp:lastPrinted>2015-11-21T14:38:52Z</cp:lastPrinted>
  <dcterms:created xsi:type="dcterms:W3CDTF">2015-08-10T18:40:22Z</dcterms:created>
  <dcterms:modified xsi:type="dcterms:W3CDTF">2018-10-01T15:09:17Z</dcterms:modified>
</cp:coreProperties>
</file>