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8" r:id="rId2"/>
    <p:sldId id="257" r:id="rId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69" d="100"/>
          <a:sy n="69" d="100"/>
        </p:scale>
        <p:origin x="502" y="4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A1DE4-E12A-4190-9204-B34159557D1A}" type="datetimeFigureOut">
              <a:rPr lang="de-DE" smtClean="0"/>
              <a:t>18.12.2016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D8FB6-81FA-4597-9398-4D820EEA3B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174561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-kurze Inhaltsangabe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r>
              <a:rPr lang="de-DE" dirty="0"/>
              <a:t>- Gründe</a:t>
            </a:r>
            <a:r>
              <a:rPr lang="de-DE" baseline="0" dirty="0"/>
              <a:t> für Eignung am Ende von Klasse 8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36FB1D8-CE78-471C-A04C-8BAE9E7579C8}" type="datetime1">
              <a:rPr lang="de-DE" smtClean="0"/>
              <a:t>18.12.2016</a:t>
            </a:fld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308F06-704B-4BBC-97C3-1F59BE43AA4A}" type="slidenum">
              <a:rPr lang="de-DE" smtClean="0"/>
              <a:t>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509658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Präsentation</a:t>
            </a:r>
            <a:r>
              <a:rPr lang="de-DE" baseline="0" dirty="0"/>
              <a:t> des </a:t>
            </a:r>
            <a:r>
              <a:rPr lang="de-DE" baseline="0" dirty="0" err="1"/>
              <a:t>Advance</a:t>
            </a:r>
            <a:r>
              <a:rPr lang="de-DE" baseline="0" dirty="0"/>
              <a:t> </a:t>
            </a:r>
            <a:r>
              <a:rPr lang="de-DE" baseline="0" dirty="0" err="1"/>
              <a:t>Organizers</a:t>
            </a:r>
            <a:r>
              <a:rPr lang="de-DE" baseline="0" dirty="0"/>
              <a:t>:</a:t>
            </a:r>
          </a:p>
          <a:p>
            <a:r>
              <a:rPr lang="de-DE" baseline="0" dirty="0"/>
              <a:t>Integration des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Aufbau themenspezifischer Wortschatz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- Textsorte Bildbeschreibung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Abruf von Vorwissen: Assoziationen zu den Bildern und möglichen inhaltlichen Zusammenhängen (Elemente des Kriminalromans)</a:t>
            </a:r>
          </a:p>
          <a:p>
            <a:pPr marL="0" indent="0">
              <a:buFontTx/>
              <a:buNone/>
            </a:pPr>
            <a:r>
              <a:rPr lang="de-DE" baseline="0" dirty="0"/>
              <a:t>Ableitung der Inhalte und Ziele der Unterrichtsreihe: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Wortschatz: Wiederholung von bereits Gelerntem, Wortschatz Krimi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grammatische Strukturen: weitere Tempora etc.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- Schreiben, um besser zu verstehen: Charakterisierungen (</a:t>
            </a:r>
            <a:r>
              <a:rPr lang="de-DE" baseline="0" dirty="0" err="1"/>
              <a:t>portraits</a:t>
            </a:r>
            <a:r>
              <a:rPr lang="de-DE" baseline="0" dirty="0"/>
              <a:t>), Zusammenfassungen (</a:t>
            </a:r>
            <a:r>
              <a:rPr lang="de-DE" baseline="0" dirty="0" err="1"/>
              <a:t>résumés</a:t>
            </a:r>
            <a:r>
              <a:rPr lang="de-DE" baseline="0" dirty="0"/>
              <a:t>), ggf. Tagebucheinträge und innere Monologe (Einschränkung: nicht von Protagonisten wegen der psychischen Problematik)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3E9FEDD-1A6D-4652-8744-D89ABB388AAC}" type="datetime1">
              <a:rPr lang="de-DE" smtClean="0"/>
              <a:t>18.12.2016</a:t>
            </a:fld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308F06-704B-4BBC-97C3-1F59BE43AA4A}" type="slidenum">
              <a:rPr lang="de-DE" smtClean="0"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199224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47248-F062-431C-92EA-268FF43ADC6D}" type="datetimeFigureOut">
              <a:rPr lang="de-DE" smtClean="0"/>
              <a:t>18.12.2016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6E2A0-4086-4202-89F8-0139DC3EED4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04111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47248-F062-431C-92EA-268FF43ADC6D}" type="datetimeFigureOut">
              <a:rPr lang="de-DE" smtClean="0"/>
              <a:t>18.12.2016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6E2A0-4086-4202-89F8-0139DC3EED4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77700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47248-F062-431C-92EA-268FF43ADC6D}" type="datetimeFigureOut">
              <a:rPr lang="de-DE" smtClean="0"/>
              <a:t>18.12.2016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6E2A0-4086-4202-89F8-0139DC3EED4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44533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elfoli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feld 22"/>
          <p:cNvSpPr txBox="1"/>
          <p:nvPr userDrawn="1"/>
        </p:nvSpPr>
        <p:spPr>
          <a:xfrm>
            <a:off x="11489167" y="6475511"/>
            <a:ext cx="7530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2A7868CA-D9DB-46C9-B49D-39B18CB7ABFF}" type="slidenum">
              <a:rPr lang="de-DE" sz="1400" smtClean="0">
                <a:solidFill>
                  <a:schemeClr val="bg1"/>
                </a:solidFill>
              </a:rPr>
              <a:t>‹Nr.›</a:t>
            </a:fld>
            <a:endParaRPr lang="de-DE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3529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47248-F062-431C-92EA-268FF43ADC6D}" type="datetimeFigureOut">
              <a:rPr lang="de-DE" smtClean="0"/>
              <a:t>18.12.2016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6E2A0-4086-4202-89F8-0139DC3EED4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0054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47248-F062-431C-92EA-268FF43ADC6D}" type="datetimeFigureOut">
              <a:rPr lang="de-DE" smtClean="0"/>
              <a:t>18.12.2016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6E2A0-4086-4202-89F8-0139DC3EED4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163801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47248-F062-431C-92EA-268FF43ADC6D}" type="datetimeFigureOut">
              <a:rPr lang="de-DE" smtClean="0"/>
              <a:t>18.12.2016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6E2A0-4086-4202-89F8-0139DC3EED4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3236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47248-F062-431C-92EA-268FF43ADC6D}" type="datetimeFigureOut">
              <a:rPr lang="de-DE" smtClean="0"/>
              <a:t>18.12.2016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6E2A0-4086-4202-89F8-0139DC3EED4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1738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47248-F062-431C-92EA-268FF43ADC6D}" type="datetimeFigureOut">
              <a:rPr lang="de-DE" smtClean="0"/>
              <a:t>18.12.2016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6E2A0-4086-4202-89F8-0139DC3EED4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28382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47248-F062-431C-92EA-268FF43ADC6D}" type="datetimeFigureOut">
              <a:rPr lang="de-DE" smtClean="0"/>
              <a:t>18.12.2016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6E2A0-4086-4202-89F8-0139DC3EED4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14124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47248-F062-431C-92EA-268FF43ADC6D}" type="datetimeFigureOut">
              <a:rPr lang="de-DE" smtClean="0"/>
              <a:t>18.12.2016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6E2A0-4086-4202-89F8-0139DC3EED4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65184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47248-F062-431C-92EA-268FF43ADC6D}" type="datetimeFigureOut">
              <a:rPr lang="de-DE" smtClean="0"/>
              <a:t>18.12.2016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6E2A0-4086-4202-89F8-0139DC3EED4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254825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E47248-F062-431C-92EA-268FF43ADC6D}" type="datetimeFigureOut">
              <a:rPr lang="de-DE" smtClean="0"/>
              <a:t>18.12.2016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A6E2A0-4086-4202-89F8-0139DC3EED4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4506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/>
          <p:cNvSpPr>
            <a:spLocks noGrp="1"/>
          </p:cNvSpPr>
          <p:nvPr>
            <p:ph type="subTitle" idx="4294967295"/>
          </p:nvPr>
        </p:nvSpPr>
        <p:spPr>
          <a:xfrm>
            <a:off x="472240" y="2336363"/>
            <a:ext cx="10591060" cy="141252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de-DE" sz="5400" b="1" dirty="0">
                <a:solidFill>
                  <a:schemeClr val="tx1"/>
                </a:solidFill>
              </a:rPr>
              <a:t>Mikaël Ollivier: </a:t>
            </a:r>
            <a:r>
              <a:rPr lang="de-DE" sz="5400" b="1" i="1" dirty="0">
                <a:solidFill>
                  <a:schemeClr val="tx1"/>
                </a:solidFill>
              </a:rPr>
              <a:t>Frères de sang</a:t>
            </a:r>
          </a:p>
          <a:p>
            <a:pPr marL="0" indent="0" algn="ctr">
              <a:buNone/>
            </a:pPr>
            <a:r>
              <a:rPr lang="de-DE" sz="3600" cap="none" spc="-50" dirty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  <a:cs typeface="+mj-cs"/>
              </a:rPr>
              <a:t>Advance Organizer</a:t>
            </a:r>
          </a:p>
        </p:txBody>
      </p:sp>
    </p:spTree>
    <p:extLst>
      <p:ext uri="{BB962C8B-B14F-4D97-AF65-F5344CB8AC3E}">
        <p14:creationId xmlns:p14="http://schemas.microsoft.com/office/powerpoint/2010/main" val="6470295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mikaelollivier.com/images/livres/jeunesse/frdesang2005_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105" y="175426"/>
            <a:ext cx="2241131" cy="3890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95" descr="http://www.klett-sprachen.de/_cover_media/360b/978312599185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05" y="175426"/>
            <a:ext cx="2730248" cy="3890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3" name="Objekt 12"/>
          <p:cNvGraphicFramePr>
            <a:graphicFrameLocks noChangeAspect="1"/>
          </p:cNvGraphicFramePr>
          <p:nvPr>
            <p:extLst/>
          </p:nvPr>
        </p:nvGraphicFramePr>
        <p:xfrm>
          <a:off x="8363339" y="175426"/>
          <a:ext cx="2353613" cy="38906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Acrobat Document" r:id="rId6" imgW="2483766" imgH="4107164" progId="AcroExch.Document.11">
                  <p:embed/>
                </p:oleObj>
              </mc:Choice>
              <mc:Fallback>
                <p:oleObj name="Acrobat Document" r:id="rId6" imgW="2483766" imgH="4107164" progId="AcroExch.Document.11">
                  <p:embed/>
                  <p:pic>
                    <p:nvPicPr>
                      <p:cNvPr id="13" name="Objekt 1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363339" y="175426"/>
                        <a:ext cx="2353613" cy="38906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feld 1"/>
          <p:cNvSpPr txBox="1"/>
          <p:nvPr/>
        </p:nvSpPr>
        <p:spPr>
          <a:xfrm>
            <a:off x="3358153" y="763501"/>
            <a:ext cx="523220" cy="2621872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pPr algn="ctr"/>
            <a:r>
              <a:rPr lang="de-DE" sz="11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Mikaël Olivier, Frères de sang, Easy Readers,</a:t>
            </a:r>
            <a:br>
              <a:rPr lang="de-DE" sz="11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de-DE" sz="11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Kopenhagen 2010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6853110" y="439706"/>
            <a:ext cx="692497" cy="3269485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pPr algn="ctr"/>
            <a:r>
              <a:rPr lang="de-DE" sz="11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Mikaël Olivier, Frères de sang, illustration de couverture</a:t>
            </a:r>
            <a:br>
              <a:rPr lang="de-DE" sz="11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de-DE" sz="11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 Claude Cachin © 2006,</a:t>
            </a:r>
            <a:br>
              <a:rPr lang="de-DE" sz="11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de-DE" sz="11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édition Thierry Magnier, France</a:t>
            </a:r>
            <a:endParaRPr lang="de-DE" sz="12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Textfeld 14"/>
          <p:cNvSpPr txBox="1"/>
          <p:nvPr/>
        </p:nvSpPr>
        <p:spPr>
          <a:xfrm>
            <a:off x="10668596" y="763501"/>
            <a:ext cx="523220" cy="2621872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pPr algn="ctr"/>
            <a:r>
              <a:rPr lang="de-DE" sz="11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Mikaël Olivier, Frères de sang, Easy Readers,</a:t>
            </a:r>
            <a:br>
              <a:rPr lang="de-DE" sz="11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de-DE" sz="11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Kopenhagen 2017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382518" y="4327741"/>
            <a:ext cx="3322623" cy="2308324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de-DE" dirty="0"/>
              <a:t>Nous allons </a:t>
            </a:r>
            <a:r>
              <a:rPr lang="fr-F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réviser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i="1" dirty="0"/>
              <a:t>Une partie du vocabulaire de cette année.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endParaRPr lang="de-DE" dirty="0"/>
          </a:p>
        </p:txBody>
      </p:sp>
      <p:sp>
        <p:nvSpPr>
          <p:cNvPr id="16" name="Textfeld 15"/>
          <p:cNvSpPr txBox="1"/>
          <p:nvPr/>
        </p:nvSpPr>
        <p:spPr>
          <a:xfrm>
            <a:off x="4130676" y="4327618"/>
            <a:ext cx="3322623" cy="2308324"/>
          </a:xfrm>
          <a:prstGeom prst="rect">
            <a:avLst/>
          </a:prstGeom>
          <a:solidFill>
            <a:srgbClr val="CDF2C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fr-FR" dirty="0"/>
              <a:t>Nous allons </a:t>
            </a:r>
            <a:r>
              <a:rPr lang="fr-F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lire</a:t>
            </a:r>
            <a:r>
              <a:rPr lang="fr-FR" dirty="0"/>
              <a:t> et pour </a:t>
            </a:r>
            <a:r>
              <a:rPr lang="fr-F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parler</a:t>
            </a:r>
            <a:r>
              <a:rPr lang="fr-FR" dirty="0"/>
              <a:t> de l‘histoire et des personnages, nous allons </a:t>
            </a:r>
            <a:r>
              <a:rPr lang="fr-F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apprendre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i="1" dirty="0"/>
              <a:t>le vocabulaire typique d‘un roman policier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i="1" dirty="0"/>
              <a:t>d‘autres structures pour exprimer le présent, le futur et le passé des personnages</a:t>
            </a:r>
            <a:r>
              <a:rPr lang="fr-FR" dirty="0"/>
              <a:t>.</a:t>
            </a:r>
          </a:p>
        </p:txBody>
      </p:sp>
      <p:sp>
        <p:nvSpPr>
          <p:cNvPr id="17" name="Textfeld 16"/>
          <p:cNvSpPr txBox="1"/>
          <p:nvPr/>
        </p:nvSpPr>
        <p:spPr>
          <a:xfrm>
            <a:off x="7878834" y="4309573"/>
            <a:ext cx="3322623" cy="2308324"/>
          </a:xfrm>
          <a:prstGeom prst="rect">
            <a:avLst/>
          </a:prstGeom>
          <a:solidFill>
            <a:srgbClr val="FFD689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fr-FR" dirty="0"/>
              <a:t>Nous allons </a:t>
            </a:r>
            <a:r>
              <a:rPr lang="fr-F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lire</a:t>
            </a:r>
            <a:r>
              <a:rPr lang="fr-FR" dirty="0"/>
              <a:t> et pour mieux</a:t>
            </a:r>
            <a:r>
              <a:rPr lang="fr-F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comprendre </a:t>
            </a:r>
            <a:r>
              <a:rPr lang="fr-FR" dirty="0"/>
              <a:t>le texte, nous allons </a:t>
            </a:r>
            <a:r>
              <a:rPr lang="fr-F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écrire</a:t>
            </a:r>
            <a:r>
              <a:rPr lang="fr-FR" dirty="0"/>
              <a:t> par exemple des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i="1" dirty="0"/>
              <a:t>portraits des protagonistes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i="1" dirty="0"/>
              <a:t>résumés de quelques chapitres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i="1" dirty="0"/>
              <a:t>pages de journal intime</a:t>
            </a:r>
          </a:p>
          <a:p>
            <a:pPr marL="285750" indent="-285750">
              <a:buFontTx/>
              <a:buChar char="-"/>
            </a:pPr>
            <a:endParaRPr lang="de-DE" i="1" dirty="0"/>
          </a:p>
          <a:p>
            <a:pPr marL="285750" indent="-285750">
              <a:buFontTx/>
              <a:buChar char="-"/>
            </a:pPr>
            <a:endParaRPr lang="de-DE" i="1" dirty="0"/>
          </a:p>
        </p:txBody>
      </p:sp>
    </p:spTree>
    <p:extLst>
      <p:ext uri="{BB962C8B-B14F-4D97-AF65-F5344CB8AC3E}">
        <p14:creationId xmlns:p14="http://schemas.microsoft.com/office/powerpoint/2010/main" val="4247480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5" grpId="0"/>
      <p:bldP spid="3" grpId="0" animBg="1"/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221</Words>
  <Application>Microsoft Office PowerPoint</Application>
  <PresentationFormat>Breitbild</PresentationFormat>
  <Paragraphs>104</Paragraphs>
  <Slides>2</Slides>
  <Notes>2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Wingdings</vt:lpstr>
      <vt:lpstr>Office</vt:lpstr>
      <vt:lpstr>Acrobat Document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Gabriele Franke</dc:creator>
  <cp:lastModifiedBy>Gabriele Franke</cp:lastModifiedBy>
  <cp:revision>3</cp:revision>
  <dcterms:created xsi:type="dcterms:W3CDTF">2016-11-22T19:04:54Z</dcterms:created>
  <dcterms:modified xsi:type="dcterms:W3CDTF">2016-12-18T17:47:43Z</dcterms:modified>
</cp:coreProperties>
</file>