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6" r:id="rId2"/>
    <p:sldId id="271" r:id="rId3"/>
    <p:sldId id="288" r:id="rId4"/>
    <p:sldId id="278" r:id="rId5"/>
    <p:sldId id="281" r:id="rId6"/>
    <p:sldId id="285" r:id="rId7"/>
    <p:sldId id="287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B230"/>
    <a:srgbClr val="D99694"/>
    <a:srgbClr val="FC96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84" autoAdjust="0"/>
  </p:normalViewPr>
  <p:slideViewPr>
    <p:cSldViewPr>
      <p:cViewPr varScale="1">
        <p:scale>
          <a:sx n="90" d="100"/>
          <a:sy n="90" d="100"/>
        </p:scale>
        <p:origin x="22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3142D1-7045-478E-9BCC-D9B381F68E6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2616158-A3D5-47CA-843A-A0C2B7DBF850}">
      <dgm:prSet phldrT="[Text]" custT="1"/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r>
            <a:rPr lang="de-DE" sz="1800" dirty="0"/>
            <a:t>Dauer: mind. 50 Jahre</a:t>
          </a:r>
        </a:p>
      </dgm:t>
    </dgm:pt>
    <dgm:pt modelId="{1B40EBC9-FA99-4917-B916-7AEE64F45F89}" type="parTrans" cxnId="{BDF92650-A233-453C-A315-AB2B78C95076}">
      <dgm:prSet/>
      <dgm:spPr/>
      <dgm:t>
        <a:bodyPr/>
        <a:lstStyle/>
        <a:p>
          <a:endParaRPr lang="de-DE"/>
        </a:p>
      </dgm:t>
    </dgm:pt>
    <dgm:pt modelId="{7FA34CF5-DE55-4819-862D-94BE588FD501}" type="sibTrans" cxnId="{BDF92650-A233-453C-A315-AB2B78C95076}">
      <dgm:prSet/>
      <dgm:spPr/>
      <dgm:t>
        <a:bodyPr/>
        <a:lstStyle/>
        <a:p>
          <a:endParaRPr lang="de-DE"/>
        </a:p>
      </dgm:t>
    </dgm:pt>
    <dgm:pt modelId="{8971B755-542B-4EEC-B3DB-370F726AE586}">
      <dgm:prSet phldrT="[Text]" custT="1"/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r>
            <a:rPr lang="de-DE" sz="1800" dirty="0"/>
            <a:t>Ubiquität: betrifft alle Lebensbereiche</a:t>
          </a:r>
        </a:p>
      </dgm:t>
    </dgm:pt>
    <dgm:pt modelId="{1B18F06E-B422-4030-97B5-EC1F0F94887D}" type="parTrans" cxnId="{838951AA-3CAB-46B0-9D08-D687F10C3FBC}">
      <dgm:prSet/>
      <dgm:spPr/>
      <dgm:t>
        <a:bodyPr/>
        <a:lstStyle/>
        <a:p>
          <a:endParaRPr lang="de-DE"/>
        </a:p>
      </dgm:t>
    </dgm:pt>
    <dgm:pt modelId="{E905FE39-9567-40FF-814D-FFECBDB575F3}" type="sibTrans" cxnId="{838951AA-3CAB-46B0-9D08-D687F10C3FBC}">
      <dgm:prSet/>
      <dgm:spPr/>
      <dgm:t>
        <a:bodyPr/>
        <a:lstStyle/>
        <a:p>
          <a:endParaRPr lang="de-DE"/>
        </a:p>
      </dgm:t>
    </dgm:pt>
    <dgm:pt modelId="{9DABED1C-17E9-4AF7-9090-4574D6A85CBC}">
      <dgm:prSet phldrT="[Text]" custT="1"/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r>
            <a:rPr lang="de-DE" sz="1800" dirty="0"/>
            <a:t>Globalität: weltweite Phänomene</a:t>
          </a:r>
        </a:p>
      </dgm:t>
    </dgm:pt>
    <dgm:pt modelId="{EB511BAC-B59F-4653-872D-3A6B5E854C6D}" type="parTrans" cxnId="{8837CD2D-DA70-4DB8-AEA1-7AD2AFC93C93}">
      <dgm:prSet/>
      <dgm:spPr/>
      <dgm:t>
        <a:bodyPr/>
        <a:lstStyle/>
        <a:p>
          <a:endParaRPr lang="de-DE"/>
        </a:p>
      </dgm:t>
    </dgm:pt>
    <dgm:pt modelId="{451ABA9A-C4C0-494A-9385-602F59EF6E10}" type="sibTrans" cxnId="{8837CD2D-DA70-4DB8-AEA1-7AD2AFC93C93}">
      <dgm:prSet/>
      <dgm:spPr/>
      <dgm:t>
        <a:bodyPr/>
        <a:lstStyle/>
        <a:p>
          <a:endParaRPr lang="de-DE"/>
        </a:p>
      </dgm:t>
    </dgm:pt>
    <dgm:pt modelId="{4F1448E0-6FD8-4907-9D9E-6AAFCEC888C0}">
      <dgm:prSet custT="1"/>
      <dgm:spPr>
        <a:solidFill>
          <a:schemeClr val="accent1">
            <a:lumMod val="50000"/>
          </a:schemeClr>
        </a:solidFill>
        <a:ln>
          <a:noFill/>
        </a:ln>
      </dgm:spPr>
      <dgm:t>
        <a:bodyPr/>
        <a:lstStyle/>
        <a:p>
          <a:r>
            <a:rPr lang="de-DE" sz="1800" dirty="0"/>
            <a:t>Komplexität: mehrschichtig und mehrdimensional</a:t>
          </a:r>
        </a:p>
      </dgm:t>
    </dgm:pt>
    <dgm:pt modelId="{B6C8BC35-DB8F-4F64-B001-EED8B190E187}" type="parTrans" cxnId="{FC1C7E4D-BE93-4FFD-BB95-48498BB9B7D5}">
      <dgm:prSet/>
      <dgm:spPr/>
      <dgm:t>
        <a:bodyPr/>
        <a:lstStyle/>
        <a:p>
          <a:endParaRPr lang="de-DE"/>
        </a:p>
      </dgm:t>
    </dgm:pt>
    <dgm:pt modelId="{D67A2A22-96B4-4E27-9B57-E0DDEBB6104E}" type="sibTrans" cxnId="{FC1C7E4D-BE93-4FFD-BB95-48498BB9B7D5}">
      <dgm:prSet/>
      <dgm:spPr/>
      <dgm:t>
        <a:bodyPr/>
        <a:lstStyle/>
        <a:p>
          <a:endParaRPr lang="de-DE"/>
        </a:p>
      </dgm:t>
    </dgm:pt>
    <dgm:pt modelId="{AD047213-4126-4327-8574-3A90E0C6138C}" type="pres">
      <dgm:prSet presAssocID="{643142D1-7045-478E-9BCC-D9B381F68E6F}" presName="linear" presStyleCnt="0">
        <dgm:presLayoutVars>
          <dgm:dir/>
          <dgm:animLvl val="lvl"/>
          <dgm:resizeHandles val="exact"/>
        </dgm:presLayoutVars>
      </dgm:prSet>
      <dgm:spPr/>
    </dgm:pt>
    <dgm:pt modelId="{49CA4E39-EF4F-4083-B5C9-ABFAD965E3C7}" type="pres">
      <dgm:prSet presAssocID="{A2616158-A3D5-47CA-843A-A0C2B7DBF850}" presName="parentLin" presStyleCnt="0"/>
      <dgm:spPr/>
    </dgm:pt>
    <dgm:pt modelId="{0FD616E0-9E4A-4037-88FC-F77E5DD1F973}" type="pres">
      <dgm:prSet presAssocID="{A2616158-A3D5-47CA-843A-A0C2B7DBF850}" presName="parentLeftMargin" presStyleLbl="node1" presStyleIdx="0" presStyleCnt="4"/>
      <dgm:spPr/>
    </dgm:pt>
    <dgm:pt modelId="{49BAA927-B376-492F-B392-3127A8132B17}" type="pres">
      <dgm:prSet presAssocID="{A2616158-A3D5-47CA-843A-A0C2B7DBF85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E40C3F1-E5EB-4E99-A9B4-FBC5F7DC0DAE}" type="pres">
      <dgm:prSet presAssocID="{A2616158-A3D5-47CA-843A-A0C2B7DBF850}" presName="negativeSpace" presStyleCnt="0"/>
      <dgm:spPr/>
    </dgm:pt>
    <dgm:pt modelId="{1FCF648F-820C-4C2F-8F63-2BDAE79710E6}" type="pres">
      <dgm:prSet presAssocID="{A2616158-A3D5-47CA-843A-A0C2B7DBF850}" presName="childText" presStyleLbl="conFgAcc1" presStyleIdx="0" presStyleCnt="4">
        <dgm:presLayoutVars>
          <dgm:bulletEnabled val="1"/>
        </dgm:presLayoutVars>
      </dgm:prSet>
      <dgm:spPr>
        <a:noFill/>
      </dgm:spPr>
    </dgm:pt>
    <dgm:pt modelId="{29996E7C-79B0-4990-AECF-60BE8DA90134}" type="pres">
      <dgm:prSet presAssocID="{7FA34CF5-DE55-4819-862D-94BE588FD501}" presName="spaceBetweenRectangles" presStyleCnt="0"/>
      <dgm:spPr/>
    </dgm:pt>
    <dgm:pt modelId="{B1603FE0-E47C-4D58-A1C4-070AA1A4C329}" type="pres">
      <dgm:prSet presAssocID="{8971B755-542B-4EEC-B3DB-370F726AE586}" presName="parentLin" presStyleCnt="0"/>
      <dgm:spPr/>
    </dgm:pt>
    <dgm:pt modelId="{31D05C81-61A4-44ED-AE47-BC4F79D48897}" type="pres">
      <dgm:prSet presAssocID="{8971B755-542B-4EEC-B3DB-370F726AE586}" presName="parentLeftMargin" presStyleLbl="node1" presStyleIdx="0" presStyleCnt="4"/>
      <dgm:spPr/>
    </dgm:pt>
    <dgm:pt modelId="{FA84F59F-AF85-4187-B846-81123F0E8E35}" type="pres">
      <dgm:prSet presAssocID="{8971B755-542B-4EEC-B3DB-370F726AE58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D67001A-E4ED-421B-8771-2941666D9CE4}" type="pres">
      <dgm:prSet presAssocID="{8971B755-542B-4EEC-B3DB-370F726AE586}" presName="negativeSpace" presStyleCnt="0"/>
      <dgm:spPr/>
    </dgm:pt>
    <dgm:pt modelId="{D58A11C7-B923-46C6-9632-1B08751E58A0}" type="pres">
      <dgm:prSet presAssocID="{8971B755-542B-4EEC-B3DB-370F726AE586}" presName="childText" presStyleLbl="conFgAcc1" presStyleIdx="1" presStyleCnt="4">
        <dgm:presLayoutVars>
          <dgm:bulletEnabled val="1"/>
        </dgm:presLayoutVars>
      </dgm:prSet>
      <dgm:spPr>
        <a:noFill/>
      </dgm:spPr>
    </dgm:pt>
    <dgm:pt modelId="{A1765ADA-0F26-449A-A099-575B2AE24301}" type="pres">
      <dgm:prSet presAssocID="{E905FE39-9567-40FF-814D-FFECBDB575F3}" presName="spaceBetweenRectangles" presStyleCnt="0"/>
      <dgm:spPr/>
    </dgm:pt>
    <dgm:pt modelId="{5028E961-BD37-43EF-B777-48829E21B7FA}" type="pres">
      <dgm:prSet presAssocID="{9DABED1C-17E9-4AF7-9090-4574D6A85CBC}" presName="parentLin" presStyleCnt="0"/>
      <dgm:spPr/>
    </dgm:pt>
    <dgm:pt modelId="{9D8E2FF0-41D5-42B3-91DC-04F4A9FA2884}" type="pres">
      <dgm:prSet presAssocID="{9DABED1C-17E9-4AF7-9090-4574D6A85CBC}" presName="parentLeftMargin" presStyleLbl="node1" presStyleIdx="1" presStyleCnt="4"/>
      <dgm:spPr/>
    </dgm:pt>
    <dgm:pt modelId="{61E537E3-BDD1-4260-9146-78504F2D8DA4}" type="pres">
      <dgm:prSet presAssocID="{9DABED1C-17E9-4AF7-9090-4574D6A85CB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D56110F-9D75-48CE-B9A2-20658BBE576B}" type="pres">
      <dgm:prSet presAssocID="{9DABED1C-17E9-4AF7-9090-4574D6A85CBC}" presName="negativeSpace" presStyleCnt="0"/>
      <dgm:spPr/>
    </dgm:pt>
    <dgm:pt modelId="{6E97D7CF-B496-409B-AB87-99A239052EA8}" type="pres">
      <dgm:prSet presAssocID="{9DABED1C-17E9-4AF7-9090-4574D6A85CBC}" presName="childText" presStyleLbl="conFgAcc1" presStyleIdx="2" presStyleCnt="4">
        <dgm:presLayoutVars>
          <dgm:bulletEnabled val="1"/>
        </dgm:presLayoutVars>
      </dgm:prSet>
      <dgm:spPr>
        <a:noFill/>
      </dgm:spPr>
    </dgm:pt>
    <dgm:pt modelId="{2DEB28D0-E6D9-4610-9D10-43BAC20356BE}" type="pres">
      <dgm:prSet presAssocID="{451ABA9A-C4C0-494A-9385-602F59EF6E10}" presName="spaceBetweenRectangles" presStyleCnt="0"/>
      <dgm:spPr/>
    </dgm:pt>
    <dgm:pt modelId="{4DD22A94-CD94-4945-810A-5B26484246D8}" type="pres">
      <dgm:prSet presAssocID="{4F1448E0-6FD8-4907-9D9E-6AAFCEC888C0}" presName="parentLin" presStyleCnt="0"/>
      <dgm:spPr/>
    </dgm:pt>
    <dgm:pt modelId="{266B8FC5-7178-4475-A022-24DAFA01E6F2}" type="pres">
      <dgm:prSet presAssocID="{4F1448E0-6FD8-4907-9D9E-6AAFCEC888C0}" presName="parentLeftMargin" presStyleLbl="node1" presStyleIdx="2" presStyleCnt="4"/>
      <dgm:spPr/>
    </dgm:pt>
    <dgm:pt modelId="{30645201-572A-4B3F-B2BD-67349E302D72}" type="pres">
      <dgm:prSet presAssocID="{4F1448E0-6FD8-4907-9D9E-6AAFCEC888C0}" presName="parentText" presStyleLbl="node1" presStyleIdx="3" presStyleCnt="4" custLinFactNeighborX="2262" custLinFactNeighborY="4094">
        <dgm:presLayoutVars>
          <dgm:chMax val="0"/>
          <dgm:bulletEnabled val="1"/>
        </dgm:presLayoutVars>
      </dgm:prSet>
      <dgm:spPr/>
    </dgm:pt>
    <dgm:pt modelId="{F96BDE41-C8CE-48F6-86F9-5067026A2DEA}" type="pres">
      <dgm:prSet presAssocID="{4F1448E0-6FD8-4907-9D9E-6AAFCEC888C0}" presName="negativeSpace" presStyleCnt="0"/>
      <dgm:spPr/>
    </dgm:pt>
    <dgm:pt modelId="{E9A49390-C077-4DF7-9E70-BD5E0C7E7E03}" type="pres">
      <dgm:prSet presAssocID="{4F1448E0-6FD8-4907-9D9E-6AAFCEC888C0}" presName="childText" presStyleLbl="conFgAcc1" presStyleIdx="3" presStyleCnt="4">
        <dgm:presLayoutVars>
          <dgm:bulletEnabled val="1"/>
        </dgm:presLayoutVars>
      </dgm:prSet>
      <dgm:spPr>
        <a:noFill/>
      </dgm:spPr>
    </dgm:pt>
  </dgm:ptLst>
  <dgm:cxnLst>
    <dgm:cxn modelId="{16E0F704-C005-4177-9EA2-2F27C99EC6EC}" type="presOf" srcId="{643142D1-7045-478E-9BCC-D9B381F68E6F}" destId="{AD047213-4126-4327-8574-3A90E0C6138C}" srcOrd="0" destOrd="0" presId="urn:microsoft.com/office/officeart/2005/8/layout/list1"/>
    <dgm:cxn modelId="{924E0017-84C7-41F4-822F-F5D806057272}" type="presOf" srcId="{8971B755-542B-4EEC-B3DB-370F726AE586}" destId="{31D05C81-61A4-44ED-AE47-BC4F79D48897}" srcOrd="0" destOrd="0" presId="urn:microsoft.com/office/officeart/2005/8/layout/list1"/>
    <dgm:cxn modelId="{79B5D31B-7E46-4CC2-8E5A-43D206450527}" type="presOf" srcId="{4F1448E0-6FD8-4907-9D9E-6AAFCEC888C0}" destId="{266B8FC5-7178-4475-A022-24DAFA01E6F2}" srcOrd="0" destOrd="0" presId="urn:microsoft.com/office/officeart/2005/8/layout/list1"/>
    <dgm:cxn modelId="{70A5A81E-BB51-42F2-8E1D-6245BF3FB82C}" type="presOf" srcId="{A2616158-A3D5-47CA-843A-A0C2B7DBF850}" destId="{0FD616E0-9E4A-4037-88FC-F77E5DD1F973}" srcOrd="0" destOrd="0" presId="urn:microsoft.com/office/officeart/2005/8/layout/list1"/>
    <dgm:cxn modelId="{8837CD2D-DA70-4DB8-AEA1-7AD2AFC93C93}" srcId="{643142D1-7045-478E-9BCC-D9B381F68E6F}" destId="{9DABED1C-17E9-4AF7-9090-4574D6A85CBC}" srcOrd="2" destOrd="0" parTransId="{EB511BAC-B59F-4653-872D-3A6B5E854C6D}" sibTransId="{451ABA9A-C4C0-494A-9385-602F59EF6E10}"/>
    <dgm:cxn modelId="{B379E630-675E-4145-B0CF-45F2BF7B0505}" type="presOf" srcId="{A2616158-A3D5-47CA-843A-A0C2B7DBF850}" destId="{49BAA927-B376-492F-B392-3127A8132B17}" srcOrd="1" destOrd="0" presId="urn:microsoft.com/office/officeart/2005/8/layout/list1"/>
    <dgm:cxn modelId="{89EDA866-2C84-470D-AD40-AE1BA7A92B9B}" type="presOf" srcId="{8971B755-542B-4EEC-B3DB-370F726AE586}" destId="{FA84F59F-AF85-4187-B846-81123F0E8E35}" srcOrd="1" destOrd="0" presId="urn:microsoft.com/office/officeart/2005/8/layout/list1"/>
    <dgm:cxn modelId="{FC1C7E4D-BE93-4FFD-BB95-48498BB9B7D5}" srcId="{643142D1-7045-478E-9BCC-D9B381F68E6F}" destId="{4F1448E0-6FD8-4907-9D9E-6AAFCEC888C0}" srcOrd="3" destOrd="0" parTransId="{B6C8BC35-DB8F-4F64-B001-EED8B190E187}" sibTransId="{D67A2A22-96B4-4E27-9B57-E0DDEBB6104E}"/>
    <dgm:cxn modelId="{BDF92650-A233-453C-A315-AB2B78C95076}" srcId="{643142D1-7045-478E-9BCC-D9B381F68E6F}" destId="{A2616158-A3D5-47CA-843A-A0C2B7DBF850}" srcOrd="0" destOrd="0" parTransId="{1B40EBC9-FA99-4917-B916-7AEE64F45F89}" sibTransId="{7FA34CF5-DE55-4819-862D-94BE588FD501}"/>
    <dgm:cxn modelId="{838951AA-3CAB-46B0-9D08-D687F10C3FBC}" srcId="{643142D1-7045-478E-9BCC-D9B381F68E6F}" destId="{8971B755-542B-4EEC-B3DB-370F726AE586}" srcOrd="1" destOrd="0" parTransId="{1B18F06E-B422-4030-97B5-EC1F0F94887D}" sibTransId="{E905FE39-9567-40FF-814D-FFECBDB575F3}"/>
    <dgm:cxn modelId="{36BA6CAB-5D76-4288-9B0B-9ADA884186F0}" type="presOf" srcId="{4F1448E0-6FD8-4907-9D9E-6AAFCEC888C0}" destId="{30645201-572A-4B3F-B2BD-67349E302D72}" srcOrd="1" destOrd="0" presId="urn:microsoft.com/office/officeart/2005/8/layout/list1"/>
    <dgm:cxn modelId="{8CBCBEAE-DFA4-41C0-B346-4AFD1A5B0B54}" type="presOf" srcId="{9DABED1C-17E9-4AF7-9090-4574D6A85CBC}" destId="{61E537E3-BDD1-4260-9146-78504F2D8DA4}" srcOrd="1" destOrd="0" presId="urn:microsoft.com/office/officeart/2005/8/layout/list1"/>
    <dgm:cxn modelId="{51C5D2ED-8F2F-49A4-97C4-1AF74752BF96}" type="presOf" srcId="{9DABED1C-17E9-4AF7-9090-4574D6A85CBC}" destId="{9D8E2FF0-41D5-42B3-91DC-04F4A9FA2884}" srcOrd="0" destOrd="0" presId="urn:microsoft.com/office/officeart/2005/8/layout/list1"/>
    <dgm:cxn modelId="{D8968003-7B1B-46E7-BD27-B661C8F06B3C}" type="presParOf" srcId="{AD047213-4126-4327-8574-3A90E0C6138C}" destId="{49CA4E39-EF4F-4083-B5C9-ABFAD965E3C7}" srcOrd="0" destOrd="0" presId="urn:microsoft.com/office/officeart/2005/8/layout/list1"/>
    <dgm:cxn modelId="{9AD8633F-264B-4C68-A3C5-9662B858A297}" type="presParOf" srcId="{49CA4E39-EF4F-4083-B5C9-ABFAD965E3C7}" destId="{0FD616E0-9E4A-4037-88FC-F77E5DD1F973}" srcOrd="0" destOrd="0" presId="urn:microsoft.com/office/officeart/2005/8/layout/list1"/>
    <dgm:cxn modelId="{E81423D5-2FB2-4BE9-BAA7-43A30668D315}" type="presParOf" srcId="{49CA4E39-EF4F-4083-B5C9-ABFAD965E3C7}" destId="{49BAA927-B376-492F-B392-3127A8132B17}" srcOrd="1" destOrd="0" presId="urn:microsoft.com/office/officeart/2005/8/layout/list1"/>
    <dgm:cxn modelId="{41C861EB-1B1C-41A5-A942-C19F534590F4}" type="presParOf" srcId="{AD047213-4126-4327-8574-3A90E0C6138C}" destId="{9E40C3F1-E5EB-4E99-A9B4-FBC5F7DC0DAE}" srcOrd="1" destOrd="0" presId="urn:microsoft.com/office/officeart/2005/8/layout/list1"/>
    <dgm:cxn modelId="{D17C8AE2-B453-4ABA-B039-6E5199AF3695}" type="presParOf" srcId="{AD047213-4126-4327-8574-3A90E0C6138C}" destId="{1FCF648F-820C-4C2F-8F63-2BDAE79710E6}" srcOrd="2" destOrd="0" presId="urn:microsoft.com/office/officeart/2005/8/layout/list1"/>
    <dgm:cxn modelId="{BD9BBA20-4CCB-4A4D-9E34-07AF68B07190}" type="presParOf" srcId="{AD047213-4126-4327-8574-3A90E0C6138C}" destId="{29996E7C-79B0-4990-AECF-60BE8DA90134}" srcOrd="3" destOrd="0" presId="urn:microsoft.com/office/officeart/2005/8/layout/list1"/>
    <dgm:cxn modelId="{7FDF1926-6393-4E68-853C-4ABA95818BBF}" type="presParOf" srcId="{AD047213-4126-4327-8574-3A90E0C6138C}" destId="{B1603FE0-E47C-4D58-A1C4-070AA1A4C329}" srcOrd="4" destOrd="0" presId="urn:microsoft.com/office/officeart/2005/8/layout/list1"/>
    <dgm:cxn modelId="{9F531130-9EFE-48FD-8B23-11BAFC5530A2}" type="presParOf" srcId="{B1603FE0-E47C-4D58-A1C4-070AA1A4C329}" destId="{31D05C81-61A4-44ED-AE47-BC4F79D48897}" srcOrd="0" destOrd="0" presId="urn:microsoft.com/office/officeart/2005/8/layout/list1"/>
    <dgm:cxn modelId="{937CA96A-4046-40FE-83C6-B2D123E3F786}" type="presParOf" srcId="{B1603FE0-E47C-4D58-A1C4-070AA1A4C329}" destId="{FA84F59F-AF85-4187-B846-81123F0E8E35}" srcOrd="1" destOrd="0" presId="urn:microsoft.com/office/officeart/2005/8/layout/list1"/>
    <dgm:cxn modelId="{9C1C33BC-36A2-4C9E-A194-D0E8F864CA59}" type="presParOf" srcId="{AD047213-4126-4327-8574-3A90E0C6138C}" destId="{ED67001A-E4ED-421B-8771-2941666D9CE4}" srcOrd="5" destOrd="0" presId="urn:microsoft.com/office/officeart/2005/8/layout/list1"/>
    <dgm:cxn modelId="{B2228A13-D731-46B8-8278-7B5103C17776}" type="presParOf" srcId="{AD047213-4126-4327-8574-3A90E0C6138C}" destId="{D58A11C7-B923-46C6-9632-1B08751E58A0}" srcOrd="6" destOrd="0" presId="urn:microsoft.com/office/officeart/2005/8/layout/list1"/>
    <dgm:cxn modelId="{06EC172C-ADA9-47FD-B4DC-373AA8224D2A}" type="presParOf" srcId="{AD047213-4126-4327-8574-3A90E0C6138C}" destId="{A1765ADA-0F26-449A-A099-575B2AE24301}" srcOrd="7" destOrd="0" presId="urn:microsoft.com/office/officeart/2005/8/layout/list1"/>
    <dgm:cxn modelId="{5013A0E9-34AF-4D84-B52F-25BA8922738B}" type="presParOf" srcId="{AD047213-4126-4327-8574-3A90E0C6138C}" destId="{5028E961-BD37-43EF-B777-48829E21B7FA}" srcOrd="8" destOrd="0" presId="urn:microsoft.com/office/officeart/2005/8/layout/list1"/>
    <dgm:cxn modelId="{9EAD3262-C3D8-4EEF-9D9A-B477D2E5566D}" type="presParOf" srcId="{5028E961-BD37-43EF-B777-48829E21B7FA}" destId="{9D8E2FF0-41D5-42B3-91DC-04F4A9FA2884}" srcOrd="0" destOrd="0" presId="urn:microsoft.com/office/officeart/2005/8/layout/list1"/>
    <dgm:cxn modelId="{C571B7A7-AF9F-43EC-B3EE-C9294E06915E}" type="presParOf" srcId="{5028E961-BD37-43EF-B777-48829E21B7FA}" destId="{61E537E3-BDD1-4260-9146-78504F2D8DA4}" srcOrd="1" destOrd="0" presId="urn:microsoft.com/office/officeart/2005/8/layout/list1"/>
    <dgm:cxn modelId="{DE309537-1C6A-48EA-922E-66C238F93C5E}" type="presParOf" srcId="{AD047213-4126-4327-8574-3A90E0C6138C}" destId="{3D56110F-9D75-48CE-B9A2-20658BBE576B}" srcOrd="9" destOrd="0" presId="urn:microsoft.com/office/officeart/2005/8/layout/list1"/>
    <dgm:cxn modelId="{1CDC4C6D-4F40-4137-85C0-7C91F1CBE0F4}" type="presParOf" srcId="{AD047213-4126-4327-8574-3A90E0C6138C}" destId="{6E97D7CF-B496-409B-AB87-99A239052EA8}" srcOrd="10" destOrd="0" presId="urn:microsoft.com/office/officeart/2005/8/layout/list1"/>
    <dgm:cxn modelId="{F2F42DC7-A73D-43A6-9791-27C15EF26641}" type="presParOf" srcId="{AD047213-4126-4327-8574-3A90E0C6138C}" destId="{2DEB28D0-E6D9-4610-9D10-43BAC20356BE}" srcOrd="11" destOrd="0" presId="urn:microsoft.com/office/officeart/2005/8/layout/list1"/>
    <dgm:cxn modelId="{BE88A813-7A73-4BE5-8FC2-3C059EBFD32E}" type="presParOf" srcId="{AD047213-4126-4327-8574-3A90E0C6138C}" destId="{4DD22A94-CD94-4945-810A-5B26484246D8}" srcOrd="12" destOrd="0" presId="urn:microsoft.com/office/officeart/2005/8/layout/list1"/>
    <dgm:cxn modelId="{9B520630-02BE-48E2-8484-BEEC0992DEC0}" type="presParOf" srcId="{4DD22A94-CD94-4945-810A-5B26484246D8}" destId="{266B8FC5-7178-4475-A022-24DAFA01E6F2}" srcOrd="0" destOrd="0" presId="urn:microsoft.com/office/officeart/2005/8/layout/list1"/>
    <dgm:cxn modelId="{23D2658C-99C0-4164-A995-90D9A1411E9A}" type="presParOf" srcId="{4DD22A94-CD94-4945-810A-5B26484246D8}" destId="{30645201-572A-4B3F-B2BD-67349E302D72}" srcOrd="1" destOrd="0" presId="urn:microsoft.com/office/officeart/2005/8/layout/list1"/>
    <dgm:cxn modelId="{D88C30C6-F9EF-4259-A2E6-1488430361C9}" type="presParOf" srcId="{AD047213-4126-4327-8574-3A90E0C6138C}" destId="{F96BDE41-C8CE-48F6-86F9-5067026A2DEA}" srcOrd="13" destOrd="0" presId="urn:microsoft.com/office/officeart/2005/8/layout/list1"/>
    <dgm:cxn modelId="{028274AC-4329-4080-B7E9-A0D1F1F366A7}" type="presParOf" srcId="{AD047213-4126-4327-8574-3A90E0C6138C}" destId="{E9A49390-C077-4DF7-9E70-BD5E0C7E7E03}" srcOrd="14" destOrd="0" presId="urn:microsoft.com/office/officeart/2005/8/layout/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F3414C-0BC5-4658-ABEC-C5344FEFB8D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5B8165CB-9C64-4621-A6B9-E2904D8C9900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1600" dirty="0"/>
            <a:t>2. Zusammenhänge zwischen den einzelnen Schlüsselbegriffen</a:t>
          </a:r>
        </a:p>
      </dgm:t>
    </dgm:pt>
    <dgm:pt modelId="{00AF3E95-BA63-4289-97D7-63E6FCE31099}" type="parTrans" cxnId="{75E66CD8-9393-4351-9A71-413910B2390F}">
      <dgm:prSet/>
      <dgm:spPr/>
      <dgm:t>
        <a:bodyPr/>
        <a:lstStyle/>
        <a:p>
          <a:endParaRPr lang="de-DE"/>
        </a:p>
      </dgm:t>
    </dgm:pt>
    <dgm:pt modelId="{A9FC0DB4-FD17-4F33-8C42-6D1147B0A621}" type="sibTrans" cxnId="{75E66CD8-9393-4351-9A71-413910B2390F}">
      <dgm:prSet/>
      <dgm:spPr/>
      <dgm:t>
        <a:bodyPr/>
        <a:lstStyle/>
        <a:p>
          <a:endParaRPr lang="de-DE"/>
        </a:p>
      </dgm:t>
    </dgm:pt>
    <dgm:pt modelId="{9631CA20-A4C1-4025-9305-71FC9F8834BF}">
      <dgm:prSet phldrT="[Text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1600" dirty="0"/>
            <a:t>3. Erstellung einer „Lernlandkarte“ (LLK): Strukturierung und Visualisierung </a:t>
          </a:r>
        </a:p>
      </dgm:t>
    </dgm:pt>
    <dgm:pt modelId="{3EF5688D-11D4-476C-9D0F-81206AE4DC76}" type="parTrans" cxnId="{CEA409E2-4692-4A5C-AE51-1262EC881C6F}">
      <dgm:prSet/>
      <dgm:spPr/>
      <dgm:t>
        <a:bodyPr/>
        <a:lstStyle/>
        <a:p>
          <a:endParaRPr lang="de-DE"/>
        </a:p>
      </dgm:t>
    </dgm:pt>
    <dgm:pt modelId="{1BE13E01-2AED-4945-B1D1-27C477E9E8AB}" type="sibTrans" cxnId="{CEA409E2-4692-4A5C-AE51-1262EC881C6F}">
      <dgm:prSet/>
      <dgm:spPr/>
      <dgm:t>
        <a:bodyPr/>
        <a:lstStyle/>
        <a:p>
          <a:endParaRPr lang="de-DE"/>
        </a:p>
      </dgm:t>
    </dgm:pt>
    <dgm:pt modelId="{1840562F-CFE4-4271-9900-1E6612C6A427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de-DE" sz="1600" dirty="0"/>
            <a:t>1. Schritt: Zentrale Merkmale der Schlüsselbegriffe (4 AB)</a:t>
          </a:r>
        </a:p>
      </dgm:t>
    </dgm:pt>
    <dgm:pt modelId="{A3B5D7B1-43E9-40B0-9EC5-1850676B3A30}" type="parTrans" cxnId="{F24DCEB9-189E-4BA3-B262-35B0C5E445FE}">
      <dgm:prSet/>
      <dgm:spPr/>
      <dgm:t>
        <a:bodyPr/>
        <a:lstStyle/>
        <a:p>
          <a:endParaRPr lang="de-DE"/>
        </a:p>
      </dgm:t>
    </dgm:pt>
    <dgm:pt modelId="{9944CF49-601D-426D-8E77-26A115647CDF}" type="sibTrans" cxnId="{F24DCEB9-189E-4BA3-B262-35B0C5E445FE}">
      <dgm:prSet/>
      <dgm:spPr/>
      <dgm:t>
        <a:bodyPr/>
        <a:lstStyle/>
        <a:p>
          <a:endParaRPr lang="de-DE"/>
        </a:p>
      </dgm:t>
    </dgm:pt>
    <dgm:pt modelId="{D55A0B34-91BF-4274-B48C-3C4AD6098517}" type="pres">
      <dgm:prSet presAssocID="{31F3414C-0BC5-4658-ABEC-C5344FEFB8DE}" presName="linear" presStyleCnt="0">
        <dgm:presLayoutVars>
          <dgm:dir/>
          <dgm:animLvl val="lvl"/>
          <dgm:resizeHandles val="exact"/>
        </dgm:presLayoutVars>
      </dgm:prSet>
      <dgm:spPr/>
    </dgm:pt>
    <dgm:pt modelId="{D3A894B0-9165-433A-82B9-6929869A810E}" type="pres">
      <dgm:prSet presAssocID="{1840562F-CFE4-4271-9900-1E6612C6A427}" presName="parentLin" presStyleCnt="0"/>
      <dgm:spPr/>
    </dgm:pt>
    <dgm:pt modelId="{59F4D1BF-2604-4E6B-8D84-8899601C6244}" type="pres">
      <dgm:prSet presAssocID="{1840562F-CFE4-4271-9900-1E6612C6A427}" presName="parentLeftMargin" presStyleLbl="node1" presStyleIdx="0" presStyleCnt="3"/>
      <dgm:spPr/>
    </dgm:pt>
    <dgm:pt modelId="{111DE6BB-B714-487A-8770-7CBE6586023A}" type="pres">
      <dgm:prSet presAssocID="{1840562F-CFE4-4271-9900-1E6612C6A42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ADE0347-B474-45CA-ADB1-C3CA750EFFEE}" type="pres">
      <dgm:prSet presAssocID="{1840562F-CFE4-4271-9900-1E6612C6A427}" presName="negativeSpace" presStyleCnt="0"/>
      <dgm:spPr/>
    </dgm:pt>
    <dgm:pt modelId="{D145B2A8-23A5-462C-AED2-6903ADC06C45}" type="pres">
      <dgm:prSet presAssocID="{1840562F-CFE4-4271-9900-1E6612C6A427}" presName="childText" presStyleLbl="conFgAcc1" presStyleIdx="0" presStyleCnt="3">
        <dgm:presLayoutVars>
          <dgm:bulletEnabled val="1"/>
        </dgm:presLayoutVars>
      </dgm:prSet>
      <dgm:spPr/>
    </dgm:pt>
    <dgm:pt modelId="{5F33BB74-031C-404B-B7B1-2966BE2EB971}" type="pres">
      <dgm:prSet presAssocID="{9944CF49-601D-426D-8E77-26A115647CDF}" presName="spaceBetweenRectangles" presStyleCnt="0"/>
      <dgm:spPr/>
    </dgm:pt>
    <dgm:pt modelId="{FB0BE91C-EF65-4907-8873-DCAF61FFE0CC}" type="pres">
      <dgm:prSet presAssocID="{5B8165CB-9C64-4621-A6B9-E2904D8C9900}" presName="parentLin" presStyleCnt="0"/>
      <dgm:spPr/>
    </dgm:pt>
    <dgm:pt modelId="{337E3F3C-81C7-480C-A772-84FD4C479A23}" type="pres">
      <dgm:prSet presAssocID="{5B8165CB-9C64-4621-A6B9-E2904D8C9900}" presName="parentLeftMargin" presStyleLbl="node1" presStyleIdx="0" presStyleCnt="3"/>
      <dgm:spPr/>
    </dgm:pt>
    <dgm:pt modelId="{E555681F-003F-400E-AF5B-B61A2FAEE7CD}" type="pres">
      <dgm:prSet presAssocID="{5B8165CB-9C64-4621-A6B9-E2904D8C990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875A3E5-5071-41AE-A8A6-6BED928D66BE}" type="pres">
      <dgm:prSet presAssocID="{5B8165CB-9C64-4621-A6B9-E2904D8C9900}" presName="negativeSpace" presStyleCnt="0"/>
      <dgm:spPr/>
    </dgm:pt>
    <dgm:pt modelId="{7489E4A5-C5D2-465D-9BFC-EDACC39E6551}" type="pres">
      <dgm:prSet presAssocID="{5B8165CB-9C64-4621-A6B9-E2904D8C9900}" presName="childText" presStyleLbl="conFgAcc1" presStyleIdx="1" presStyleCnt="3">
        <dgm:presLayoutVars>
          <dgm:bulletEnabled val="1"/>
        </dgm:presLayoutVars>
      </dgm:prSet>
      <dgm:spPr/>
    </dgm:pt>
    <dgm:pt modelId="{7E143A2B-D33F-48B8-B65E-726A4EABE540}" type="pres">
      <dgm:prSet presAssocID="{A9FC0DB4-FD17-4F33-8C42-6D1147B0A621}" presName="spaceBetweenRectangles" presStyleCnt="0"/>
      <dgm:spPr/>
    </dgm:pt>
    <dgm:pt modelId="{7F926717-2B98-4BF5-A469-7D812C54DACC}" type="pres">
      <dgm:prSet presAssocID="{9631CA20-A4C1-4025-9305-71FC9F8834BF}" presName="parentLin" presStyleCnt="0"/>
      <dgm:spPr/>
    </dgm:pt>
    <dgm:pt modelId="{26D2852F-DFD9-4CA9-AB5E-ED71B59B5127}" type="pres">
      <dgm:prSet presAssocID="{9631CA20-A4C1-4025-9305-71FC9F8834BF}" presName="parentLeftMargin" presStyleLbl="node1" presStyleIdx="1" presStyleCnt="3"/>
      <dgm:spPr/>
    </dgm:pt>
    <dgm:pt modelId="{626EB54C-AF2C-429E-9801-8A54EA8DEF8E}" type="pres">
      <dgm:prSet presAssocID="{9631CA20-A4C1-4025-9305-71FC9F8834B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2E4F294-EED3-43E5-9034-84F57E90A98C}" type="pres">
      <dgm:prSet presAssocID="{9631CA20-A4C1-4025-9305-71FC9F8834BF}" presName="negativeSpace" presStyleCnt="0"/>
      <dgm:spPr/>
    </dgm:pt>
    <dgm:pt modelId="{97DBF900-33A6-4C6C-9AAB-7C982BB426CD}" type="pres">
      <dgm:prSet presAssocID="{9631CA20-A4C1-4025-9305-71FC9F8834B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F793567-B12A-46F1-B511-3E8D963FFC5D}" type="presOf" srcId="{1840562F-CFE4-4271-9900-1E6612C6A427}" destId="{59F4D1BF-2604-4E6B-8D84-8899601C6244}" srcOrd="0" destOrd="0" presId="urn:microsoft.com/office/officeart/2005/8/layout/list1"/>
    <dgm:cxn modelId="{E5414E72-2CC2-45FE-8947-68BBBF54DB9C}" type="presOf" srcId="{9631CA20-A4C1-4025-9305-71FC9F8834BF}" destId="{26D2852F-DFD9-4CA9-AB5E-ED71B59B5127}" srcOrd="0" destOrd="0" presId="urn:microsoft.com/office/officeart/2005/8/layout/list1"/>
    <dgm:cxn modelId="{EEB2FD88-1E48-4DCA-8C80-0B13800C166E}" type="presOf" srcId="{31F3414C-0BC5-4658-ABEC-C5344FEFB8DE}" destId="{D55A0B34-91BF-4274-B48C-3C4AD6098517}" srcOrd="0" destOrd="0" presId="urn:microsoft.com/office/officeart/2005/8/layout/list1"/>
    <dgm:cxn modelId="{5B52D48B-17D8-4032-B81C-82F80BFB911F}" type="presOf" srcId="{5B8165CB-9C64-4621-A6B9-E2904D8C9900}" destId="{337E3F3C-81C7-480C-A772-84FD4C479A23}" srcOrd="0" destOrd="0" presId="urn:microsoft.com/office/officeart/2005/8/layout/list1"/>
    <dgm:cxn modelId="{C71C218F-0953-4DE6-901E-0CF0F2C04395}" type="presOf" srcId="{9631CA20-A4C1-4025-9305-71FC9F8834BF}" destId="{626EB54C-AF2C-429E-9801-8A54EA8DEF8E}" srcOrd="1" destOrd="0" presId="urn:microsoft.com/office/officeart/2005/8/layout/list1"/>
    <dgm:cxn modelId="{F24DCEB9-189E-4BA3-B262-35B0C5E445FE}" srcId="{31F3414C-0BC5-4658-ABEC-C5344FEFB8DE}" destId="{1840562F-CFE4-4271-9900-1E6612C6A427}" srcOrd="0" destOrd="0" parTransId="{A3B5D7B1-43E9-40B0-9EC5-1850676B3A30}" sibTransId="{9944CF49-601D-426D-8E77-26A115647CDF}"/>
    <dgm:cxn modelId="{75E66CD8-9393-4351-9A71-413910B2390F}" srcId="{31F3414C-0BC5-4658-ABEC-C5344FEFB8DE}" destId="{5B8165CB-9C64-4621-A6B9-E2904D8C9900}" srcOrd="1" destOrd="0" parTransId="{00AF3E95-BA63-4289-97D7-63E6FCE31099}" sibTransId="{A9FC0DB4-FD17-4F33-8C42-6D1147B0A621}"/>
    <dgm:cxn modelId="{CEA409E2-4692-4A5C-AE51-1262EC881C6F}" srcId="{31F3414C-0BC5-4658-ABEC-C5344FEFB8DE}" destId="{9631CA20-A4C1-4025-9305-71FC9F8834BF}" srcOrd="2" destOrd="0" parTransId="{3EF5688D-11D4-476C-9D0F-81206AE4DC76}" sibTransId="{1BE13E01-2AED-4945-B1D1-27C477E9E8AB}"/>
    <dgm:cxn modelId="{349D8FE8-3961-4468-A222-6AE9CC969D51}" type="presOf" srcId="{1840562F-CFE4-4271-9900-1E6612C6A427}" destId="{111DE6BB-B714-487A-8770-7CBE6586023A}" srcOrd="1" destOrd="0" presId="urn:microsoft.com/office/officeart/2005/8/layout/list1"/>
    <dgm:cxn modelId="{393C03FC-0BD3-451E-A639-7EC0B7D8FB2F}" type="presOf" srcId="{5B8165CB-9C64-4621-A6B9-E2904D8C9900}" destId="{E555681F-003F-400E-AF5B-B61A2FAEE7CD}" srcOrd="1" destOrd="0" presId="urn:microsoft.com/office/officeart/2005/8/layout/list1"/>
    <dgm:cxn modelId="{F32E768B-DD1B-44D7-871E-EA7C6A359A49}" type="presParOf" srcId="{D55A0B34-91BF-4274-B48C-3C4AD6098517}" destId="{D3A894B0-9165-433A-82B9-6929869A810E}" srcOrd="0" destOrd="0" presId="urn:microsoft.com/office/officeart/2005/8/layout/list1"/>
    <dgm:cxn modelId="{BB4ED1F4-329C-409F-9D91-FF878FFDEF1E}" type="presParOf" srcId="{D3A894B0-9165-433A-82B9-6929869A810E}" destId="{59F4D1BF-2604-4E6B-8D84-8899601C6244}" srcOrd="0" destOrd="0" presId="urn:microsoft.com/office/officeart/2005/8/layout/list1"/>
    <dgm:cxn modelId="{081CD864-6AB7-4F27-BE9D-3DBFC672EA73}" type="presParOf" srcId="{D3A894B0-9165-433A-82B9-6929869A810E}" destId="{111DE6BB-B714-487A-8770-7CBE6586023A}" srcOrd="1" destOrd="0" presId="urn:microsoft.com/office/officeart/2005/8/layout/list1"/>
    <dgm:cxn modelId="{8203F191-E785-420B-8BBF-200D9F6AC1EE}" type="presParOf" srcId="{D55A0B34-91BF-4274-B48C-3C4AD6098517}" destId="{3ADE0347-B474-45CA-ADB1-C3CA750EFFEE}" srcOrd="1" destOrd="0" presId="urn:microsoft.com/office/officeart/2005/8/layout/list1"/>
    <dgm:cxn modelId="{BD506085-64E3-4019-AD1C-F1B948072DF5}" type="presParOf" srcId="{D55A0B34-91BF-4274-B48C-3C4AD6098517}" destId="{D145B2A8-23A5-462C-AED2-6903ADC06C45}" srcOrd="2" destOrd="0" presId="urn:microsoft.com/office/officeart/2005/8/layout/list1"/>
    <dgm:cxn modelId="{F4560CC1-CCD4-466A-94B0-63199EE8D504}" type="presParOf" srcId="{D55A0B34-91BF-4274-B48C-3C4AD6098517}" destId="{5F33BB74-031C-404B-B7B1-2966BE2EB971}" srcOrd="3" destOrd="0" presId="urn:microsoft.com/office/officeart/2005/8/layout/list1"/>
    <dgm:cxn modelId="{F7BFD900-68CF-4C51-8C96-E289D31A6A46}" type="presParOf" srcId="{D55A0B34-91BF-4274-B48C-3C4AD6098517}" destId="{FB0BE91C-EF65-4907-8873-DCAF61FFE0CC}" srcOrd="4" destOrd="0" presId="urn:microsoft.com/office/officeart/2005/8/layout/list1"/>
    <dgm:cxn modelId="{B3E95779-7569-448E-9D04-D4E7CE6D341A}" type="presParOf" srcId="{FB0BE91C-EF65-4907-8873-DCAF61FFE0CC}" destId="{337E3F3C-81C7-480C-A772-84FD4C479A23}" srcOrd="0" destOrd="0" presId="urn:microsoft.com/office/officeart/2005/8/layout/list1"/>
    <dgm:cxn modelId="{54D4DE67-B0FB-4050-87D5-6CF6F7841398}" type="presParOf" srcId="{FB0BE91C-EF65-4907-8873-DCAF61FFE0CC}" destId="{E555681F-003F-400E-AF5B-B61A2FAEE7CD}" srcOrd="1" destOrd="0" presId="urn:microsoft.com/office/officeart/2005/8/layout/list1"/>
    <dgm:cxn modelId="{B14F019B-DCB9-45ED-9AD8-2A2736EE8CFC}" type="presParOf" srcId="{D55A0B34-91BF-4274-B48C-3C4AD6098517}" destId="{8875A3E5-5071-41AE-A8A6-6BED928D66BE}" srcOrd="5" destOrd="0" presId="urn:microsoft.com/office/officeart/2005/8/layout/list1"/>
    <dgm:cxn modelId="{0456A5BB-9C8B-486A-9519-70B26DA595EF}" type="presParOf" srcId="{D55A0B34-91BF-4274-B48C-3C4AD6098517}" destId="{7489E4A5-C5D2-465D-9BFC-EDACC39E6551}" srcOrd="6" destOrd="0" presId="urn:microsoft.com/office/officeart/2005/8/layout/list1"/>
    <dgm:cxn modelId="{E0ABA226-A266-4354-A9A6-4EC6CB7D63F0}" type="presParOf" srcId="{D55A0B34-91BF-4274-B48C-3C4AD6098517}" destId="{7E143A2B-D33F-48B8-B65E-726A4EABE540}" srcOrd="7" destOrd="0" presId="urn:microsoft.com/office/officeart/2005/8/layout/list1"/>
    <dgm:cxn modelId="{9B3AC49E-4A86-4DEE-B668-1982A59AE3B3}" type="presParOf" srcId="{D55A0B34-91BF-4274-B48C-3C4AD6098517}" destId="{7F926717-2B98-4BF5-A469-7D812C54DACC}" srcOrd="8" destOrd="0" presId="urn:microsoft.com/office/officeart/2005/8/layout/list1"/>
    <dgm:cxn modelId="{440D42CF-0399-462E-8AF0-A0879DDF9417}" type="presParOf" srcId="{7F926717-2B98-4BF5-A469-7D812C54DACC}" destId="{26D2852F-DFD9-4CA9-AB5E-ED71B59B5127}" srcOrd="0" destOrd="0" presId="urn:microsoft.com/office/officeart/2005/8/layout/list1"/>
    <dgm:cxn modelId="{FC849696-2BA8-4B13-BDF1-53F52767D77E}" type="presParOf" srcId="{7F926717-2B98-4BF5-A469-7D812C54DACC}" destId="{626EB54C-AF2C-429E-9801-8A54EA8DEF8E}" srcOrd="1" destOrd="0" presId="urn:microsoft.com/office/officeart/2005/8/layout/list1"/>
    <dgm:cxn modelId="{76298128-3DDE-46F0-8E18-F8B07EAD1CB0}" type="presParOf" srcId="{D55A0B34-91BF-4274-B48C-3C4AD6098517}" destId="{D2E4F294-EED3-43E5-9034-84F57E90A98C}" srcOrd="9" destOrd="0" presId="urn:microsoft.com/office/officeart/2005/8/layout/list1"/>
    <dgm:cxn modelId="{38C780A9-5AB3-47C7-B18F-DD38EC2ED24B}" type="presParOf" srcId="{D55A0B34-91BF-4274-B48C-3C4AD6098517}" destId="{97DBF900-33A6-4C6C-9AAB-7C982BB426CD}" srcOrd="10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34BB29-FB58-42FD-9081-426BEB819503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4D11FBB-07B0-4051-8564-CD70279F56B2}">
      <dgm:prSet phldrT="[Text]" custT="1"/>
      <dgm:spPr/>
      <dgm:t>
        <a:bodyPr/>
        <a:lstStyle/>
        <a:p>
          <a:r>
            <a:rPr lang="de-DE" sz="1400" b="1" dirty="0"/>
            <a:t>Begriffs-</a:t>
          </a:r>
          <a:r>
            <a:rPr lang="de-DE" sz="1400" b="1" dirty="0" err="1"/>
            <a:t>kompetenz</a:t>
          </a:r>
          <a:endParaRPr lang="de-DE" sz="1400" b="1" dirty="0"/>
        </a:p>
      </dgm:t>
    </dgm:pt>
    <dgm:pt modelId="{0A6D677A-CD4E-409A-BD92-3B06A3DE0F41}" type="parTrans" cxnId="{5EADF006-62C3-4640-B477-6A3934F1294A}">
      <dgm:prSet/>
      <dgm:spPr/>
      <dgm:t>
        <a:bodyPr/>
        <a:lstStyle/>
        <a:p>
          <a:endParaRPr lang="de-DE"/>
        </a:p>
      </dgm:t>
    </dgm:pt>
    <dgm:pt modelId="{BFD5BFD2-59FD-440B-BDAE-37230F69BBAD}" type="sibTrans" cxnId="{5EADF006-62C3-4640-B477-6A3934F1294A}">
      <dgm:prSet/>
      <dgm:spPr/>
      <dgm:t>
        <a:bodyPr/>
        <a:lstStyle/>
        <a:p>
          <a:endParaRPr lang="de-DE"/>
        </a:p>
      </dgm:t>
    </dgm:pt>
    <dgm:pt modelId="{D5800BEA-898B-4EFB-AF99-CA519FF29F5F}">
      <dgm:prSet phldrT="[Text]" custT="1"/>
      <dgm:spPr>
        <a:solidFill>
          <a:schemeClr val="bg1">
            <a:lumMod val="65000"/>
            <a:alpha val="95000"/>
          </a:schemeClr>
        </a:solidFill>
      </dgm:spPr>
      <dgm:t>
        <a:bodyPr/>
        <a:lstStyle/>
        <a:p>
          <a:r>
            <a:rPr lang="de-DE" sz="1300" b="1" dirty="0">
              <a:solidFill>
                <a:schemeClr val="accent1">
                  <a:lumMod val="50000"/>
                </a:schemeClr>
              </a:solidFill>
            </a:rPr>
            <a:t>Kolonialismus</a:t>
          </a:r>
        </a:p>
      </dgm:t>
    </dgm:pt>
    <dgm:pt modelId="{21CBD340-8F33-4A4D-99FE-D6547B439D09}" type="parTrans" cxnId="{8E0FF9C6-2FBC-4C3D-9F3E-C661A93ED98B}">
      <dgm:prSet/>
      <dgm:spPr/>
      <dgm:t>
        <a:bodyPr/>
        <a:lstStyle/>
        <a:p>
          <a:endParaRPr lang="de-DE"/>
        </a:p>
      </dgm:t>
    </dgm:pt>
    <dgm:pt modelId="{8CE57DAC-2B95-4F34-8475-D5D401FD43F4}" type="sibTrans" cxnId="{8E0FF9C6-2FBC-4C3D-9F3E-C661A93ED98B}">
      <dgm:prSet/>
      <dgm:spPr/>
      <dgm:t>
        <a:bodyPr/>
        <a:lstStyle/>
        <a:p>
          <a:endParaRPr lang="de-DE"/>
        </a:p>
      </dgm:t>
    </dgm:pt>
    <dgm:pt modelId="{68AEFCA2-ABD9-4EFA-844A-53EA9E92D73A}">
      <dgm:prSet phldrT="[Text]" custT="1"/>
      <dgm:spPr/>
      <dgm:t>
        <a:bodyPr/>
        <a:lstStyle/>
        <a:p>
          <a:r>
            <a:rPr lang="de-DE" sz="1400" b="1" dirty="0"/>
            <a:t>Strukturierungs-</a:t>
          </a:r>
          <a:r>
            <a:rPr lang="de-DE" sz="1400" b="1" dirty="0" err="1"/>
            <a:t>kompetenz</a:t>
          </a:r>
          <a:endParaRPr lang="de-DE" sz="1400" b="1" dirty="0"/>
        </a:p>
      </dgm:t>
    </dgm:pt>
    <dgm:pt modelId="{B9C3D23A-03E8-4667-A4A1-C27E07129203}" type="parTrans" cxnId="{B6F3485F-1042-4273-BAF5-B7646B5AB34D}">
      <dgm:prSet/>
      <dgm:spPr/>
      <dgm:t>
        <a:bodyPr/>
        <a:lstStyle/>
        <a:p>
          <a:endParaRPr lang="de-DE"/>
        </a:p>
      </dgm:t>
    </dgm:pt>
    <dgm:pt modelId="{1C54E9B5-5502-4A56-9E5F-BB2ECD432940}" type="sibTrans" cxnId="{B6F3485F-1042-4273-BAF5-B7646B5AB34D}">
      <dgm:prSet/>
      <dgm:spPr/>
      <dgm:t>
        <a:bodyPr/>
        <a:lstStyle/>
        <a:p>
          <a:endParaRPr lang="de-DE"/>
        </a:p>
      </dgm:t>
    </dgm:pt>
    <dgm:pt modelId="{98FE23A1-4CA9-4B0E-BE26-3F9C8893BC13}">
      <dgm:prSet phldrT="[Text]" custT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endParaRPr lang="de-DE" sz="1200" b="0" dirty="0"/>
        </a:p>
      </dgm:t>
    </dgm:pt>
    <dgm:pt modelId="{578AF8A4-1D6B-41A1-B274-E6F7D9A5EC62}" type="parTrans" cxnId="{24AB0DF6-6AA5-411F-93B8-4D211FD5DFAD}">
      <dgm:prSet/>
      <dgm:spPr/>
      <dgm:t>
        <a:bodyPr/>
        <a:lstStyle/>
        <a:p>
          <a:endParaRPr lang="de-DE"/>
        </a:p>
      </dgm:t>
    </dgm:pt>
    <dgm:pt modelId="{D0C0D063-33DF-4E6A-BF27-88784C490945}" type="sibTrans" cxnId="{24AB0DF6-6AA5-411F-93B8-4D211FD5DFAD}">
      <dgm:prSet/>
      <dgm:spPr/>
      <dgm:t>
        <a:bodyPr/>
        <a:lstStyle/>
        <a:p>
          <a:endParaRPr lang="de-DE"/>
        </a:p>
      </dgm:t>
    </dgm:pt>
    <dgm:pt modelId="{7C2009A6-DDAA-4583-8DCA-14302577F493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de-DE" sz="1400" b="1" dirty="0"/>
            <a:t>Sachkompetenz</a:t>
          </a:r>
        </a:p>
      </dgm:t>
    </dgm:pt>
    <dgm:pt modelId="{FF1C2CCD-24AC-4857-B423-B2182E122964}" type="parTrans" cxnId="{8C1CB9D5-01CC-4BA5-AE80-0FF1CDAE2CB6}">
      <dgm:prSet/>
      <dgm:spPr/>
      <dgm:t>
        <a:bodyPr/>
        <a:lstStyle/>
        <a:p>
          <a:endParaRPr lang="de-DE"/>
        </a:p>
      </dgm:t>
    </dgm:pt>
    <dgm:pt modelId="{5F8BF264-7AE7-4826-9A7D-200324AA8B48}" type="sibTrans" cxnId="{8C1CB9D5-01CC-4BA5-AE80-0FF1CDAE2CB6}">
      <dgm:prSet/>
      <dgm:spPr/>
      <dgm:t>
        <a:bodyPr/>
        <a:lstStyle/>
        <a:p>
          <a:endParaRPr lang="de-DE"/>
        </a:p>
      </dgm:t>
    </dgm:pt>
    <dgm:pt modelId="{147B0E91-128A-41B4-ADB3-3E4F8440630C}">
      <dgm:prSet phldrT="[Text]" phldr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de-DE" dirty="0"/>
        </a:p>
      </dgm:t>
    </dgm:pt>
    <dgm:pt modelId="{3D8948D9-3538-4151-BACD-2F0822598C28}" type="parTrans" cxnId="{B99283A9-914A-4AD9-B5AB-69380A6565B8}">
      <dgm:prSet/>
      <dgm:spPr/>
      <dgm:t>
        <a:bodyPr/>
        <a:lstStyle/>
        <a:p>
          <a:endParaRPr lang="de-DE"/>
        </a:p>
      </dgm:t>
    </dgm:pt>
    <dgm:pt modelId="{6CB3E507-E897-4783-BBEE-AB7A9A08F28C}" type="sibTrans" cxnId="{B99283A9-914A-4AD9-B5AB-69380A6565B8}">
      <dgm:prSet/>
      <dgm:spPr/>
      <dgm:t>
        <a:bodyPr/>
        <a:lstStyle/>
        <a:p>
          <a:endParaRPr lang="de-DE"/>
        </a:p>
      </dgm:t>
    </dgm:pt>
    <dgm:pt modelId="{5D7044B8-ADDC-48FF-B9D9-B8076F4F167F}">
      <dgm:prSet custT="1"/>
      <dgm:spPr>
        <a:solidFill>
          <a:schemeClr val="bg1">
            <a:lumMod val="65000"/>
            <a:alpha val="95000"/>
          </a:schemeClr>
        </a:solidFill>
      </dgm:spPr>
      <dgm:t>
        <a:bodyPr/>
        <a:lstStyle/>
        <a:p>
          <a:r>
            <a:rPr lang="de-DE" sz="1300" b="1" dirty="0">
              <a:solidFill>
                <a:schemeClr val="accent1">
                  <a:lumMod val="50000"/>
                </a:schemeClr>
              </a:solidFill>
            </a:rPr>
            <a:t>Dekolonisierung/ Dekolonisation</a:t>
          </a:r>
        </a:p>
      </dgm:t>
    </dgm:pt>
    <dgm:pt modelId="{590D794B-12F1-4F29-8E35-A03383FD32CD}" type="parTrans" cxnId="{CF0C40DB-33FE-44A6-AA3C-6738E4E01832}">
      <dgm:prSet/>
      <dgm:spPr/>
      <dgm:t>
        <a:bodyPr/>
        <a:lstStyle/>
        <a:p>
          <a:endParaRPr lang="de-DE"/>
        </a:p>
      </dgm:t>
    </dgm:pt>
    <dgm:pt modelId="{4DFF9B00-D034-4FAC-A3DE-D00EC45A4DCC}" type="sibTrans" cxnId="{CF0C40DB-33FE-44A6-AA3C-6738E4E01832}">
      <dgm:prSet/>
      <dgm:spPr/>
      <dgm:t>
        <a:bodyPr/>
        <a:lstStyle/>
        <a:p>
          <a:endParaRPr lang="de-DE"/>
        </a:p>
      </dgm:t>
    </dgm:pt>
    <dgm:pt modelId="{D1ACBBD8-DE59-4DE7-8125-464506060C3C}">
      <dgm:prSet custT="1"/>
      <dgm:spPr>
        <a:solidFill>
          <a:schemeClr val="bg1">
            <a:lumMod val="65000"/>
            <a:alpha val="95000"/>
          </a:schemeClr>
        </a:solidFill>
      </dgm:spPr>
      <dgm:t>
        <a:bodyPr/>
        <a:lstStyle/>
        <a:p>
          <a:r>
            <a:rPr lang="de-DE" sz="1300" b="1" dirty="0">
              <a:solidFill>
                <a:schemeClr val="accent1">
                  <a:lumMod val="50000"/>
                </a:schemeClr>
              </a:solidFill>
            </a:rPr>
            <a:t>Imperium/ Imperialismus</a:t>
          </a:r>
        </a:p>
      </dgm:t>
    </dgm:pt>
    <dgm:pt modelId="{BE055BE4-2489-4EE7-A5F4-FD9449B29697}" type="parTrans" cxnId="{8287BA78-9232-4D1D-B938-70106C5EA74F}">
      <dgm:prSet/>
      <dgm:spPr/>
      <dgm:t>
        <a:bodyPr/>
        <a:lstStyle/>
        <a:p>
          <a:endParaRPr lang="de-DE"/>
        </a:p>
      </dgm:t>
    </dgm:pt>
    <dgm:pt modelId="{3BBEB19F-FAE2-4503-A571-AF3957E7362C}" type="sibTrans" cxnId="{8287BA78-9232-4D1D-B938-70106C5EA74F}">
      <dgm:prSet/>
      <dgm:spPr/>
      <dgm:t>
        <a:bodyPr/>
        <a:lstStyle/>
        <a:p>
          <a:endParaRPr lang="de-DE"/>
        </a:p>
      </dgm:t>
    </dgm:pt>
    <dgm:pt modelId="{A74B9BF5-ABC3-48CA-B687-82EB0E6E1D24}">
      <dgm:prSet custT="1"/>
      <dgm:spPr>
        <a:solidFill>
          <a:schemeClr val="bg1">
            <a:lumMod val="65000"/>
            <a:alpha val="95000"/>
          </a:schemeClr>
        </a:solidFill>
      </dgm:spPr>
      <dgm:t>
        <a:bodyPr/>
        <a:lstStyle/>
        <a:p>
          <a:r>
            <a:rPr lang="de-DE" sz="1300" b="1" dirty="0">
              <a:solidFill>
                <a:schemeClr val="accent1">
                  <a:lumMod val="50000"/>
                </a:schemeClr>
              </a:solidFill>
            </a:rPr>
            <a:t>Rassismus</a:t>
          </a:r>
        </a:p>
      </dgm:t>
    </dgm:pt>
    <dgm:pt modelId="{536669D5-E0CE-4249-91AF-A91EE7B8D637}" type="parTrans" cxnId="{7C05975D-75E8-4343-93A9-19757E282DB3}">
      <dgm:prSet/>
      <dgm:spPr/>
      <dgm:t>
        <a:bodyPr/>
        <a:lstStyle/>
        <a:p>
          <a:endParaRPr lang="de-DE"/>
        </a:p>
      </dgm:t>
    </dgm:pt>
    <dgm:pt modelId="{9BAF2D76-C544-4B41-9C3A-AA99F5BB1512}" type="sibTrans" cxnId="{7C05975D-75E8-4343-93A9-19757E282DB3}">
      <dgm:prSet/>
      <dgm:spPr/>
      <dgm:t>
        <a:bodyPr/>
        <a:lstStyle/>
        <a:p>
          <a:endParaRPr lang="de-DE"/>
        </a:p>
      </dgm:t>
    </dgm:pt>
    <dgm:pt modelId="{324C886E-875D-47A9-A6D5-B70C9F85808E}" type="pres">
      <dgm:prSet presAssocID="{1D34BB29-FB58-42FD-9081-426BEB819503}" presName="Name0" presStyleCnt="0">
        <dgm:presLayoutVars>
          <dgm:dir/>
          <dgm:animLvl val="lvl"/>
          <dgm:resizeHandles val="exact"/>
        </dgm:presLayoutVars>
      </dgm:prSet>
      <dgm:spPr/>
    </dgm:pt>
    <dgm:pt modelId="{6A31D5DD-CC16-4E18-99D7-B330244B7BAB}" type="pres">
      <dgm:prSet presAssocID="{1D34BB29-FB58-42FD-9081-426BEB819503}" presName="tSp" presStyleCnt="0"/>
      <dgm:spPr/>
    </dgm:pt>
    <dgm:pt modelId="{A1DFCCF6-67A5-48FF-B54F-59CD4B0A761E}" type="pres">
      <dgm:prSet presAssocID="{1D34BB29-FB58-42FD-9081-426BEB819503}" presName="bSp" presStyleCnt="0"/>
      <dgm:spPr/>
    </dgm:pt>
    <dgm:pt modelId="{56A353F8-8AEA-4473-81DA-E76A4C32998E}" type="pres">
      <dgm:prSet presAssocID="{1D34BB29-FB58-42FD-9081-426BEB819503}" presName="process" presStyleCnt="0"/>
      <dgm:spPr/>
    </dgm:pt>
    <dgm:pt modelId="{F7E63790-65E4-4346-B1A8-45938824CC90}" type="pres">
      <dgm:prSet presAssocID="{C4D11FBB-07B0-4051-8564-CD70279F56B2}" presName="composite1" presStyleCnt="0"/>
      <dgm:spPr/>
    </dgm:pt>
    <dgm:pt modelId="{34346BD8-0FEE-4F5E-A649-055ED8E941E1}" type="pres">
      <dgm:prSet presAssocID="{C4D11FBB-07B0-4051-8564-CD70279F56B2}" presName="dummyNode1" presStyleLbl="node1" presStyleIdx="0" presStyleCnt="3"/>
      <dgm:spPr/>
    </dgm:pt>
    <dgm:pt modelId="{98860F0E-D8FE-4F2E-8649-4175A38975CE}" type="pres">
      <dgm:prSet presAssocID="{C4D11FBB-07B0-4051-8564-CD70279F56B2}" presName="childNode1" presStyleLbl="bgAcc1" presStyleIdx="0" presStyleCnt="3">
        <dgm:presLayoutVars>
          <dgm:bulletEnabled val="1"/>
        </dgm:presLayoutVars>
      </dgm:prSet>
      <dgm:spPr/>
    </dgm:pt>
    <dgm:pt modelId="{5BCFDA26-5817-43E6-A657-F0C9F0C27436}" type="pres">
      <dgm:prSet presAssocID="{C4D11FBB-07B0-4051-8564-CD70279F56B2}" presName="childNode1tx" presStyleLbl="bgAcc1" presStyleIdx="0" presStyleCnt="3">
        <dgm:presLayoutVars>
          <dgm:bulletEnabled val="1"/>
        </dgm:presLayoutVars>
      </dgm:prSet>
      <dgm:spPr/>
    </dgm:pt>
    <dgm:pt modelId="{98EABEC1-F735-4AD1-87DC-311F3663F23B}" type="pres">
      <dgm:prSet presAssocID="{C4D11FBB-07B0-4051-8564-CD70279F56B2}" presName="parentNode1" presStyleLbl="node1" presStyleIdx="0" presStyleCnt="3" custLinFactNeighborX="-3749" custLinFactNeighborY="43861">
        <dgm:presLayoutVars>
          <dgm:chMax val="1"/>
          <dgm:bulletEnabled val="1"/>
        </dgm:presLayoutVars>
      </dgm:prSet>
      <dgm:spPr/>
    </dgm:pt>
    <dgm:pt modelId="{0F18DC14-7A7B-4801-97F6-6995A373419D}" type="pres">
      <dgm:prSet presAssocID="{C4D11FBB-07B0-4051-8564-CD70279F56B2}" presName="connSite1" presStyleCnt="0"/>
      <dgm:spPr/>
    </dgm:pt>
    <dgm:pt modelId="{5763BB64-C558-4AED-A6AD-9FCDC6103E7A}" type="pres">
      <dgm:prSet presAssocID="{BFD5BFD2-59FD-440B-BDAE-37230F69BBAD}" presName="Name9" presStyleLbl="sibTrans2D1" presStyleIdx="0" presStyleCnt="2"/>
      <dgm:spPr/>
    </dgm:pt>
    <dgm:pt modelId="{B48B0912-E99B-4B97-87F4-1F712D5D21B2}" type="pres">
      <dgm:prSet presAssocID="{68AEFCA2-ABD9-4EFA-844A-53EA9E92D73A}" presName="composite2" presStyleCnt="0"/>
      <dgm:spPr/>
    </dgm:pt>
    <dgm:pt modelId="{3325BE4B-EF22-4384-A2B2-E884F07B3653}" type="pres">
      <dgm:prSet presAssocID="{68AEFCA2-ABD9-4EFA-844A-53EA9E92D73A}" presName="dummyNode2" presStyleLbl="node1" presStyleIdx="0" presStyleCnt="3"/>
      <dgm:spPr/>
    </dgm:pt>
    <dgm:pt modelId="{11A1AB8B-A9B1-4FBF-A8A6-768B6F91601A}" type="pres">
      <dgm:prSet presAssocID="{68AEFCA2-ABD9-4EFA-844A-53EA9E92D73A}" presName="childNode2" presStyleLbl="bgAcc1" presStyleIdx="1" presStyleCnt="3" custLinFactNeighborX="-1810" custLinFactNeighborY="-194">
        <dgm:presLayoutVars>
          <dgm:bulletEnabled val="1"/>
        </dgm:presLayoutVars>
      </dgm:prSet>
      <dgm:spPr/>
    </dgm:pt>
    <dgm:pt modelId="{3A40962A-5524-472E-B70A-84FE530B6F52}" type="pres">
      <dgm:prSet presAssocID="{68AEFCA2-ABD9-4EFA-844A-53EA9E92D73A}" presName="childNode2tx" presStyleLbl="bgAcc1" presStyleIdx="1" presStyleCnt="3">
        <dgm:presLayoutVars>
          <dgm:bulletEnabled val="1"/>
        </dgm:presLayoutVars>
      </dgm:prSet>
      <dgm:spPr/>
    </dgm:pt>
    <dgm:pt modelId="{E7F73A5F-59EF-4C73-BE85-2503E584AB2F}" type="pres">
      <dgm:prSet presAssocID="{68AEFCA2-ABD9-4EFA-844A-53EA9E92D73A}" presName="parentNode2" presStyleLbl="node1" presStyleIdx="1" presStyleCnt="3" custLinFactNeighborX="-5735" custLinFactNeighborY="-17408">
        <dgm:presLayoutVars>
          <dgm:chMax val="0"/>
          <dgm:bulletEnabled val="1"/>
        </dgm:presLayoutVars>
      </dgm:prSet>
      <dgm:spPr/>
    </dgm:pt>
    <dgm:pt modelId="{B94E8AD7-439C-47AD-A308-094B51075E0E}" type="pres">
      <dgm:prSet presAssocID="{68AEFCA2-ABD9-4EFA-844A-53EA9E92D73A}" presName="connSite2" presStyleCnt="0"/>
      <dgm:spPr/>
    </dgm:pt>
    <dgm:pt modelId="{EAE7D048-DF1C-459B-A801-30B624CC9E83}" type="pres">
      <dgm:prSet presAssocID="{1C54E9B5-5502-4A56-9E5F-BB2ECD432940}" presName="Name18" presStyleLbl="sibTrans2D1" presStyleIdx="1" presStyleCnt="2"/>
      <dgm:spPr/>
    </dgm:pt>
    <dgm:pt modelId="{96FFBA9B-23AD-4AD2-B00F-8ABCF08E0C8E}" type="pres">
      <dgm:prSet presAssocID="{7C2009A6-DDAA-4583-8DCA-14302577F493}" presName="composite1" presStyleCnt="0"/>
      <dgm:spPr/>
    </dgm:pt>
    <dgm:pt modelId="{47138BA7-5B65-44C3-923F-0594DAC3367E}" type="pres">
      <dgm:prSet presAssocID="{7C2009A6-DDAA-4583-8DCA-14302577F493}" presName="dummyNode1" presStyleLbl="node1" presStyleIdx="1" presStyleCnt="3"/>
      <dgm:spPr/>
    </dgm:pt>
    <dgm:pt modelId="{43A64B25-770E-4ABB-BEE0-B3972EDFE1B0}" type="pres">
      <dgm:prSet presAssocID="{7C2009A6-DDAA-4583-8DCA-14302577F493}" presName="childNode1" presStyleLbl="bgAcc1" presStyleIdx="2" presStyleCnt="3">
        <dgm:presLayoutVars>
          <dgm:bulletEnabled val="1"/>
        </dgm:presLayoutVars>
      </dgm:prSet>
      <dgm:spPr/>
    </dgm:pt>
    <dgm:pt modelId="{CE2B9D1D-4DD5-47A9-8624-34E387B874E9}" type="pres">
      <dgm:prSet presAssocID="{7C2009A6-DDAA-4583-8DCA-14302577F493}" presName="childNode1tx" presStyleLbl="bgAcc1" presStyleIdx="2" presStyleCnt="3">
        <dgm:presLayoutVars>
          <dgm:bulletEnabled val="1"/>
        </dgm:presLayoutVars>
      </dgm:prSet>
      <dgm:spPr/>
    </dgm:pt>
    <dgm:pt modelId="{C203BAA7-AFAC-40FB-AFA0-F573561E125D}" type="pres">
      <dgm:prSet presAssocID="{7C2009A6-DDAA-4583-8DCA-14302577F493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C42616CC-FCBB-464C-B415-6FD7471BB529}" type="pres">
      <dgm:prSet presAssocID="{7C2009A6-DDAA-4583-8DCA-14302577F493}" presName="connSite1" presStyleCnt="0"/>
      <dgm:spPr/>
    </dgm:pt>
  </dgm:ptLst>
  <dgm:cxnLst>
    <dgm:cxn modelId="{30417300-CCC6-4A7E-80BC-8CFC2C0A0F82}" type="presOf" srcId="{A74B9BF5-ABC3-48CA-B687-82EB0E6E1D24}" destId="{5BCFDA26-5817-43E6-A657-F0C9F0C27436}" srcOrd="1" destOrd="3" presId="urn:microsoft.com/office/officeart/2005/8/layout/hProcess4"/>
    <dgm:cxn modelId="{BD58CD01-40DC-4CAE-8863-A1ADD088B9B8}" type="presOf" srcId="{98FE23A1-4CA9-4B0E-BE26-3F9C8893BC13}" destId="{3A40962A-5524-472E-B70A-84FE530B6F52}" srcOrd="1" destOrd="0" presId="urn:microsoft.com/office/officeart/2005/8/layout/hProcess4"/>
    <dgm:cxn modelId="{EB7E1705-32DC-4333-BBA7-828D21FA8851}" type="presOf" srcId="{D1ACBBD8-DE59-4DE7-8125-464506060C3C}" destId="{98860F0E-D8FE-4F2E-8649-4175A38975CE}" srcOrd="0" destOrd="2" presId="urn:microsoft.com/office/officeart/2005/8/layout/hProcess4"/>
    <dgm:cxn modelId="{5EADF006-62C3-4640-B477-6A3934F1294A}" srcId="{1D34BB29-FB58-42FD-9081-426BEB819503}" destId="{C4D11FBB-07B0-4051-8564-CD70279F56B2}" srcOrd="0" destOrd="0" parTransId="{0A6D677A-CD4E-409A-BD92-3B06A3DE0F41}" sibTransId="{BFD5BFD2-59FD-440B-BDAE-37230F69BBAD}"/>
    <dgm:cxn modelId="{BF362919-C9AB-48E8-BB97-533CBF20E3DB}" type="presOf" srcId="{98FE23A1-4CA9-4B0E-BE26-3F9C8893BC13}" destId="{11A1AB8B-A9B1-4FBF-A8A6-768B6F91601A}" srcOrd="0" destOrd="0" presId="urn:microsoft.com/office/officeart/2005/8/layout/hProcess4"/>
    <dgm:cxn modelId="{54660C38-4ED0-4553-A1E0-8283C3E76AB9}" type="presOf" srcId="{BFD5BFD2-59FD-440B-BDAE-37230F69BBAD}" destId="{5763BB64-C558-4AED-A6AD-9FCDC6103E7A}" srcOrd="0" destOrd="0" presId="urn:microsoft.com/office/officeart/2005/8/layout/hProcess4"/>
    <dgm:cxn modelId="{7C05975D-75E8-4343-93A9-19757E282DB3}" srcId="{C4D11FBB-07B0-4051-8564-CD70279F56B2}" destId="{A74B9BF5-ABC3-48CA-B687-82EB0E6E1D24}" srcOrd="3" destOrd="0" parTransId="{536669D5-E0CE-4249-91AF-A91EE7B8D637}" sibTransId="{9BAF2D76-C544-4B41-9C3A-AA99F5BB1512}"/>
    <dgm:cxn modelId="{CA77CB5D-545F-411F-AE30-213A382C2C33}" type="presOf" srcId="{5D7044B8-ADDC-48FF-B9D9-B8076F4F167F}" destId="{5BCFDA26-5817-43E6-A657-F0C9F0C27436}" srcOrd="1" destOrd="1" presId="urn:microsoft.com/office/officeart/2005/8/layout/hProcess4"/>
    <dgm:cxn modelId="{B6F3485F-1042-4273-BAF5-B7646B5AB34D}" srcId="{1D34BB29-FB58-42FD-9081-426BEB819503}" destId="{68AEFCA2-ABD9-4EFA-844A-53EA9E92D73A}" srcOrd="1" destOrd="0" parTransId="{B9C3D23A-03E8-4667-A4A1-C27E07129203}" sibTransId="{1C54E9B5-5502-4A56-9E5F-BB2ECD432940}"/>
    <dgm:cxn modelId="{40D7B362-AD47-4C57-8E80-754D21E27ECD}" type="presOf" srcId="{A74B9BF5-ABC3-48CA-B687-82EB0E6E1D24}" destId="{98860F0E-D8FE-4F2E-8649-4175A38975CE}" srcOrd="0" destOrd="3" presId="urn:microsoft.com/office/officeart/2005/8/layout/hProcess4"/>
    <dgm:cxn modelId="{7455006A-1273-4CC2-861C-A8986939EC73}" type="presOf" srcId="{147B0E91-128A-41B4-ADB3-3E4F8440630C}" destId="{43A64B25-770E-4ABB-BEE0-B3972EDFE1B0}" srcOrd="0" destOrd="0" presId="urn:microsoft.com/office/officeart/2005/8/layout/hProcess4"/>
    <dgm:cxn modelId="{AB7E8C4C-C126-43DE-B0A2-02D3C733830A}" type="presOf" srcId="{C4D11FBB-07B0-4051-8564-CD70279F56B2}" destId="{98EABEC1-F735-4AD1-87DC-311F3663F23B}" srcOrd="0" destOrd="0" presId="urn:microsoft.com/office/officeart/2005/8/layout/hProcess4"/>
    <dgm:cxn modelId="{8287BA78-9232-4D1D-B938-70106C5EA74F}" srcId="{C4D11FBB-07B0-4051-8564-CD70279F56B2}" destId="{D1ACBBD8-DE59-4DE7-8125-464506060C3C}" srcOrd="2" destOrd="0" parTransId="{BE055BE4-2489-4EE7-A5F4-FD9449B29697}" sibTransId="{3BBEB19F-FAE2-4503-A571-AF3957E7362C}"/>
    <dgm:cxn modelId="{541FAB93-247B-455B-9EA4-A386F343A3F9}" type="presOf" srcId="{D1ACBBD8-DE59-4DE7-8125-464506060C3C}" destId="{5BCFDA26-5817-43E6-A657-F0C9F0C27436}" srcOrd="1" destOrd="2" presId="urn:microsoft.com/office/officeart/2005/8/layout/hProcess4"/>
    <dgm:cxn modelId="{78BCCB99-17F0-4C4B-B93B-2F79D3803A01}" type="presOf" srcId="{5D7044B8-ADDC-48FF-B9D9-B8076F4F167F}" destId="{98860F0E-D8FE-4F2E-8649-4175A38975CE}" srcOrd="0" destOrd="1" presId="urn:microsoft.com/office/officeart/2005/8/layout/hProcess4"/>
    <dgm:cxn modelId="{14DF86A5-2CB0-4F12-88FF-4E8448BFC712}" type="presOf" srcId="{147B0E91-128A-41B4-ADB3-3E4F8440630C}" destId="{CE2B9D1D-4DD5-47A9-8624-34E387B874E9}" srcOrd="1" destOrd="0" presId="urn:microsoft.com/office/officeart/2005/8/layout/hProcess4"/>
    <dgm:cxn modelId="{B99283A9-914A-4AD9-B5AB-69380A6565B8}" srcId="{7C2009A6-DDAA-4583-8DCA-14302577F493}" destId="{147B0E91-128A-41B4-ADB3-3E4F8440630C}" srcOrd="0" destOrd="0" parTransId="{3D8948D9-3538-4151-BACD-2F0822598C28}" sibTransId="{6CB3E507-E897-4783-BBEE-AB7A9A08F28C}"/>
    <dgm:cxn modelId="{43D395A9-4F47-446C-A330-07BD1E600149}" type="presOf" srcId="{D5800BEA-898B-4EFB-AF99-CA519FF29F5F}" destId="{5BCFDA26-5817-43E6-A657-F0C9F0C27436}" srcOrd="1" destOrd="0" presId="urn:microsoft.com/office/officeart/2005/8/layout/hProcess4"/>
    <dgm:cxn modelId="{8E0FF9C6-2FBC-4C3D-9F3E-C661A93ED98B}" srcId="{C4D11FBB-07B0-4051-8564-CD70279F56B2}" destId="{D5800BEA-898B-4EFB-AF99-CA519FF29F5F}" srcOrd="0" destOrd="0" parTransId="{21CBD340-8F33-4A4D-99FE-D6547B439D09}" sibTransId="{8CE57DAC-2B95-4F34-8475-D5D401FD43F4}"/>
    <dgm:cxn modelId="{60599FCC-EA53-4587-AB9C-FDDA1F5E71BE}" type="presOf" srcId="{7C2009A6-DDAA-4583-8DCA-14302577F493}" destId="{C203BAA7-AFAC-40FB-AFA0-F573561E125D}" srcOrd="0" destOrd="0" presId="urn:microsoft.com/office/officeart/2005/8/layout/hProcess4"/>
    <dgm:cxn modelId="{5D7710D2-749D-477B-9D50-EFBB3566206B}" type="presOf" srcId="{1C54E9B5-5502-4A56-9E5F-BB2ECD432940}" destId="{EAE7D048-DF1C-459B-A801-30B624CC9E83}" srcOrd="0" destOrd="0" presId="urn:microsoft.com/office/officeart/2005/8/layout/hProcess4"/>
    <dgm:cxn modelId="{8C1CB9D5-01CC-4BA5-AE80-0FF1CDAE2CB6}" srcId="{1D34BB29-FB58-42FD-9081-426BEB819503}" destId="{7C2009A6-DDAA-4583-8DCA-14302577F493}" srcOrd="2" destOrd="0" parTransId="{FF1C2CCD-24AC-4857-B423-B2182E122964}" sibTransId="{5F8BF264-7AE7-4826-9A7D-200324AA8B48}"/>
    <dgm:cxn modelId="{995DBDD9-5635-489C-8188-56CCC8B27590}" type="presOf" srcId="{1D34BB29-FB58-42FD-9081-426BEB819503}" destId="{324C886E-875D-47A9-A6D5-B70C9F85808E}" srcOrd="0" destOrd="0" presId="urn:microsoft.com/office/officeart/2005/8/layout/hProcess4"/>
    <dgm:cxn modelId="{CF0C40DB-33FE-44A6-AA3C-6738E4E01832}" srcId="{C4D11FBB-07B0-4051-8564-CD70279F56B2}" destId="{5D7044B8-ADDC-48FF-B9D9-B8076F4F167F}" srcOrd="1" destOrd="0" parTransId="{590D794B-12F1-4F29-8E35-A03383FD32CD}" sibTransId="{4DFF9B00-D034-4FAC-A3DE-D00EC45A4DCC}"/>
    <dgm:cxn modelId="{EBE111DE-9393-4F1A-90B5-868609E5CC48}" type="presOf" srcId="{68AEFCA2-ABD9-4EFA-844A-53EA9E92D73A}" destId="{E7F73A5F-59EF-4C73-BE85-2503E584AB2F}" srcOrd="0" destOrd="0" presId="urn:microsoft.com/office/officeart/2005/8/layout/hProcess4"/>
    <dgm:cxn modelId="{2A7394E2-A996-4D46-8BBB-5CC1FAC86346}" type="presOf" srcId="{D5800BEA-898B-4EFB-AF99-CA519FF29F5F}" destId="{98860F0E-D8FE-4F2E-8649-4175A38975CE}" srcOrd="0" destOrd="0" presId="urn:microsoft.com/office/officeart/2005/8/layout/hProcess4"/>
    <dgm:cxn modelId="{24AB0DF6-6AA5-411F-93B8-4D211FD5DFAD}" srcId="{68AEFCA2-ABD9-4EFA-844A-53EA9E92D73A}" destId="{98FE23A1-4CA9-4B0E-BE26-3F9C8893BC13}" srcOrd="0" destOrd="0" parTransId="{578AF8A4-1D6B-41A1-B274-E6F7D9A5EC62}" sibTransId="{D0C0D063-33DF-4E6A-BF27-88784C490945}"/>
    <dgm:cxn modelId="{ACCF9054-AFE0-4315-9B81-10F8636330CC}" type="presParOf" srcId="{324C886E-875D-47A9-A6D5-B70C9F85808E}" destId="{6A31D5DD-CC16-4E18-99D7-B330244B7BAB}" srcOrd="0" destOrd="0" presId="urn:microsoft.com/office/officeart/2005/8/layout/hProcess4"/>
    <dgm:cxn modelId="{DF007B90-E435-42F3-B858-2A4074C14887}" type="presParOf" srcId="{324C886E-875D-47A9-A6D5-B70C9F85808E}" destId="{A1DFCCF6-67A5-48FF-B54F-59CD4B0A761E}" srcOrd="1" destOrd="0" presId="urn:microsoft.com/office/officeart/2005/8/layout/hProcess4"/>
    <dgm:cxn modelId="{F21FED0A-92F0-4A70-BB85-E6D4284CECD9}" type="presParOf" srcId="{324C886E-875D-47A9-A6D5-B70C9F85808E}" destId="{56A353F8-8AEA-4473-81DA-E76A4C32998E}" srcOrd="2" destOrd="0" presId="urn:microsoft.com/office/officeart/2005/8/layout/hProcess4"/>
    <dgm:cxn modelId="{D0652F5C-9B5A-4A1F-AF47-267950962BBB}" type="presParOf" srcId="{56A353F8-8AEA-4473-81DA-E76A4C32998E}" destId="{F7E63790-65E4-4346-B1A8-45938824CC90}" srcOrd="0" destOrd="0" presId="urn:microsoft.com/office/officeart/2005/8/layout/hProcess4"/>
    <dgm:cxn modelId="{7EF4008B-F52D-431C-A65D-B216F40FF64A}" type="presParOf" srcId="{F7E63790-65E4-4346-B1A8-45938824CC90}" destId="{34346BD8-0FEE-4F5E-A649-055ED8E941E1}" srcOrd="0" destOrd="0" presId="urn:microsoft.com/office/officeart/2005/8/layout/hProcess4"/>
    <dgm:cxn modelId="{AA4A4602-74BC-4A2F-BB07-2E2041C4B7A5}" type="presParOf" srcId="{F7E63790-65E4-4346-B1A8-45938824CC90}" destId="{98860F0E-D8FE-4F2E-8649-4175A38975CE}" srcOrd="1" destOrd="0" presId="urn:microsoft.com/office/officeart/2005/8/layout/hProcess4"/>
    <dgm:cxn modelId="{672E1301-2EDB-4349-89E7-F63734DC9E49}" type="presParOf" srcId="{F7E63790-65E4-4346-B1A8-45938824CC90}" destId="{5BCFDA26-5817-43E6-A657-F0C9F0C27436}" srcOrd="2" destOrd="0" presId="urn:microsoft.com/office/officeart/2005/8/layout/hProcess4"/>
    <dgm:cxn modelId="{BDB646E7-A168-43EF-BE0D-72E3DEFEAF41}" type="presParOf" srcId="{F7E63790-65E4-4346-B1A8-45938824CC90}" destId="{98EABEC1-F735-4AD1-87DC-311F3663F23B}" srcOrd="3" destOrd="0" presId="urn:microsoft.com/office/officeart/2005/8/layout/hProcess4"/>
    <dgm:cxn modelId="{DC681323-5F2F-44B2-8A67-42C022D57606}" type="presParOf" srcId="{F7E63790-65E4-4346-B1A8-45938824CC90}" destId="{0F18DC14-7A7B-4801-97F6-6995A373419D}" srcOrd="4" destOrd="0" presId="urn:microsoft.com/office/officeart/2005/8/layout/hProcess4"/>
    <dgm:cxn modelId="{7717FD96-FF36-48E4-9159-CB8ACDAF5996}" type="presParOf" srcId="{56A353F8-8AEA-4473-81DA-E76A4C32998E}" destId="{5763BB64-C558-4AED-A6AD-9FCDC6103E7A}" srcOrd="1" destOrd="0" presId="urn:microsoft.com/office/officeart/2005/8/layout/hProcess4"/>
    <dgm:cxn modelId="{DB0B1E47-55C2-4D4D-92AD-674EC92CFFFA}" type="presParOf" srcId="{56A353F8-8AEA-4473-81DA-E76A4C32998E}" destId="{B48B0912-E99B-4B97-87F4-1F712D5D21B2}" srcOrd="2" destOrd="0" presId="urn:microsoft.com/office/officeart/2005/8/layout/hProcess4"/>
    <dgm:cxn modelId="{2AEA40F7-87E3-4743-956D-BF65C7ACF6F1}" type="presParOf" srcId="{B48B0912-E99B-4B97-87F4-1F712D5D21B2}" destId="{3325BE4B-EF22-4384-A2B2-E884F07B3653}" srcOrd="0" destOrd="0" presId="urn:microsoft.com/office/officeart/2005/8/layout/hProcess4"/>
    <dgm:cxn modelId="{4DDED80C-A2BF-4FAB-A42C-64CA5D3D0FF8}" type="presParOf" srcId="{B48B0912-E99B-4B97-87F4-1F712D5D21B2}" destId="{11A1AB8B-A9B1-4FBF-A8A6-768B6F91601A}" srcOrd="1" destOrd="0" presId="urn:microsoft.com/office/officeart/2005/8/layout/hProcess4"/>
    <dgm:cxn modelId="{314C9FA1-DD66-4D05-BAC0-2C6078918EFB}" type="presParOf" srcId="{B48B0912-E99B-4B97-87F4-1F712D5D21B2}" destId="{3A40962A-5524-472E-B70A-84FE530B6F52}" srcOrd="2" destOrd="0" presId="urn:microsoft.com/office/officeart/2005/8/layout/hProcess4"/>
    <dgm:cxn modelId="{E82213F5-2E42-49C8-BEA6-38D2380DDCB3}" type="presParOf" srcId="{B48B0912-E99B-4B97-87F4-1F712D5D21B2}" destId="{E7F73A5F-59EF-4C73-BE85-2503E584AB2F}" srcOrd="3" destOrd="0" presId="urn:microsoft.com/office/officeart/2005/8/layout/hProcess4"/>
    <dgm:cxn modelId="{F265459C-49B8-4C5F-9967-46FADB6C82CC}" type="presParOf" srcId="{B48B0912-E99B-4B97-87F4-1F712D5D21B2}" destId="{B94E8AD7-439C-47AD-A308-094B51075E0E}" srcOrd="4" destOrd="0" presId="urn:microsoft.com/office/officeart/2005/8/layout/hProcess4"/>
    <dgm:cxn modelId="{4F0915B8-C285-4CD9-895F-0F72E0A32677}" type="presParOf" srcId="{56A353F8-8AEA-4473-81DA-E76A4C32998E}" destId="{EAE7D048-DF1C-459B-A801-30B624CC9E83}" srcOrd="3" destOrd="0" presId="urn:microsoft.com/office/officeart/2005/8/layout/hProcess4"/>
    <dgm:cxn modelId="{BF21C991-AF35-4B9B-A2C6-9DE9E0FFC725}" type="presParOf" srcId="{56A353F8-8AEA-4473-81DA-E76A4C32998E}" destId="{96FFBA9B-23AD-4AD2-B00F-8ABCF08E0C8E}" srcOrd="4" destOrd="0" presId="urn:microsoft.com/office/officeart/2005/8/layout/hProcess4"/>
    <dgm:cxn modelId="{5B4068E6-623D-4071-AD9B-94B8C8D56675}" type="presParOf" srcId="{96FFBA9B-23AD-4AD2-B00F-8ABCF08E0C8E}" destId="{47138BA7-5B65-44C3-923F-0594DAC3367E}" srcOrd="0" destOrd="0" presId="urn:microsoft.com/office/officeart/2005/8/layout/hProcess4"/>
    <dgm:cxn modelId="{20CEA8FA-5AC7-44E8-B338-89A4735FC90F}" type="presParOf" srcId="{96FFBA9B-23AD-4AD2-B00F-8ABCF08E0C8E}" destId="{43A64B25-770E-4ABB-BEE0-B3972EDFE1B0}" srcOrd="1" destOrd="0" presId="urn:microsoft.com/office/officeart/2005/8/layout/hProcess4"/>
    <dgm:cxn modelId="{444909AE-496B-423F-8346-777C4338D58B}" type="presParOf" srcId="{96FFBA9B-23AD-4AD2-B00F-8ABCF08E0C8E}" destId="{CE2B9D1D-4DD5-47A9-8624-34E387B874E9}" srcOrd="2" destOrd="0" presId="urn:microsoft.com/office/officeart/2005/8/layout/hProcess4"/>
    <dgm:cxn modelId="{8343265D-8C74-45B0-97C5-5A58BD77A021}" type="presParOf" srcId="{96FFBA9B-23AD-4AD2-B00F-8ABCF08E0C8E}" destId="{C203BAA7-AFAC-40FB-AFA0-F573561E125D}" srcOrd="3" destOrd="0" presId="urn:microsoft.com/office/officeart/2005/8/layout/hProcess4"/>
    <dgm:cxn modelId="{E29A4FFA-6EA8-4A08-97D3-2EA2A817770C}" type="presParOf" srcId="{96FFBA9B-23AD-4AD2-B00F-8ABCF08E0C8E}" destId="{C42616CC-FCBB-464C-B415-6FD7471BB529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A95BE4-BD9F-4F53-8031-138761F6C5CD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79DF7BE-912D-451F-8717-556321F9CC3A}">
      <dgm:prSet phldrT="[Text]" phldr="1"/>
      <dgm:spPr/>
      <dgm:t>
        <a:bodyPr/>
        <a:lstStyle/>
        <a:p>
          <a:endParaRPr lang="de-DE"/>
        </a:p>
      </dgm:t>
    </dgm:pt>
    <dgm:pt modelId="{A320C673-34E2-4760-8329-CEBA00EE9E08}" type="parTrans" cxnId="{0F4394E4-940B-4607-A8BA-A93BD528201F}">
      <dgm:prSet/>
      <dgm:spPr/>
      <dgm:t>
        <a:bodyPr/>
        <a:lstStyle/>
        <a:p>
          <a:endParaRPr lang="de-DE"/>
        </a:p>
      </dgm:t>
    </dgm:pt>
    <dgm:pt modelId="{11A215FB-F07C-496C-A82E-EF59FC78F701}" type="sibTrans" cxnId="{0F4394E4-940B-4607-A8BA-A93BD528201F}">
      <dgm:prSet/>
      <dgm:spPr/>
      <dgm:t>
        <a:bodyPr/>
        <a:lstStyle/>
        <a:p>
          <a:endParaRPr lang="de-DE"/>
        </a:p>
      </dgm:t>
    </dgm:pt>
    <dgm:pt modelId="{96C26C99-AFA2-4782-96EC-E96F4BFCB660}">
      <dgm:prSet phldrT="[Text]" phldr="1"/>
      <dgm:spPr/>
      <dgm:t>
        <a:bodyPr/>
        <a:lstStyle/>
        <a:p>
          <a:endParaRPr lang="de-DE"/>
        </a:p>
      </dgm:t>
    </dgm:pt>
    <dgm:pt modelId="{6C756AD0-F557-49E5-8BFC-55FE0B65DB42}" type="parTrans" cxnId="{B3DCBEBC-4237-416B-92E0-F9935D76D2A7}">
      <dgm:prSet/>
      <dgm:spPr/>
      <dgm:t>
        <a:bodyPr/>
        <a:lstStyle/>
        <a:p>
          <a:endParaRPr lang="de-DE"/>
        </a:p>
      </dgm:t>
    </dgm:pt>
    <dgm:pt modelId="{C51DD9EA-5194-4591-84BA-A3080DB99FBE}" type="sibTrans" cxnId="{B3DCBEBC-4237-416B-92E0-F9935D76D2A7}">
      <dgm:prSet/>
      <dgm:spPr/>
      <dgm:t>
        <a:bodyPr/>
        <a:lstStyle/>
        <a:p>
          <a:endParaRPr lang="de-DE"/>
        </a:p>
      </dgm:t>
    </dgm:pt>
    <dgm:pt modelId="{FFB4DC4C-B8AD-4274-9D38-2916230519A2}">
      <dgm:prSet/>
      <dgm:spPr/>
      <dgm:t>
        <a:bodyPr/>
        <a:lstStyle/>
        <a:p>
          <a:endParaRPr lang="de-DE"/>
        </a:p>
      </dgm:t>
    </dgm:pt>
    <dgm:pt modelId="{D8E1E0DA-A99A-4F5F-B065-F242E9D9F0C7}" type="parTrans" cxnId="{0C31A29F-490C-49AF-B504-012232FE97A7}">
      <dgm:prSet/>
      <dgm:spPr/>
      <dgm:t>
        <a:bodyPr/>
        <a:lstStyle/>
        <a:p>
          <a:endParaRPr lang="de-DE"/>
        </a:p>
      </dgm:t>
    </dgm:pt>
    <dgm:pt modelId="{45598688-243E-423F-8D63-857C59B11B30}" type="sibTrans" cxnId="{0C31A29F-490C-49AF-B504-012232FE97A7}">
      <dgm:prSet/>
      <dgm:spPr/>
      <dgm:t>
        <a:bodyPr/>
        <a:lstStyle/>
        <a:p>
          <a:endParaRPr lang="de-DE"/>
        </a:p>
      </dgm:t>
    </dgm:pt>
    <dgm:pt modelId="{B9CB544E-8F14-4C6D-840C-3FE38A74B0B9}">
      <dgm:prSet phldrT="[Text]" phldr="1"/>
      <dgm:spPr/>
      <dgm:t>
        <a:bodyPr/>
        <a:lstStyle/>
        <a:p>
          <a:endParaRPr lang="de-DE"/>
        </a:p>
      </dgm:t>
    </dgm:pt>
    <dgm:pt modelId="{6C62CCBA-9ADC-4437-86E2-02418C31F91E}" type="parTrans" cxnId="{87F9DC85-722B-42B2-AAE0-003F6AB40B82}">
      <dgm:prSet/>
      <dgm:spPr/>
      <dgm:t>
        <a:bodyPr/>
        <a:lstStyle/>
        <a:p>
          <a:endParaRPr lang="de-DE"/>
        </a:p>
      </dgm:t>
    </dgm:pt>
    <dgm:pt modelId="{3FD58CD2-AA25-488B-8744-B9F40663DED8}" type="sibTrans" cxnId="{87F9DC85-722B-42B2-AAE0-003F6AB40B82}">
      <dgm:prSet/>
      <dgm:spPr/>
      <dgm:t>
        <a:bodyPr/>
        <a:lstStyle/>
        <a:p>
          <a:endParaRPr lang="de-DE"/>
        </a:p>
      </dgm:t>
    </dgm:pt>
    <dgm:pt modelId="{3C46BCB4-FAE4-46AA-8042-714A8216D4C3}" type="pres">
      <dgm:prSet presAssocID="{6FA95BE4-BD9F-4F53-8031-138761F6C5C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AF56EA3-2848-4396-A596-016B724840A0}" type="pres">
      <dgm:prSet presAssocID="{FFB4DC4C-B8AD-4274-9D38-2916230519A2}" presName="gear1" presStyleLbl="node1" presStyleIdx="0" presStyleCnt="3">
        <dgm:presLayoutVars>
          <dgm:chMax val="1"/>
          <dgm:bulletEnabled val="1"/>
        </dgm:presLayoutVars>
      </dgm:prSet>
      <dgm:spPr/>
    </dgm:pt>
    <dgm:pt modelId="{45931482-B325-46A2-BECA-528065A7B65E}" type="pres">
      <dgm:prSet presAssocID="{FFB4DC4C-B8AD-4274-9D38-2916230519A2}" presName="gear1srcNode" presStyleLbl="node1" presStyleIdx="0" presStyleCnt="3"/>
      <dgm:spPr/>
    </dgm:pt>
    <dgm:pt modelId="{3D89790A-80C3-4ABB-B5DB-33817A7F7F89}" type="pres">
      <dgm:prSet presAssocID="{FFB4DC4C-B8AD-4274-9D38-2916230519A2}" presName="gear1dstNode" presStyleLbl="node1" presStyleIdx="0" presStyleCnt="3"/>
      <dgm:spPr/>
    </dgm:pt>
    <dgm:pt modelId="{28207938-B154-4A13-BCBC-C1498015E5A5}" type="pres">
      <dgm:prSet presAssocID="{E79DF7BE-912D-451F-8717-556321F9CC3A}" presName="gear2" presStyleLbl="node1" presStyleIdx="1" presStyleCnt="3">
        <dgm:presLayoutVars>
          <dgm:chMax val="1"/>
          <dgm:bulletEnabled val="1"/>
        </dgm:presLayoutVars>
      </dgm:prSet>
      <dgm:spPr/>
    </dgm:pt>
    <dgm:pt modelId="{C8639A13-A892-441B-94CB-88CF902B43B0}" type="pres">
      <dgm:prSet presAssocID="{E79DF7BE-912D-451F-8717-556321F9CC3A}" presName="gear2srcNode" presStyleLbl="node1" presStyleIdx="1" presStyleCnt="3"/>
      <dgm:spPr/>
    </dgm:pt>
    <dgm:pt modelId="{43F5E6E8-35B8-4145-8BCF-A9520454A7D1}" type="pres">
      <dgm:prSet presAssocID="{E79DF7BE-912D-451F-8717-556321F9CC3A}" presName="gear2dstNode" presStyleLbl="node1" presStyleIdx="1" presStyleCnt="3"/>
      <dgm:spPr/>
    </dgm:pt>
    <dgm:pt modelId="{D60679E3-203E-40BE-99DA-64C4EEA99DFE}" type="pres">
      <dgm:prSet presAssocID="{96C26C99-AFA2-4782-96EC-E96F4BFCB660}" presName="gear3" presStyleLbl="node1" presStyleIdx="2" presStyleCnt="3"/>
      <dgm:spPr/>
    </dgm:pt>
    <dgm:pt modelId="{76FCBCB9-6CDE-495D-BFA9-D1D36CCC3F9A}" type="pres">
      <dgm:prSet presAssocID="{96C26C99-AFA2-4782-96EC-E96F4BFCB66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D652DF4F-DCFF-4E8A-9134-9B7107A10A74}" type="pres">
      <dgm:prSet presAssocID="{96C26C99-AFA2-4782-96EC-E96F4BFCB660}" presName="gear3srcNode" presStyleLbl="node1" presStyleIdx="2" presStyleCnt="3"/>
      <dgm:spPr/>
    </dgm:pt>
    <dgm:pt modelId="{A367D65E-C50F-4EA4-A1FF-95942D9C82E8}" type="pres">
      <dgm:prSet presAssocID="{96C26C99-AFA2-4782-96EC-E96F4BFCB660}" presName="gear3dstNode" presStyleLbl="node1" presStyleIdx="2" presStyleCnt="3"/>
      <dgm:spPr/>
    </dgm:pt>
    <dgm:pt modelId="{877BBC43-8F50-497F-BDBD-05F96002BFE8}" type="pres">
      <dgm:prSet presAssocID="{45598688-243E-423F-8D63-857C59B11B30}" presName="connector1" presStyleLbl="sibTrans2D1" presStyleIdx="0" presStyleCnt="3"/>
      <dgm:spPr/>
    </dgm:pt>
    <dgm:pt modelId="{F2C5770C-8D3B-4205-8D68-CAF1063467DA}" type="pres">
      <dgm:prSet presAssocID="{11A215FB-F07C-496C-A82E-EF59FC78F701}" presName="connector2" presStyleLbl="sibTrans2D1" presStyleIdx="1" presStyleCnt="3"/>
      <dgm:spPr/>
    </dgm:pt>
    <dgm:pt modelId="{8DB6BBBC-5B3F-4B09-8A9A-5F17EC576BA9}" type="pres">
      <dgm:prSet presAssocID="{C51DD9EA-5194-4591-84BA-A3080DB99FBE}" presName="connector3" presStyleLbl="sibTrans2D1" presStyleIdx="2" presStyleCnt="3"/>
      <dgm:spPr/>
    </dgm:pt>
  </dgm:ptLst>
  <dgm:cxnLst>
    <dgm:cxn modelId="{727B7D01-0E4C-4BF4-B43A-C409D550F5D8}" type="presOf" srcId="{E79DF7BE-912D-451F-8717-556321F9CC3A}" destId="{28207938-B154-4A13-BCBC-C1498015E5A5}" srcOrd="0" destOrd="0" presId="urn:microsoft.com/office/officeart/2005/8/layout/gear1"/>
    <dgm:cxn modelId="{6FE9E968-458A-43ED-A12A-7DAEDC0A6814}" type="presOf" srcId="{96C26C99-AFA2-4782-96EC-E96F4BFCB660}" destId="{D60679E3-203E-40BE-99DA-64C4EEA99DFE}" srcOrd="0" destOrd="0" presId="urn:microsoft.com/office/officeart/2005/8/layout/gear1"/>
    <dgm:cxn modelId="{8629964E-D5DF-48EC-ABF7-7CEB057852AF}" type="presOf" srcId="{C51DD9EA-5194-4591-84BA-A3080DB99FBE}" destId="{8DB6BBBC-5B3F-4B09-8A9A-5F17EC576BA9}" srcOrd="0" destOrd="0" presId="urn:microsoft.com/office/officeart/2005/8/layout/gear1"/>
    <dgm:cxn modelId="{0B968474-6858-4308-888E-434D40F8FB24}" type="presOf" srcId="{96C26C99-AFA2-4782-96EC-E96F4BFCB660}" destId="{D652DF4F-DCFF-4E8A-9134-9B7107A10A74}" srcOrd="2" destOrd="0" presId="urn:microsoft.com/office/officeart/2005/8/layout/gear1"/>
    <dgm:cxn modelId="{53103282-092A-4B4E-8115-9B5975CC4FB1}" type="presOf" srcId="{96C26C99-AFA2-4782-96EC-E96F4BFCB660}" destId="{76FCBCB9-6CDE-495D-BFA9-D1D36CCC3F9A}" srcOrd="1" destOrd="0" presId="urn:microsoft.com/office/officeart/2005/8/layout/gear1"/>
    <dgm:cxn modelId="{87F9DC85-722B-42B2-AAE0-003F6AB40B82}" srcId="{6FA95BE4-BD9F-4F53-8031-138761F6C5CD}" destId="{B9CB544E-8F14-4C6D-840C-3FE38A74B0B9}" srcOrd="3" destOrd="0" parTransId="{6C62CCBA-9ADC-4437-86E2-02418C31F91E}" sibTransId="{3FD58CD2-AA25-488B-8744-B9F40663DED8}"/>
    <dgm:cxn modelId="{276A668E-8FAE-42D3-B1E3-9B72835A7DCF}" type="presOf" srcId="{FFB4DC4C-B8AD-4274-9D38-2916230519A2}" destId="{3D89790A-80C3-4ABB-B5DB-33817A7F7F89}" srcOrd="2" destOrd="0" presId="urn:microsoft.com/office/officeart/2005/8/layout/gear1"/>
    <dgm:cxn modelId="{795D0395-C890-4F58-8592-A200A21518B5}" type="presOf" srcId="{E79DF7BE-912D-451F-8717-556321F9CC3A}" destId="{43F5E6E8-35B8-4145-8BCF-A9520454A7D1}" srcOrd="2" destOrd="0" presId="urn:microsoft.com/office/officeart/2005/8/layout/gear1"/>
    <dgm:cxn modelId="{4AF19699-E51C-4226-A977-43A2E53E44AB}" type="presOf" srcId="{6FA95BE4-BD9F-4F53-8031-138761F6C5CD}" destId="{3C46BCB4-FAE4-46AA-8042-714A8216D4C3}" srcOrd="0" destOrd="0" presId="urn:microsoft.com/office/officeart/2005/8/layout/gear1"/>
    <dgm:cxn modelId="{FC0A2D9A-5195-4190-9643-9BB13C089929}" type="presOf" srcId="{FFB4DC4C-B8AD-4274-9D38-2916230519A2}" destId="{5AF56EA3-2848-4396-A596-016B724840A0}" srcOrd="0" destOrd="0" presId="urn:microsoft.com/office/officeart/2005/8/layout/gear1"/>
    <dgm:cxn modelId="{0C31A29F-490C-49AF-B504-012232FE97A7}" srcId="{6FA95BE4-BD9F-4F53-8031-138761F6C5CD}" destId="{FFB4DC4C-B8AD-4274-9D38-2916230519A2}" srcOrd="0" destOrd="0" parTransId="{D8E1E0DA-A99A-4F5F-B065-F242E9D9F0C7}" sibTransId="{45598688-243E-423F-8D63-857C59B11B30}"/>
    <dgm:cxn modelId="{71468EB4-2B53-4294-B937-C18D52D01AA8}" type="presOf" srcId="{45598688-243E-423F-8D63-857C59B11B30}" destId="{877BBC43-8F50-497F-BDBD-05F96002BFE8}" srcOrd="0" destOrd="0" presId="urn:microsoft.com/office/officeart/2005/8/layout/gear1"/>
    <dgm:cxn modelId="{9E3878BA-DD64-4890-B10F-F1E67A6EA028}" type="presOf" srcId="{E79DF7BE-912D-451F-8717-556321F9CC3A}" destId="{C8639A13-A892-441B-94CB-88CF902B43B0}" srcOrd="1" destOrd="0" presId="urn:microsoft.com/office/officeart/2005/8/layout/gear1"/>
    <dgm:cxn modelId="{B3DCBEBC-4237-416B-92E0-F9935D76D2A7}" srcId="{6FA95BE4-BD9F-4F53-8031-138761F6C5CD}" destId="{96C26C99-AFA2-4782-96EC-E96F4BFCB660}" srcOrd="2" destOrd="0" parTransId="{6C756AD0-F557-49E5-8BFC-55FE0B65DB42}" sibTransId="{C51DD9EA-5194-4591-84BA-A3080DB99FBE}"/>
    <dgm:cxn modelId="{249FB2CD-FAEE-42FB-B6E4-93C9F93F2025}" type="presOf" srcId="{11A215FB-F07C-496C-A82E-EF59FC78F701}" destId="{F2C5770C-8D3B-4205-8D68-CAF1063467DA}" srcOrd="0" destOrd="0" presId="urn:microsoft.com/office/officeart/2005/8/layout/gear1"/>
    <dgm:cxn modelId="{4A9C4DD1-2087-48FC-985A-5DD5F1B41327}" type="presOf" srcId="{96C26C99-AFA2-4782-96EC-E96F4BFCB660}" destId="{A367D65E-C50F-4EA4-A1FF-95942D9C82E8}" srcOrd="3" destOrd="0" presId="urn:microsoft.com/office/officeart/2005/8/layout/gear1"/>
    <dgm:cxn modelId="{D11892DB-F82C-42C1-BE51-5E0D50E87566}" type="presOf" srcId="{FFB4DC4C-B8AD-4274-9D38-2916230519A2}" destId="{45931482-B325-46A2-BECA-528065A7B65E}" srcOrd="1" destOrd="0" presId="urn:microsoft.com/office/officeart/2005/8/layout/gear1"/>
    <dgm:cxn modelId="{0F4394E4-940B-4607-A8BA-A93BD528201F}" srcId="{6FA95BE4-BD9F-4F53-8031-138761F6C5CD}" destId="{E79DF7BE-912D-451F-8717-556321F9CC3A}" srcOrd="1" destOrd="0" parTransId="{A320C673-34E2-4760-8329-CEBA00EE9E08}" sibTransId="{11A215FB-F07C-496C-A82E-EF59FC78F701}"/>
    <dgm:cxn modelId="{D5CFDA46-BF4C-4A22-BC69-6916166AF80A}" type="presParOf" srcId="{3C46BCB4-FAE4-46AA-8042-714A8216D4C3}" destId="{5AF56EA3-2848-4396-A596-016B724840A0}" srcOrd="0" destOrd="0" presId="urn:microsoft.com/office/officeart/2005/8/layout/gear1"/>
    <dgm:cxn modelId="{18B638E1-5081-4534-BD94-9BD9291484A7}" type="presParOf" srcId="{3C46BCB4-FAE4-46AA-8042-714A8216D4C3}" destId="{45931482-B325-46A2-BECA-528065A7B65E}" srcOrd="1" destOrd="0" presId="urn:microsoft.com/office/officeart/2005/8/layout/gear1"/>
    <dgm:cxn modelId="{16CD1B6B-BBDB-4E76-AF5F-A39099D9361E}" type="presParOf" srcId="{3C46BCB4-FAE4-46AA-8042-714A8216D4C3}" destId="{3D89790A-80C3-4ABB-B5DB-33817A7F7F89}" srcOrd="2" destOrd="0" presId="urn:microsoft.com/office/officeart/2005/8/layout/gear1"/>
    <dgm:cxn modelId="{D2E8C82F-3643-4E71-974B-DD124EFA74CC}" type="presParOf" srcId="{3C46BCB4-FAE4-46AA-8042-714A8216D4C3}" destId="{28207938-B154-4A13-BCBC-C1498015E5A5}" srcOrd="3" destOrd="0" presId="urn:microsoft.com/office/officeart/2005/8/layout/gear1"/>
    <dgm:cxn modelId="{060AA235-8DE9-429E-A58E-1B032DCA19EE}" type="presParOf" srcId="{3C46BCB4-FAE4-46AA-8042-714A8216D4C3}" destId="{C8639A13-A892-441B-94CB-88CF902B43B0}" srcOrd="4" destOrd="0" presId="urn:microsoft.com/office/officeart/2005/8/layout/gear1"/>
    <dgm:cxn modelId="{DD18D76C-0845-45C9-A0B8-9A5223638F09}" type="presParOf" srcId="{3C46BCB4-FAE4-46AA-8042-714A8216D4C3}" destId="{43F5E6E8-35B8-4145-8BCF-A9520454A7D1}" srcOrd="5" destOrd="0" presId="urn:microsoft.com/office/officeart/2005/8/layout/gear1"/>
    <dgm:cxn modelId="{9408EB64-88BF-4C95-92D2-0043808CD32D}" type="presParOf" srcId="{3C46BCB4-FAE4-46AA-8042-714A8216D4C3}" destId="{D60679E3-203E-40BE-99DA-64C4EEA99DFE}" srcOrd="6" destOrd="0" presId="urn:microsoft.com/office/officeart/2005/8/layout/gear1"/>
    <dgm:cxn modelId="{19EC1772-80AC-4A36-9A91-375D61F40CD8}" type="presParOf" srcId="{3C46BCB4-FAE4-46AA-8042-714A8216D4C3}" destId="{76FCBCB9-6CDE-495D-BFA9-D1D36CCC3F9A}" srcOrd="7" destOrd="0" presId="urn:microsoft.com/office/officeart/2005/8/layout/gear1"/>
    <dgm:cxn modelId="{B94CF91D-42A0-4EE8-8BC2-B66155713CED}" type="presParOf" srcId="{3C46BCB4-FAE4-46AA-8042-714A8216D4C3}" destId="{D652DF4F-DCFF-4E8A-9134-9B7107A10A74}" srcOrd="8" destOrd="0" presId="urn:microsoft.com/office/officeart/2005/8/layout/gear1"/>
    <dgm:cxn modelId="{8ABE97CA-EA1B-4BFC-907B-CB5AB9CE0D18}" type="presParOf" srcId="{3C46BCB4-FAE4-46AA-8042-714A8216D4C3}" destId="{A367D65E-C50F-4EA4-A1FF-95942D9C82E8}" srcOrd="9" destOrd="0" presId="urn:microsoft.com/office/officeart/2005/8/layout/gear1"/>
    <dgm:cxn modelId="{10D9F1C6-E378-4C20-BD89-7274864FBFA3}" type="presParOf" srcId="{3C46BCB4-FAE4-46AA-8042-714A8216D4C3}" destId="{877BBC43-8F50-497F-BDBD-05F96002BFE8}" srcOrd="10" destOrd="0" presId="urn:microsoft.com/office/officeart/2005/8/layout/gear1"/>
    <dgm:cxn modelId="{5B7D4E62-324B-48B8-81A6-D92C61400567}" type="presParOf" srcId="{3C46BCB4-FAE4-46AA-8042-714A8216D4C3}" destId="{F2C5770C-8D3B-4205-8D68-CAF1063467DA}" srcOrd="11" destOrd="0" presId="urn:microsoft.com/office/officeart/2005/8/layout/gear1"/>
    <dgm:cxn modelId="{B37F32B5-7DDC-4235-8AC3-65349DFF82A8}" type="presParOf" srcId="{3C46BCB4-FAE4-46AA-8042-714A8216D4C3}" destId="{8DB6BBBC-5B3F-4B09-8A9A-5F17EC576BA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E5A852-F075-425F-AE53-646D7E9E541D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E3AB34C-47A6-4346-A070-5EF97EE6D2B6}">
      <dgm:prSet phldrT="[Text]" custT="1"/>
      <dgm:spPr/>
      <dgm:t>
        <a:bodyPr/>
        <a:lstStyle/>
        <a:p>
          <a:r>
            <a:rPr lang="de-DE" sz="1800" b="1" dirty="0">
              <a:solidFill>
                <a:srgbClr val="00B050"/>
              </a:solidFill>
            </a:rPr>
            <a:t>Dekolonisierung</a:t>
          </a:r>
          <a:r>
            <a:rPr lang="de-DE" sz="1800" dirty="0">
              <a:solidFill>
                <a:srgbClr val="00B050"/>
              </a:solidFill>
            </a:rPr>
            <a:t> – „Ende der </a:t>
          </a:r>
          <a:r>
            <a:rPr lang="de-DE" sz="1800" dirty="0">
              <a:solidFill>
                <a:srgbClr val="D99694"/>
              </a:solidFill>
            </a:rPr>
            <a:t>Imperien</a:t>
          </a:r>
          <a:r>
            <a:rPr lang="de-DE" sz="1800" dirty="0">
              <a:solidFill>
                <a:srgbClr val="00B050"/>
              </a:solidFill>
            </a:rPr>
            <a:t>“</a:t>
          </a:r>
        </a:p>
      </dgm:t>
    </dgm:pt>
    <dgm:pt modelId="{C333B92A-3E2A-4DD6-8E29-C406E50476FC}" type="parTrans" cxnId="{2511D0D3-3020-4830-B924-EC50936DDF69}">
      <dgm:prSet/>
      <dgm:spPr/>
      <dgm:t>
        <a:bodyPr/>
        <a:lstStyle/>
        <a:p>
          <a:endParaRPr lang="de-DE"/>
        </a:p>
      </dgm:t>
    </dgm:pt>
    <dgm:pt modelId="{0BCE7C01-E3D5-4904-8587-E83366E90F97}" type="sibTrans" cxnId="{2511D0D3-3020-4830-B924-EC50936DDF69}">
      <dgm:prSet/>
      <dgm:spPr/>
      <dgm:t>
        <a:bodyPr/>
        <a:lstStyle/>
        <a:p>
          <a:endParaRPr lang="de-DE"/>
        </a:p>
      </dgm:t>
    </dgm:pt>
    <dgm:pt modelId="{F3AB7549-09A3-4931-9C97-240C02D2890E}" type="pres">
      <dgm:prSet presAssocID="{98E5A852-F075-425F-AE53-646D7E9E541D}" presName="Name0" presStyleCnt="0">
        <dgm:presLayoutVars>
          <dgm:dir/>
          <dgm:resizeHandles val="exact"/>
        </dgm:presLayoutVars>
      </dgm:prSet>
      <dgm:spPr/>
    </dgm:pt>
    <dgm:pt modelId="{A2F1DCC6-3799-40F7-8C56-CC111CDD06C7}" type="pres">
      <dgm:prSet presAssocID="{98E5A852-F075-425F-AE53-646D7E9E541D}" presName="arrow" presStyleLbl="bgShp" presStyleIdx="0" presStyleCnt="1" custLinFactNeighborX="5906" custLinFactNeighborY="4733"/>
      <dgm:spPr>
        <a:solidFill>
          <a:srgbClr val="00B050">
            <a:alpha val="68000"/>
          </a:srgbClr>
        </a:solidFill>
      </dgm:spPr>
    </dgm:pt>
    <dgm:pt modelId="{1BB883C2-03EE-4568-8707-530BF4B002A2}" type="pres">
      <dgm:prSet presAssocID="{98E5A852-F075-425F-AE53-646D7E9E541D}" presName="points" presStyleCnt="0"/>
      <dgm:spPr/>
    </dgm:pt>
    <dgm:pt modelId="{E3CC3C29-DA28-40FE-880F-259A793199EF}" type="pres">
      <dgm:prSet presAssocID="{EE3AB34C-47A6-4346-A070-5EF97EE6D2B6}" presName="compositeA" presStyleCnt="0"/>
      <dgm:spPr/>
    </dgm:pt>
    <dgm:pt modelId="{C282F600-A777-42C1-9293-5B16E41BCE0B}" type="pres">
      <dgm:prSet presAssocID="{EE3AB34C-47A6-4346-A070-5EF97EE6D2B6}" presName="textA" presStyleLbl="revTx" presStyleIdx="0" presStyleCnt="1">
        <dgm:presLayoutVars>
          <dgm:bulletEnabled val="1"/>
        </dgm:presLayoutVars>
      </dgm:prSet>
      <dgm:spPr/>
    </dgm:pt>
    <dgm:pt modelId="{F7D21C36-A21E-424E-ABED-CF971E30339F}" type="pres">
      <dgm:prSet presAssocID="{EE3AB34C-47A6-4346-A070-5EF97EE6D2B6}" presName="circleA" presStyleLbl="node1" presStyleIdx="0" presStyleCnt="1" custScaleX="209228" custScaleY="191382" custLinFactX="-200000" custLinFactNeighborX="-246356" custLinFactNeighborY="3217"/>
      <dgm:spPr>
        <a:solidFill>
          <a:srgbClr val="00B050"/>
        </a:solidFill>
        <a:ln>
          <a:prstDash val="sysDot"/>
        </a:ln>
      </dgm:spPr>
    </dgm:pt>
    <dgm:pt modelId="{A3243DDD-39F7-451A-B328-F7766761B9D5}" type="pres">
      <dgm:prSet presAssocID="{EE3AB34C-47A6-4346-A070-5EF97EE6D2B6}" presName="spaceA" presStyleCnt="0"/>
      <dgm:spPr/>
    </dgm:pt>
  </dgm:ptLst>
  <dgm:cxnLst>
    <dgm:cxn modelId="{5559AC34-B9C1-4ECC-9E26-9FBFB03EEB47}" type="presOf" srcId="{EE3AB34C-47A6-4346-A070-5EF97EE6D2B6}" destId="{C282F600-A777-42C1-9293-5B16E41BCE0B}" srcOrd="0" destOrd="0" presId="urn:microsoft.com/office/officeart/2005/8/layout/hProcess11"/>
    <dgm:cxn modelId="{505CB74D-1AC4-404E-8641-9FE0E43A7D5F}" type="presOf" srcId="{98E5A852-F075-425F-AE53-646D7E9E541D}" destId="{F3AB7549-09A3-4931-9C97-240C02D2890E}" srcOrd="0" destOrd="0" presId="urn:microsoft.com/office/officeart/2005/8/layout/hProcess11"/>
    <dgm:cxn modelId="{2511D0D3-3020-4830-B924-EC50936DDF69}" srcId="{98E5A852-F075-425F-AE53-646D7E9E541D}" destId="{EE3AB34C-47A6-4346-A070-5EF97EE6D2B6}" srcOrd="0" destOrd="0" parTransId="{C333B92A-3E2A-4DD6-8E29-C406E50476FC}" sibTransId="{0BCE7C01-E3D5-4904-8587-E83366E90F97}"/>
    <dgm:cxn modelId="{EC45651C-5A0C-4010-8512-BF69AE975AA8}" type="presParOf" srcId="{F3AB7549-09A3-4931-9C97-240C02D2890E}" destId="{A2F1DCC6-3799-40F7-8C56-CC111CDD06C7}" srcOrd="0" destOrd="0" presId="urn:microsoft.com/office/officeart/2005/8/layout/hProcess11"/>
    <dgm:cxn modelId="{BEDEBF32-39D7-43DB-9ED4-D22FFF381EE5}" type="presParOf" srcId="{F3AB7549-09A3-4931-9C97-240C02D2890E}" destId="{1BB883C2-03EE-4568-8707-530BF4B002A2}" srcOrd="1" destOrd="0" presId="urn:microsoft.com/office/officeart/2005/8/layout/hProcess11"/>
    <dgm:cxn modelId="{7B2D8511-FFFC-4301-A731-B5A6C56F320F}" type="presParOf" srcId="{1BB883C2-03EE-4568-8707-530BF4B002A2}" destId="{E3CC3C29-DA28-40FE-880F-259A793199EF}" srcOrd="0" destOrd="0" presId="urn:microsoft.com/office/officeart/2005/8/layout/hProcess11"/>
    <dgm:cxn modelId="{5D689BA7-68BA-4486-BE1D-8AFD00935744}" type="presParOf" srcId="{E3CC3C29-DA28-40FE-880F-259A793199EF}" destId="{C282F600-A777-42C1-9293-5B16E41BCE0B}" srcOrd="0" destOrd="0" presId="urn:microsoft.com/office/officeart/2005/8/layout/hProcess11"/>
    <dgm:cxn modelId="{5ED9DCDA-C144-4D3C-AA2F-BB10384731DA}" type="presParOf" srcId="{E3CC3C29-DA28-40FE-880F-259A793199EF}" destId="{F7D21C36-A21E-424E-ABED-CF971E30339F}" srcOrd="1" destOrd="0" presId="urn:microsoft.com/office/officeart/2005/8/layout/hProcess11"/>
    <dgm:cxn modelId="{E295CD00-85BA-419E-AF9F-4329ED17C11A}" type="presParOf" srcId="{E3CC3C29-DA28-40FE-880F-259A793199EF}" destId="{A3243DDD-39F7-451A-B328-F7766761B9D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6862204-8F0A-4DDF-A8F9-00D83B11FDF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3B0F14B-457F-4E24-AF1B-5A1015A63311}">
      <dgm:prSet phldrT="[Text]" custT="1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de-DE" sz="1100" dirty="0"/>
            <a:t>Eigendynamik</a:t>
          </a:r>
        </a:p>
      </dgm:t>
    </dgm:pt>
    <dgm:pt modelId="{66BD07CC-049B-4924-9BD2-8EDE41E1AAB8}" type="parTrans" cxnId="{9C7CA073-D02F-4214-905C-D8F91F6519A3}">
      <dgm:prSet/>
      <dgm:spPr/>
      <dgm:t>
        <a:bodyPr/>
        <a:lstStyle/>
        <a:p>
          <a:endParaRPr lang="de-DE"/>
        </a:p>
      </dgm:t>
    </dgm:pt>
    <dgm:pt modelId="{BF8D45E0-8854-4942-8E93-CD538310E4BE}" type="sibTrans" cxnId="{9C7CA073-D02F-4214-905C-D8F91F6519A3}">
      <dgm:prSet/>
      <dgm:spPr/>
      <dgm:t>
        <a:bodyPr/>
        <a:lstStyle/>
        <a:p>
          <a:endParaRPr lang="de-DE"/>
        </a:p>
      </dgm:t>
    </dgm:pt>
    <dgm:pt modelId="{268031FF-4E0B-450F-B411-250BE749C83F}">
      <dgm:prSet phldrT="[Text]" custT="1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de-DE" sz="1050" dirty="0"/>
            <a:t>Beschleunigung</a:t>
          </a:r>
        </a:p>
      </dgm:t>
    </dgm:pt>
    <dgm:pt modelId="{C533F0C9-4B9B-47B2-8C95-8F37B4EDCEFD}" type="parTrans" cxnId="{D8EAC812-6631-454C-8A51-5996B377F946}">
      <dgm:prSet/>
      <dgm:spPr/>
      <dgm:t>
        <a:bodyPr/>
        <a:lstStyle/>
        <a:p>
          <a:endParaRPr lang="de-DE"/>
        </a:p>
      </dgm:t>
    </dgm:pt>
    <dgm:pt modelId="{E011DFA9-5A69-4896-B81C-6B9D37138FF9}" type="sibTrans" cxnId="{D8EAC812-6631-454C-8A51-5996B377F946}">
      <dgm:prSet/>
      <dgm:spPr/>
      <dgm:t>
        <a:bodyPr/>
        <a:lstStyle/>
        <a:p>
          <a:endParaRPr lang="de-DE"/>
        </a:p>
      </dgm:t>
    </dgm:pt>
    <dgm:pt modelId="{D46E4BDE-BE6B-4C95-B387-62615F410F62}">
      <dgm:prSet phldrT="[Text]" custT="1"/>
      <dgm:spPr>
        <a:solidFill>
          <a:srgbClr val="00B050"/>
        </a:solidFill>
        <a:ln>
          <a:noFill/>
        </a:ln>
      </dgm:spPr>
      <dgm:t>
        <a:bodyPr/>
        <a:lstStyle/>
        <a:p>
          <a:r>
            <a:rPr lang="de-DE" sz="900" dirty="0"/>
            <a:t>Nicht intendierte</a:t>
          </a:r>
        </a:p>
        <a:p>
          <a:r>
            <a:rPr lang="de-DE" sz="900" dirty="0"/>
            <a:t>Nebenwirkungen</a:t>
          </a:r>
        </a:p>
      </dgm:t>
    </dgm:pt>
    <dgm:pt modelId="{B259A2E9-B75E-4E4D-902B-3EBE6BD57952}" type="parTrans" cxnId="{13AEEDA0-600E-43A0-8011-C5D3912DC973}">
      <dgm:prSet/>
      <dgm:spPr/>
      <dgm:t>
        <a:bodyPr/>
        <a:lstStyle/>
        <a:p>
          <a:endParaRPr lang="de-DE"/>
        </a:p>
      </dgm:t>
    </dgm:pt>
    <dgm:pt modelId="{ED25816D-7E47-4165-BD2C-E9247D4CB542}" type="sibTrans" cxnId="{13AEEDA0-600E-43A0-8011-C5D3912DC973}">
      <dgm:prSet/>
      <dgm:spPr/>
      <dgm:t>
        <a:bodyPr/>
        <a:lstStyle/>
        <a:p>
          <a:endParaRPr lang="de-DE"/>
        </a:p>
      </dgm:t>
    </dgm:pt>
    <dgm:pt modelId="{9869AAAF-C4B8-47CB-8F8D-48214C11BEEF}" type="pres">
      <dgm:prSet presAssocID="{C6862204-8F0A-4DDF-A8F9-00D83B11FDFC}" presName="Name0" presStyleCnt="0">
        <dgm:presLayoutVars>
          <dgm:dir/>
          <dgm:animLvl val="lvl"/>
          <dgm:resizeHandles val="exact"/>
        </dgm:presLayoutVars>
      </dgm:prSet>
      <dgm:spPr/>
    </dgm:pt>
    <dgm:pt modelId="{B621A428-1D7E-44FB-824B-BA69DA775B21}" type="pres">
      <dgm:prSet presAssocID="{D3B0F14B-457F-4E24-AF1B-5A1015A63311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64CCCF7-E4F3-4F18-BF92-688E3A20582F}" type="pres">
      <dgm:prSet presAssocID="{BF8D45E0-8854-4942-8E93-CD538310E4BE}" presName="parTxOnlySpace" presStyleCnt="0"/>
      <dgm:spPr/>
    </dgm:pt>
    <dgm:pt modelId="{3A07B92B-F7C0-45AC-8B46-464F3F2DF0B5}" type="pres">
      <dgm:prSet presAssocID="{268031FF-4E0B-450F-B411-250BE749C83F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865E750-5438-4E1F-8782-9241CD96D441}" type="pres">
      <dgm:prSet presAssocID="{E011DFA9-5A69-4896-B81C-6B9D37138FF9}" presName="parTxOnlySpace" presStyleCnt="0"/>
      <dgm:spPr/>
    </dgm:pt>
    <dgm:pt modelId="{FAF97F21-196A-4F0E-899E-34903A6678FC}" type="pres">
      <dgm:prSet presAssocID="{D46E4BDE-BE6B-4C95-B387-62615F410F62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8EAC812-6631-454C-8A51-5996B377F946}" srcId="{C6862204-8F0A-4DDF-A8F9-00D83B11FDFC}" destId="{268031FF-4E0B-450F-B411-250BE749C83F}" srcOrd="1" destOrd="0" parTransId="{C533F0C9-4B9B-47B2-8C95-8F37B4EDCEFD}" sibTransId="{E011DFA9-5A69-4896-B81C-6B9D37138FF9}"/>
    <dgm:cxn modelId="{04A5BB4E-98AF-4E64-9E42-444F5C54D74D}" type="presOf" srcId="{268031FF-4E0B-450F-B411-250BE749C83F}" destId="{3A07B92B-F7C0-45AC-8B46-464F3F2DF0B5}" srcOrd="0" destOrd="0" presId="urn:microsoft.com/office/officeart/2005/8/layout/chevron1"/>
    <dgm:cxn modelId="{FB9C4450-9E95-40D6-834C-AFB55AE72EB9}" type="presOf" srcId="{D3B0F14B-457F-4E24-AF1B-5A1015A63311}" destId="{B621A428-1D7E-44FB-824B-BA69DA775B21}" srcOrd="0" destOrd="0" presId="urn:microsoft.com/office/officeart/2005/8/layout/chevron1"/>
    <dgm:cxn modelId="{9C7CA073-D02F-4214-905C-D8F91F6519A3}" srcId="{C6862204-8F0A-4DDF-A8F9-00D83B11FDFC}" destId="{D3B0F14B-457F-4E24-AF1B-5A1015A63311}" srcOrd="0" destOrd="0" parTransId="{66BD07CC-049B-4924-9BD2-8EDE41E1AAB8}" sibTransId="{BF8D45E0-8854-4942-8E93-CD538310E4BE}"/>
    <dgm:cxn modelId="{8497C57E-DDEC-4001-95E1-0B98810FBAC3}" type="presOf" srcId="{D46E4BDE-BE6B-4C95-B387-62615F410F62}" destId="{FAF97F21-196A-4F0E-899E-34903A6678FC}" srcOrd="0" destOrd="0" presId="urn:microsoft.com/office/officeart/2005/8/layout/chevron1"/>
    <dgm:cxn modelId="{13AEEDA0-600E-43A0-8011-C5D3912DC973}" srcId="{C6862204-8F0A-4DDF-A8F9-00D83B11FDFC}" destId="{D46E4BDE-BE6B-4C95-B387-62615F410F62}" srcOrd="2" destOrd="0" parTransId="{B259A2E9-B75E-4E4D-902B-3EBE6BD57952}" sibTransId="{ED25816D-7E47-4165-BD2C-E9247D4CB542}"/>
    <dgm:cxn modelId="{614D00D9-75A6-48B7-9141-366C398B4883}" type="presOf" srcId="{C6862204-8F0A-4DDF-A8F9-00D83B11FDFC}" destId="{9869AAAF-C4B8-47CB-8F8D-48214C11BEEF}" srcOrd="0" destOrd="0" presId="urn:microsoft.com/office/officeart/2005/8/layout/chevron1"/>
    <dgm:cxn modelId="{3C89E3FF-78B2-45CC-8B45-9216556B4568}" type="presParOf" srcId="{9869AAAF-C4B8-47CB-8F8D-48214C11BEEF}" destId="{B621A428-1D7E-44FB-824B-BA69DA775B21}" srcOrd="0" destOrd="0" presId="urn:microsoft.com/office/officeart/2005/8/layout/chevron1"/>
    <dgm:cxn modelId="{F1772F2D-6A8B-470A-83B6-B144522D7478}" type="presParOf" srcId="{9869AAAF-C4B8-47CB-8F8D-48214C11BEEF}" destId="{864CCCF7-E4F3-4F18-BF92-688E3A20582F}" srcOrd="1" destOrd="0" presId="urn:microsoft.com/office/officeart/2005/8/layout/chevron1"/>
    <dgm:cxn modelId="{32C0120D-E278-4C37-AEB8-6F17BA71DDCE}" type="presParOf" srcId="{9869AAAF-C4B8-47CB-8F8D-48214C11BEEF}" destId="{3A07B92B-F7C0-45AC-8B46-464F3F2DF0B5}" srcOrd="2" destOrd="0" presId="urn:microsoft.com/office/officeart/2005/8/layout/chevron1"/>
    <dgm:cxn modelId="{629AB508-C61B-41A9-A83D-793465E18723}" type="presParOf" srcId="{9869AAAF-C4B8-47CB-8F8D-48214C11BEEF}" destId="{B865E750-5438-4E1F-8782-9241CD96D441}" srcOrd="3" destOrd="0" presId="urn:microsoft.com/office/officeart/2005/8/layout/chevron1"/>
    <dgm:cxn modelId="{DC645535-D328-4846-99BE-A897434CB0FC}" type="presParOf" srcId="{9869AAAF-C4B8-47CB-8F8D-48214C11BEEF}" destId="{FAF97F21-196A-4F0E-899E-34903A6678FC}" srcOrd="4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CF648F-820C-4C2F-8F63-2BDAE79710E6}">
      <dsp:nvSpPr>
        <dsp:cNvPr id="0" name=""/>
        <dsp:cNvSpPr/>
      </dsp:nvSpPr>
      <dsp:spPr>
        <a:xfrm>
          <a:off x="0" y="415979"/>
          <a:ext cx="7182000" cy="680400"/>
        </a:xfrm>
        <a:prstGeom prst="rect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BAA927-B376-492F-B392-3127A8132B17}">
      <dsp:nvSpPr>
        <dsp:cNvPr id="0" name=""/>
        <dsp:cNvSpPr/>
      </dsp:nvSpPr>
      <dsp:spPr>
        <a:xfrm>
          <a:off x="359100" y="17459"/>
          <a:ext cx="5027400" cy="797040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024" tIns="0" rIns="1900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Dauer: mind. 50 Jahre</a:t>
          </a:r>
        </a:p>
      </dsp:txBody>
      <dsp:txXfrm>
        <a:off x="359100" y="17459"/>
        <a:ext cx="5027400" cy="797040"/>
      </dsp:txXfrm>
    </dsp:sp>
    <dsp:sp modelId="{D58A11C7-B923-46C6-9632-1B08751E58A0}">
      <dsp:nvSpPr>
        <dsp:cNvPr id="0" name=""/>
        <dsp:cNvSpPr/>
      </dsp:nvSpPr>
      <dsp:spPr>
        <a:xfrm>
          <a:off x="0" y="1640699"/>
          <a:ext cx="7182000" cy="680400"/>
        </a:xfrm>
        <a:prstGeom prst="rect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84F59F-AF85-4187-B846-81123F0E8E35}">
      <dsp:nvSpPr>
        <dsp:cNvPr id="0" name=""/>
        <dsp:cNvSpPr/>
      </dsp:nvSpPr>
      <dsp:spPr>
        <a:xfrm>
          <a:off x="359100" y="1242179"/>
          <a:ext cx="5027400" cy="797040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024" tIns="0" rIns="1900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Ubiquität: betrifft alle Lebensbereiche</a:t>
          </a:r>
        </a:p>
      </dsp:txBody>
      <dsp:txXfrm>
        <a:off x="359100" y="1242179"/>
        <a:ext cx="5027400" cy="797040"/>
      </dsp:txXfrm>
    </dsp:sp>
    <dsp:sp modelId="{6E97D7CF-B496-409B-AB87-99A239052EA8}">
      <dsp:nvSpPr>
        <dsp:cNvPr id="0" name=""/>
        <dsp:cNvSpPr/>
      </dsp:nvSpPr>
      <dsp:spPr>
        <a:xfrm>
          <a:off x="0" y="2865420"/>
          <a:ext cx="7182000" cy="680400"/>
        </a:xfrm>
        <a:prstGeom prst="rect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537E3-BDD1-4260-9146-78504F2D8DA4}">
      <dsp:nvSpPr>
        <dsp:cNvPr id="0" name=""/>
        <dsp:cNvSpPr/>
      </dsp:nvSpPr>
      <dsp:spPr>
        <a:xfrm>
          <a:off x="359100" y="2466899"/>
          <a:ext cx="5027400" cy="797040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024" tIns="0" rIns="1900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Globalität: weltweite Phänomene</a:t>
          </a:r>
        </a:p>
      </dsp:txBody>
      <dsp:txXfrm>
        <a:off x="359100" y="2466899"/>
        <a:ext cx="5027400" cy="797040"/>
      </dsp:txXfrm>
    </dsp:sp>
    <dsp:sp modelId="{E9A49390-C077-4DF7-9E70-BD5E0C7E7E03}">
      <dsp:nvSpPr>
        <dsp:cNvPr id="0" name=""/>
        <dsp:cNvSpPr/>
      </dsp:nvSpPr>
      <dsp:spPr>
        <a:xfrm>
          <a:off x="0" y="4090140"/>
          <a:ext cx="7182000" cy="680400"/>
        </a:xfrm>
        <a:prstGeom prst="rect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45201-572A-4B3F-B2BD-67349E302D72}">
      <dsp:nvSpPr>
        <dsp:cNvPr id="0" name=""/>
        <dsp:cNvSpPr/>
      </dsp:nvSpPr>
      <dsp:spPr>
        <a:xfrm>
          <a:off x="367222" y="3724250"/>
          <a:ext cx="5027400" cy="797040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024" tIns="0" rIns="190024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Komplexität: mehrschichtig und mehrdimensional</a:t>
          </a:r>
        </a:p>
      </dsp:txBody>
      <dsp:txXfrm>
        <a:off x="367222" y="3724250"/>
        <a:ext cx="5027400" cy="797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45B2A8-23A5-462C-AED2-6903ADC06C45}">
      <dsp:nvSpPr>
        <dsp:cNvPr id="0" name=""/>
        <dsp:cNvSpPr/>
      </dsp:nvSpPr>
      <dsp:spPr>
        <a:xfrm>
          <a:off x="0" y="583380"/>
          <a:ext cx="3437039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DE6BB-B714-487A-8770-7CBE6586023A}">
      <dsp:nvSpPr>
        <dsp:cNvPr id="0" name=""/>
        <dsp:cNvSpPr/>
      </dsp:nvSpPr>
      <dsp:spPr>
        <a:xfrm>
          <a:off x="171851" y="7740"/>
          <a:ext cx="2405927" cy="1151280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938" tIns="0" rIns="90938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1. Schritt: Zentrale Merkmale der Schlüsselbegriffe (4 AB)</a:t>
          </a:r>
        </a:p>
      </dsp:txBody>
      <dsp:txXfrm>
        <a:off x="171851" y="7740"/>
        <a:ext cx="2405927" cy="1151280"/>
      </dsp:txXfrm>
    </dsp:sp>
    <dsp:sp modelId="{7489E4A5-C5D2-465D-9BFC-EDACC39E6551}">
      <dsp:nvSpPr>
        <dsp:cNvPr id="0" name=""/>
        <dsp:cNvSpPr/>
      </dsp:nvSpPr>
      <dsp:spPr>
        <a:xfrm>
          <a:off x="0" y="2352420"/>
          <a:ext cx="3437039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55681F-003F-400E-AF5B-B61A2FAEE7CD}">
      <dsp:nvSpPr>
        <dsp:cNvPr id="0" name=""/>
        <dsp:cNvSpPr/>
      </dsp:nvSpPr>
      <dsp:spPr>
        <a:xfrm>
          <a:off x="171851" y="1776780"/>
          <a:ext cx="2405927" cy="1151280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938" tIns="0" rIns="90938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2. Zusammenhänge zwischen den einzelnen Schlüsselbegriffen</a:t>
          </a:r>
        </a:p>
      </dsp:txBody>
      <dsp:txXfrm>
        <a:off x="171851" y="1776780"/>
        <a:ext cx="2405927" cy="1151280"/>
      </dsp:txXfrm>
    </dsp:sp>
    <dsp:sp modelId="{97DBF900-33A6-4C6C-9AAB-7C982BB426CD}">
      <dsp:nvSpPr>
        <dsp:cNvPr id="0" name=""/>
        <dsp:cNvSpPr/>
      </dsp:nvSpPr>
      <dsp:spPr>
        <a:xfrm>
          <a:off x="0" y="4121459"/>
          <a:ext cx="3437039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6EB54C-AF2C-429E-9801-8A54EA8DEF8E}">
      <dsp:nvSpPr>
        <dsp:cNvPr id="0" name=""/>
        <dsp:cNvSpPr/>
      </dsp:nvSpPr>
      <dsp:spPr>
        <a:xfrm>
          <a:off x="171851" y="3545820"/>
          <a:ext cx="2405927" cy="1151280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938" tIns="0" rIns="90938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3. Erstellung einer „Lernlandkarte“ (LLK): Strukturierung und Visualisierung </a:t>
          </a:r>
        </a:p>
      </dsp:txBody>
      <dsp:txXfrm>
        <a:off x="171851" y="3545820"/>
        <a:ext cx="2405927" cy="11512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860F0E-D8FE-4F2E-8649-4175A38975CE}">
      <dsp:nvSpPr>
        <dsp:cNvPr id="0" name=""/>
        <dsp:cNvSpPr/>
      </dsp:nvSpPr>
      <dsp:spPr>
        <a:xfrm>
          <a:off x="736" y="2036482"/>
          <a:ext cx="1652582" cy="1363034"/>
        </a:xfrm>
        <a:prstGeom prst="roundRect">
          <a:avLst>
            <a:gd name="adj" fmla="val 10000"/>
          </a:avLst>
        </a:prstGeom>
        <a:solidFill>
          <a:schemeClr val="bg1">
            <a:lumMod val="65000"/>
            <a:alpha val="9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>
              <a:solidFill>
                <a:schemeClr val="accent1">
                  <a:lumMod val="50000"/>
                </a:schemeClr>
              </a:solidFill>
            </a:rPr>
            <a:t>Kolonialismus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>
              <a:solidFill>
                <a:schemeClr val="accent1">
                  <a:lumMod val="50000"/>
                </a:schemeClr>
              </a:solidFill>
            </a:rPr>
            <a:t>Dekolonisierung/ Dekolonisation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>
              <a:solidFill>
                <a:schemeClr val="accent1">
                  <a:lumMod val="50000"/>
                </a:schemeClr>
              </a:solidFill>
            </a:rPr>
            <a:t>Imperium/ Imperialismus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b="1" kern="1200" dirty="0">
              <a:solidFill>
                <a:schemeClr val="accent1">
                  <a:lumMod val="50000"/>
                </a:schemeClr>
              </a:solidFill>
            </a:rPr>
            <a:t>Rassismus</a:t>
          </a:r>
        </a:p>
      </dsp:txBody>
      <dsp:txXfrm>
        <a:off x="736" y="2036482"/>
        <a:ext cx="1652582" cy="1070955"/>
      </dsp:txXfrm>
    </dsp:sp>
    <dsp:sp modelId="{5763BB64-C558-4AED-A6AD-9FCDC6103E7A}">
      <dsp:nvSpPr>
        <dsp:cNvPr id="0" name=""/>
        <dsp:cNvSpPr/>
      </dsp:nvSpPr>
      <dsp:spPr>
        <a:xfrm>
          <a:off x="822972" y="2588404"/>
          <a:ext cx="1678279" cy="1678279"/>
        </a:xfrm>
        <a:prstGeom prst="leftCircularArrow">
          <a:avLst>
            <a:gd name="adj1" fmla="val 1859"/>
            <a:gd name="adj2" fmla="val 222030"/>
            <a:gd name="adj3" fmla="val 1358489"/>
            <a:gd name="adj4" fmla="val 8385437"/>
            <a:gd name="adj5" fmla="val 21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EABEC1-F735-4AD1-87DC-311F3663F23B}">
      <dsp:nvSpPr>
        <dsp:cNvPr id="0" name=""/>
        <dsp:cNvSpPr/>
      </dsp:nvSpPr>
      <dsp:spPr>
        <a:xfrm>
          <a:off x="312905" y="3363655"/>
          <a:ext cx="1468961" cy="584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Begriffs-</a:t>
          </a:r>
          <a:r>
            <a:rPr lang="de-DE" sz="1400" b="1" kern="1200" dirty="0" err="1"/>
            <a:t>kompetenz</a:t>
          </a:r>
          <a:endParaRPr lang="de-DE" sz="1400" b="1" kern="1200" dirty="0"/>
        </a:p>
      </dsp:txBody>
      <dsp:txXfrm>
        <a:off x="312905" y="3363655"/>
        <a:ext cx="1468961" cy="584157"/>
      </dsp:txXfrm>
    </dsp:sp>
    <dsp:sp modelId="{11A1AB8B-A9B1-4FBF-A8A6-768B6F91601A}">
      <dsp:nvSpPr>
        <dsp:cNvPr id="0" name=""/>
        <dsp:cNvSpPr/>
      </dsp:nvSpPr>
      <dsp:spPr>
        <a:xfrm>
          <a:off x="1955611" y="2033838"/>
          <a:ext cx="1652582" cy="1363034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200" b="0" kern="1200" dirty="0"/>
        </a:p>
      </dsp:txBody>
      <dsp:txXfrm>
        <a:off x="1955611" y="2325917"/>
        <a:ext cx="1652582" cy="1070955"/>
      </dsp:txXfrm>
    </dsp:sp>
    <dsp:sp modelId="{EAE7D048-DF1C-459B-A801-30B624CC9E83}">
      <dsp:nvSpPr>
        <dsp:cNvPr id="0" name=""/>
        <dsp:cNvSpPr/>
      </dsp:nvSpPr>
      <dsp:spPr>
        <a:xfrm>
          <a:off x="2817050" y="1186657"/>
          <a:ext cx="1933310" cy="1933310"/>
        </a:xfrm>
        <a:prstGeom prst="circularArrow">
          <a:avLst>
            <a:gd name="adj1" fmla="val 1614"/>
            <a:gd name="adj2" fmla="val 191671"/>
            <a:gd name="adj3" fmla="val 19848440"/>
            <a:gd name="adj4" fmla="val 12791133"/>
            <a:gd name="adj5" fmla="val 188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F73A5F-59EF-4C73-BE85-2503E584AB2F}">
      <dsp:nvSpPr>
        <dsp:cNvPr id="0" name=""/>
        <dsp:cNvSpPr/>
      </dsp:nvSpPr>
      <dsp:spPr>
        <a:xfrm>
          <a:off x="2268518" y="1642713"/>
          <a:ext cx="1468961" cy="584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Strukturierungs-</a:t>
          </a:r>
          <a:r>
            <a:rPr lang="de-DE" sz="1400" b="1" kern="1200" dirty="0" err="1"/>
            <a:t>kompetenz</a:t>
          </a:r>
          <a:endParaRPr lang="de-DE" sz="1400" b="1" kern="1200" dirty="0"/>
        </a:p>
      </dsp:txBody>
      <dsp:txXfrm>
        <a:off x="2268518" y="1642713"/>
        <a:ext cx="1468961" cy="584157"/>
      </dsp:txXfrm>
    </dsp:sp>
    <dsp:sp modelId="{43A64B25-770E-4ABB-BEE0-B3972EDFE1B0}">
      <dsp:nvSpPr>
        <dsp:cNvPr id="0" name=""/>
        <dsp:cNvSpPr/>
      </dsp:nvSpPr>
      <dsp:spPr>
        <a:xfrm>
          <a:off x="3970309" y="2036482"/>
          <a:ext cx="1652582" cy="13630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4000" kern="1200" dirty="0"/>
        </a:p>
      </dsp:txBody>
      <dsp:txXfrm>
        <a:off x="3970309" y="2036482"/>
        <a:ext cx="1652582" cy="1070955"/>
      </dsp:txXfrm>
    </dsp:sp>
    <dsp:sp modelId="{C203BAA7-AFAC-40FB-AFA0-F573561E125D}">
      <dsp:nvSpPr>
        <dsp:cNvPr id="0" name=""/>
        <dsp:cNvSpPr/>
      </dsp:nvSpPr>
      <dsp:spPr>
        <a:xfrm>
          <a:off x="4337549" y="3107438"/>
          <a:ext cx="1468961" cy="584157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1" kern="1200" dirty="0"/>
            <a:t>Sachkompetenz</a:t>
          </a:r>
        </a:p>
      </dsp:txBody>
      <dsp:txXfrm>
        <a:off x="4337549" y="3107438"/>
        <a:ext cx="1468961" cy="5841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56EA3-2848-4396-A596-016B724840A0}">
      <dsp:nvSpPr>
        <dsp:cNvPr id="0" name=""/>
        <dsp:cNvSpPr/>
      </dsp:nvSpPr>
      <dsp:spPr>
        <a:xfrm>
          <a:off x="932400" y="599400"/>
          <a:ext cx="732600" cy="732600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200" kern="1200"/>
        </a:p>
      </dsp:txBody>
      <dsp:txXfrm>
        <a:off x="1079685" y="771008"/>
        <a:ext cx="438030" cy="376572"/>
      </dsp:txXfrm>
    </dsp:sp>
    <dsp:sp modelId="{28207938-B154-4A13-BCBC-C1498015E5A5}">
      <dsp:nvSpPr>
        <dsp:cNvPr id="0" name=""/>
        <dsp:cNvSpPr/>
      </dsp:nvSpPr>
      <dsp:spPr>
        <a:xfrm>
          <a:off x="506160" y="426240"/>
          <a:ext cx="532800" cy="53280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800" kern="1200"/>
        </a:p>
      </dsp:txBody>
      <dsp:txXfrm>
        <a:off x="640294" y="561185"/>
        <a:ext cx="264532" cy="262910"/>
      </dsp:txXfrm>
    </dsp:sp>
    <dsp:sp modelId="{D60679E3-203E-40BE-99DA-64C4EEA99DFE}">
      <dsp:nvSpPr>
        <dsp:cNvPr id="0" name=""/>
        <dsp:cNvSpPr/>
      </dsp:nvSpPr>
      <dsp:spPr>
        <a:xfrm rot="20700000">
          <a:off x="804582" y="58662"/>
          <a:ext cx="522035" cy="52203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800" kern="1200"/>
        </a:p>
      </dsp:txBody>
      <dsp:txXfrm rot="-20700000">
        <a:off x="919080" y="173160"/>
        <a:ext cx="293040" cy="293040"/>
      </dsp:txXfrm>
    </dsp:sp>
    <dsp:sp modelId="{877BBC43-8F50-497F-BDBD-05F96002BFE8}">
      <dsp:nvSpPr>
        <dsp:cNvPr id="0" name=""/>
        <dsp:cNvSpPr/>
      </dsp:nvSpPr>
      <dsp:spPr>
        <a:xfrm>
          <a:off x="849300" y="503065"/>
          <a:ext cx="937728" cy="937728"/>
        </a:xfrm>
        <a:prstGeom prst="circularArrow">
          <a:avLst>
            <a:gd name="adj1" fmla="val 4687"/>
            <a:gd name="adj2" fmla="val 299029"/>
            <a:gd name="adj3" fmla="val 2350621"/>
            <a:gd name="adj4" fmla="val 1628060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5770C-8D3B-4205-8D68-CAF1063467DA}">
      <dsp:nvSpPr>
        <dsp:cNvPr id="0" name=""/>
        <dsp:cNvSpPr/>
      </dsp:nvSpPr>
      <dsp:spPr>
        <a:xfrm>
          <a:off x="411802" y="320635"/>
          <a:ext cx="681318" cy="68131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B6BBBC-5B3F-4B09-8A9A-5F17EC576BA9}">
      <dsp:nvSpPr>
        <dsp:cNvPr id="0" name=""/>
        <dsp:cNvSpPr/>
      </dsp:nvSpPr>
      <dsp:spPr>
        <a:xfrm>
          <a:off x="683830" y="-43399"/>
          <a:ext cx="734598" cy="73459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F1DCC6-3799-40F7-8C56-CC111CDD06C7}">
      <dsp:nvSpPr>
        <dsp:cNvPr id="0" name=""/>
        <dsp:cNvSpPr/>
      </dsp:nvSpPr>
      <dsp:spPr>
        <a:xfrm>
          <a:off x="0" y="1296139"/>
          <a:ext cx="6096000" cy="1625600"/>
        </a:xfrm>
        <a:prstGeom prst="notchedRightArrow">
          <a:avLst/>
        </a:prstGeom>
        <a:solidFill>
          <a:srgbClr val="00B050">
            <a:alpha val="68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2F600-A777-42C1-9293-5B16E41BCE0B}">
      <dsp:nvSpPr>
        <dsp:cNvPr id="0" name=""/>
        <dsp:cNvSpPr/>
      </dsp:nvSpPr>
      <dsp:spPr>
        <a:xfrm>
          <a:off x="0" y="0"/>
          <a:ext cx="5486400" cy="162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rgbClr val="00B050"/>
              </a:solidFill>
            </a:rPr>
            <a:t>Dekolonisierung</a:t>
          </a:r>
          <a:r>
            <a:rPr lang="de-DE" sz="1800" kern="1200" dirty="0">
              <a:solidFill>
                <a:srgbClr val="00B050"/>
              </a:solidFill>
            </a:rPr>
            <a:t> – „Ende der </a:t>
          </a:r>
          <a:r>
            <a:rPr lang="de-DE" sz="1800" kern="1200" dirty="0">
              <a:solidFill>
                <a:srgbClr val="D99694"/>
              </a:solidFill>
            </a:rPr>
            <a:t>Imperien</a:t>
          </a:r>
          <a:r>
            <a:rPr lang="de-DE" sz="1800" kern="1200" dirty="0">
              <a:solidFill>
                <a:srgbClr val="00B050"/>
              </a:solidFill>
            </a:rPr>
            <a:t>“</a:t>
          </a:r>
        </a:p>
      </dsp:txBody>
      <dsp:txXfrm>
        <a:off x="0" y="0"/>
        <a:ext cx="5486400" cy="1625600"/>
      </dsp:txXfrm>
    </dsp:sp>
    <dsp:sp modelId="{F7D21C36-A21E-424E-ABED-CF971E30339F}">
      <dsp:nvSpPr>
        <dsp:cNvPr id="0" name=""/>
        <dsp:cNvSpPr/>
      </dsp:nvSpPr>
      <dsp:spPr>
        <a:xfrm>
          <a:off x="504057" y="1656185"/>
          <a:ext cx="850302" cy="777776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rgbClr r="0" g="0" b="0"/>
          </a:solidFill>
          <a:prstDash val="sys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21A428-1D7E-44FB-824B-BA69DA775B21}">
      <dsp:nvSpPr>
        <dsp:cNvPr id="0" name=""/>
        <dsp:cNvSpPr/>
      </dsp:nvSpPr>
      <dsp:spPr>
        <a:xfrm>
          <a:off x="1265" y="1131609"/>
          <a:ext cx="1541953" cy="616781"/>
        </a:xfrm>
        <a:prstGeom prst="chevron">
          <a:avLst/>
        </a:prstGeom>
        <a:solidFill>
          <a:srgbClr val="00B05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Eigendynamik</a:t>
          </a:r>
        </a:p>
      </dsp:txBody>
      <dsp:txXfrm>
        <a:off x="1265" y="1131609"/>
        <a:ext cx="1541953" cy="616781"/>
      </dsp:txXfrm>
    </dsp:sp>
    <dsp:sp modelId="{3A07B92B-F7C0-45AC-8B46-464F3F2DF0B5}">
      <dsp:nvSpPr>
        <dsp:cNvPr id="0" name=""/>
        <dsp:cNvSpPr/>
      </dsp:nvSpPr>
      <dsp:spPr>
        <a:xfrm>
          <a:off x="1389023" y="1131609"/>
          <a:ext cx="1541953" cy="616781"/>
        </a:xfrm>
        <a:prstGeom prst="chevron">
          <a:avLst/>
        </a:prstGeom>
        <a:solidFill>
          <a:srgbClr val="00B05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50" kern="1200" dirty="0"/>
            <a:t>Beschleunigung</a:t>
          </a:r>
        </a:p>
      </dsp:txBody>
      <dsp:txXfrm>
        <a:off x="1389023" y="1131609"/>
        <a:ext cx="1541953" cy="616781"/>
      </dsp:txXfrm>
    </dsp:sp>
    <dsp:sp modelId="{FAF97F21-196A-4F0E-899E-34903A6678FC}">
      <dsp:nvSpPr>
        <dsp:cNvPr id="0" name=""/>
        <dsp:cNvSpPr/>
      </dsp:nvSpPr>
      <dsp:spPr>
        <a:xfrm>
          <a:off x="2776781" y="1131609"/>
          <a:ext cx="1541953" cy="616781"/>
        </a:xfrm>
        <a:prstGeom prst="chevron">
          <a:avLst/>
        </a:prstGeom>
        <a:solidFill>
          <a:srgbClr val="00B05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Nicht intendierte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900" kern="1200" dirty="0"/>
            <a:t>Nebenwirkungen</a:t>
          </a:r>
        </a:p>
      </dsp:txBody>
      <dsp:txXfrm>
        <a:off x="2776781" y="1131609"/>
        <a:ext cx="1541953" cy="616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D9EAB-68EF-4E19-882C-023695BCCC60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7EFA9D-6CA3-462A-942D-E7901FD140B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EFA9D-6CA3-462A-942D-E7901FD140BF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2210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7EFA9D-6CA3-462A-942D-E7901FD140BF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Erwartungshorizont</a:t>
            </a:r>
            <a:r>
              <a:rPr lang="de-DE" baseline="0" dirty="0"/>
              <a:t> </a:t>
            </a:r>
            <a:r>
              <a:rPr lang="de-DE" baseline="0"/>
              <a:t>„Lernlandkarte“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7EFA9D-6CA3-462A-942D-E7901FD140BF}" type="slidenum">
              <a:rPr lang="de-DE" smtClean="0"/>
              <a:pPr/>
              <a:t>7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8FD50-0F4B-4A02-9D18-5A0184AAB2E6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3F2A-B368-422E-B1BB-E9250CCDEEA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8FD50-0F4B-4A02-9D18-5A0184AAB2E6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3F2A-B368-422E-B1BB-E9250CCDEEA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8FD50-0F4B-4A02-9D18-5A0184AAB2E6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3F2A-B368-422E-B1BB-E9250CCDEEA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8FD50-0F4B-4A02-9D18-5A0184AAB2E6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3F2A-B368-422E-B1BB-E9250CCDEEA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8FD50-0F4B-4A02-9D18-5A0184AAB2E6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3F2A-B368-422E-B1BB-E9250CCDEEA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8FD50-0F4B-4A02-9D18-5A0184AAB2E6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3F2A-B368-422E-B1BB-E9250CCDEEA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8FD50-0F4B-4A02-9D18-5A0184AAB2E6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3F2A-B368-422E-B1BB-E9250CCDEEA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8FD50-0F4B-4A02-9D18-5A0184AAB2E6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3F2A-B368-422E-B1BB-E9250CCDEEA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8FD50-0F4B-4A02-9D18-5A0184AAB2E6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3F2A-B368-422E-B1BB-E9250CCDEEA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8FD50-0F4B-4A02-9D18-5A0184AAB2E6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3F2A-B368-422E-B1BB-E9250CCDEEA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8FD50-0F4B-4A02-9D18-5A0184AAB2E6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3F2A-B368-422E-B1BB-E9250CCDEEA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8FD50-0F4B-4A02-9D18-5A0184AAB2E6}" type="datetimeFigureOut">
              <a:rPr lang="de-DE" smtClean="0"/>
              <a:pPr/>
              <a:t>01.09.2022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C3F2A-B368-422E-B1BB-E9250CCDEEA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>
            <a:normAutofit/>
          </a:bodyPr>
          <a:lstStyle/>
          <a:p>
            <a:r>
              <a:rPr lang="de-DE" sz="5400" dirty="0">
                <a:solidFill>
                  <a:schemeClr val="accent1">
                    <a:lumMod val="50000"/>
                  </a:schemeClr>
                </a:solidFill>
              </a:rPr>
              <a:t>Das Fach Geschichte…</a:t>
            </a:r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>
          <a:xfrm>
            <a:off x="1043608" y="1700808"/>
            <a:ext cx="6984776" cy="1752600"/>
          </a:xfrm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…und </a:t>
            </a:r>
            <a:r>
              <a:rPr lang="de-DE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ein Blick </a:t>
            </a:r>
            <a:r>
              <a:rPr lang="de-DE" sz="3600" b="1" dirty="0">
                <a:solidFill>
                  <a:schemeClr val="bg1">
                    <a:lumMod val="50000"/>
                  </a:schemeClr>
                </a:solidFill>
              </a:rPr>
              <a:t>in die </a:t>
            </a:r>
            <a:r>
              <a:rPr lang="de-DE" sz="3600" b="1" dirty="0">
                <a:solidFill>
                  <a:schemeClr val="bg1">
                    <a:lumMod val="75000"/>
                  </a:schemeClr>
                </a:solidFill>
              </a:rPr>
              <a:t>Glaskugel</a:t>
            </a:r>
            <a:r>
              <a:rPr lang="de-DE" sz="3600" b="1" dirty="0">
                <a:solidFill>
                  <a:schemeClr val="bg1">
                    <a:lumMod val="85000"/>
                  </a:schemeClr>
                </a:solidFill>
              </a:rPr>
              <a:t>!?!</a:t>
            </a:r>
          </a:p>
          <a:p>
            <a:endParaRPr lang="de-DE" sz="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403648" y="6021288"/>
            <a:ext cx="6428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Eine Prognose am Ende der Schulzeit</a:t>
            </a:r>
          </a:p>
        </p:txBody>
      </p:sp>
      <p:sp>
        <p:nvSpPr>
          <p:cNvPr id="8" name="Ellipse 7"/>
          <p:cNvSpPr>
            <a:spLocks noChangeAspect="1"/>
          </p:cNvSpPr>
          <p:nvPr/>
        </p:nvSpPr>
        <p:spPr>
          <a:xfrm>
            <a:off x="2627784" y="2420888"/>
            <a:ext cx="3476785" cy="3348000"/>
          </a:xfrm>
          <a:prstGeom prst="ellipse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effectLst>
            <a:outerShdw blurRad="279400" dist="3810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203200">
            <a:bevelT w="215900" h="120650"/>
            <a:bevelB h="139700"/>
            <a:extrusionClr>
              <a:schemeClr val="bg1">
                <a:lumMod val="8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07504" y="188640"/>
            <a:ext cx="8856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Megatrends als </a:t>
            </a:r>
          </a:p>
          <a:p>
            <a:pPr algn="ctr"/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„Lawinen in Zeitlupe“</a:t>
            </a:r>
          </a:p>
        </p:txBody>
      </p:sp>
      <p:pic>
        <p:nvPicPr>
          <p:cNvPr id="9218" name="Picture 2" descr="https://upload.wikimedia.org/wikipedia/commons/thumb/a/a5/Philipp_Jakob_Loutherbourg_d._J._003.jpg/1280px-Philipp_Jakob_Loutherbourg_d._J._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412776"/>
            <a:ext cx="7178699" cy="4896000"/>
          </a:xfrm>
          <a:prstGeom prst="rect">
            <a:avLst/>
          </a:prstGeom>
          <a:noFill/>
        </p:spPr>
      </p:pic>
      <p:sp>
        <p:nvSpPr>
          <p:cNvPr id="5" name="Rechteck 4"/>
          <p:cNvSpPr/>
          <p:nvPr/>
        </p:nvSpPr>
        <p:spPr>
          <a:xfrm>
            <a:off x="971600" y="6381328"/>
            <a:ext cx="71287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P. J. </a:t>
            </a:r>
            <a:r>
              <a:rPr lang="fr-FR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Loutherbourg</a:t>
            </a:r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d. J. |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Avalanche dans les Alpes (1803)</a:t>
            </a:r>
          </a:p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https://commons.wikimedia.org/wiki/File:Philipp_Jakob_Loutherbourg_d._J._003.jpg?uselang=de</a:t>
            </a:r>
          </a:p>
          <a:p>
            <a:pPr algn="ct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Erwin </a:t>
            </a:r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Jurschitza</a:t>
            </a:r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| Gemeinfrei</a:t>
            </a:r>
          </a:p>
          <a:p>
            <a:pPr algn="ctr"/>
            <a:endParaRPr lang="de-DE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upload.wikimedia.org/wikipedia/commons/thumb/a/a5/Philipp_Jakob_Loutherbourg_d._J._003.jpg/1280px-Philipp_Jakob_Loutherbourg_d._J._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7178699" cy="4896000"/>
          </a:xfrm>
          <a:prstGeom prst="rect">
            <a:avLst/>
          </a:prstGeom>
          <a:noFill/>
        </p:spPr>
      </p:pic>
      <p:sp>
        <p:nvSpPr>
          <p:cNvPr id="4" name="Rechteck 3"/>
          <p:cNvSpPr/>
          <p:nvPr/>
        </p:nvSpPr>
        <p:spPr>
          <a:xfrm>
            <a:off x="107504" y="188640"/>
            <a:ext cx="8856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Vier Merkmale von Megatrends als </a:t>
            </a:r>
          </a:p>
          <a:p>
            <a:pPr algn="ctr"/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„Lawinen in Zeitlupe“</a:t>
            </a:r>
          </a:p>
        </p:txBody>
      </p:sp>
      <p:graphicFrame>
        <p:nvGraphicFramePr>
          <p:cNvPr id="8" name="Diagramm 7"/>
          <p:cNvGraphicFramePr>
            <a:graphicFrameLocks noChangeAspect="1"/>
          </p:cNvGraphicFramePr>
          <p:nvPr/>
        </p:nvGraphicFramePr>
        <p:xfrm>
          <a:off x="611560" y="1484784"/>
          <a:ext cx="7182000" cy="47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egende mit Linie 1 13"/>
          <p:cNvSpPr/>
          <p:nvPr/>
        </p:nvSpPr>
        <p:spPr>
          <a:xfrm>
            <a:off x="251520" y="2636912"/>
            <a:ext cx="2520280" cy="1296144"/>
          </a:xfrm>
          <a:prstGeom prst="borderCallout1">
            <a:avLst>
              <a:gd name="adj1" fmla="val 53286"/>
              <a:gd name="adj2" fmla="val 103680"/>
              <a:gd name="adj3" fmla="val 9224"/>
              <a:gd name="adj4" fmla="val 16952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  <p:sp>
        <p:nvSpPr>
          <p:cNvPr id="13" name="Legende mit Linie 1 12"/>
          <p:cNvSpPr/>
          <p:nvPr/>
        </p:nvSpPr>
        <p:spPr>
          <a:xfrm>
            <a:off x="6372200" y="2564904"/>
            <a:ext cx="2520280" cy="1296144"/>
          </a:xfrm>
          <a:prstGeom prst="borderCallout1">
            <a:avLst>
              <a:gd name="adj1" fmla="val 43945"/>
              <a:gd name="adj2" fmla="val -5794"/>
              <a:gd name="adj3" fmla="val 14110"/>
              <a:gd name="adj4" fmla="val -6894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  <p:sp>
        <p:nvSpPr>
          <p:cNvPr id="8" name="Legende mit Linie 1 7"/>
          <p:cNvSpPr/>
          <p:nvPr/>
        </p:nvSpPr>
        <p:spPr>
          <a:xfrm>
            <a:off x="6372200" y="764704"/>
            <a:ext cx="2520280" cy="1296144"/>
          </a:xfrm>
          <a:prstGeom prst="borderCallout1">
            <a:avLst>
              <a:gd name="adj1" fmla="val 114493"/>
              <a:gd name="adj2" fmla="val 49545"/>
              <a:gd name="adj3" fmla="val 130977"/>
              <a:gd name="adj4" fmla="val -15441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619672" y="2348880"/>
            <a:ext cx="62646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i="1" dirty="0">
                <a:solidFill>
                  <a:schemeClr val="accent1">
                    <a:lumMod val="50000"/>
                  </a:schemeClr>
                </a:solidFill>
              </a:rPr>
              <a:t>Beispiele für… </a:t>
            </a:r>
            <a:r>
              <a:rPr lang="de-DE" sz="8000" dirty="0">
                <a:solidFill>
                  <a:schemeClr val="accent1">
                    <a:lumMod val="50000"/>
                  </a:schemeClr>
                </a:solidFill>
              </a:rPr>
              <a:t>Megatrends!</a:t>
            </a:r>
          </a:p>
        </p:txBody>
      </p:sp>
      <p:sp>
        <p:nvSpPr>
          <p:cNvPr id="10" name="Legende mit Linie 1 9"/>
          <p:cNvSpPr/>
          <p:nvPr/>
        </p:nvSpPr>
        <p:spPr>
          <a:xfrm>
            <a:off x="395536" y="908720"/>
            <a:ext cx="2520280" cy="1296144"/>
          </a:xfrm>
          <a:prstGeom prst="borderCallout1">
            <a:avLst>
              <a:gd name="adj1" fmla="val 110294"/>
              <a:gd name="adj2" fmla="val 51273"/>
              <a:gd name="adj3" fmla="val 117540"/>
              <a:gd name="adj4" fmla="val 11932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  <p:sp>
        <p:nvSpPr>
          <p:cNvPr id="11" name="Legende mit Linie 1 10"/>
          <p:cNvSpPr/>
          <p:nvPr/>
        </p:nvSpPr>
        <p:spPr>
          <a:xfrm>
            <a:off x="3347864" y="260648"/>
            <a:ext cx="2520280" cy="1296144"/>
          </a:xfrm>
          <a:prstGeom prst="borderCallout1">
            <a:avLst>
              <a:gd name="adj1" fmla="val 114493"/>
              <a:gd name="adj2" fmla="val 49545"/>
              <a:gd name="adj3" fmla="val 156173"/>
              <a:gd name="adj4" fmla="val 493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egende mit Linie 1 13"/>
          <p:cNvSpPr/>
          <p:nvPr/>
        </p:nvSpPr>
        <p:spPr>
          <a:xfrm>
            <a:off x="251520" y="2636912"/>
            <a:ext cx="2520280" cy="1296144"/>
          </a:xfrm>
          <a:prstGeom prst="borderCallout1">
            <a:avLst>
              <a:gd name="adj1" fmla="val 53286"/>
              <a:gd name="adj2" fmla="val 103680"/>
              <a:gd name="adj3" fmla="val 9224"/>
              <a:gd name="adj4" fmla="val 16952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  <p:sp>
        <p:nvSpPr>
          <p:cNvPr id="13" name="Legende mit Linie 1 12"/>
          <p:cNvSpPr/>
          <p:nvPr/>
        </p:nvSpPr>
        <p:spPr>
          <a:xfrm>
            <a:off x="6372200" y="2564904"/>
            <a:ext cx="2520280" cy="1296144"/>
          </a:xfrm>
          <a:prstGeom prst="borderCallout1">
            <a:avLst>
              <a:gd name="adj1" fmla="val 43945"/>
              <a:gd name="adj2" fmla="val -5794"/>
              <a:gd name="adj3" fmla="val 14110"/>
              <a:gd name="adj4" fmla="val -6894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[…]</a:t>
            </a:r>
          </a:p>
        </p:txBody>
      </p:sp>
      <p:sp>
        <p:nvSpPr>
          <p:cNvPr id="8" name="Legende mit Linie 1 7"/>
          <p:cNvSpPr/>
          <p:nvPr/>
        </p:nvSpPr>
        <p:spPr>
          <a:xfrm>
            <a:off x="6372200" y="764704"/>
            <a:ext cx="2520280" cy="1296144"/>
          </a:xfrm>
          <a:prstGeom prst="borderCallout1">
            <a:avLst>
              <a:gd name="adj1" fmla="val 114493"/>
              <a:gd name="adj2" fmla="val 49545"/>
              <a:gd name="adj3" fmla="val 130977"/>
              <a:gd name="adj4" fmla="val -15441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„Globalisierung“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619672" y="2348880"/>
            <a:ext cx="62646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i="1" dirty="0">
                <a:solidFill>
                  <a:schemeClr val="accent1">
                    <a:lumMod val="50000"/>
                  </a:schemeClr>
                </a:solidFill>
              </a:rPr>
              <a:t>Beispiele für… </a:t>
            </a:r>
            <a:r>
              <a:rPr lang="de-DE" sz="8000" dirty="0">
                <a:solidFill>
                  <a:schemeClr val="accent1">
                    <a:lumMod val="50000"/>
                  </a:schemeClr>
                </a:solidFill>
              </a:rPr>
              <a:t>Megatrends!</a:t>
            </a:r>
          </a:p>
        </p:txBody>
      </p:sp>
      <p:sp>
        <p:nvSpPr>
          <p:cNvPr id="10" name="Legende mit Linie 1 9"/>
          <p:cNvSpPr/>
          <p:nvPr/>
        </p:nvSpPr>
        <p:spPr>
          <a:xfrm>
            <a:off x="395536" y="908720"/>
            <a:ext cx="2520280" cy="1296144"/>
          </a:xfrm>
          <a:prstGeom prst="borderCallout1">
            <a:avLst>
              <a:gd name="adj1" fmla="val 110294"/>
              <a:gd name="adj2" fmla="val 51273"/>
              <a:gd name="adj3" fmla="val 117540"/>
              <a:gd name="adj4" fmla="val 119320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„Klimawandel!“</a:t>
            </a:r>
          </a:p>
        </p:txBody>
      </p:sp>
      <p:sp>
        <p:nvSpPr>
          <p:cNvPr id="11" name="Legende mit Linie 1 10"/>
          <p:cNvSpPr/>
          <p:nvPr/>
        </p:nvSpPr>
        <p:spPr>
          <a:xfrm>
            <a:off x="3347864" y="260648"/>
            <a:ext cx="2520280" cy="1296144"/>
          </a:xfrm>
          <a:prstGeom prst="borderCallout1">
            <a:avLst>
              <a:gd name="adj1" fmla="val 114493"/>
              <a:gd name="adj2" fmla="val 49545"/>
              <a:gd name="adj3" fmla="val 156173"/>
              <a:gd name="adj4" fmla="val 49348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„Digitalisierung“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059832" y="5013176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00B050"/>
                </a:solidFill>
              </a:rPr>
              <a:t>Dekolonisierung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6156176" y="4653136"/>
            <a:ext cx="792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200" b="1" dirty="0">
                <a:solidFill>
                  <a:srgbClr val="00B050"/>
                </a:solidFill>
              </a:rPr>
              <a:t>?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251520" y="5589240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1">
                    <a:lumMod val="50000"/>
                  </a:schemeClr>
                </a:solidFill>
              </a:rPr>
              <a:t>„…einer der dramatischsten Vorgänge der neueren Geschichte.“ </a:t>
            </a:r>
          </a:p>
          <a:p>
            <a:pPr algn="ctr"/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J. C. Jansen / J. Osterhammel (2013)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36104"/>
          </a:xfrm>
        </p:spPr>
        <p:txBody>
          <a:bodyPr>
            <a:normAutofit/>
          </a:bodyPr>
          <a:lstStyle/>
          <a:p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Erstellung einer „Lernlandkarte“ (</a:t>
            </a:r>
            <a:r>
              <a:rPr lang="de-DE" sz="2000" b="1" dirty="0" err="1">
                <a:solidFill>
                  <a:schemeClr val="accent1">
                    <a:lumMod val="50000"/>
                  </a:schemeClr>
                </a:solidFill>
              </a:rPr>
              <a:t>Advance</a:t>
            </a:r>
            <a:r>
              <a:rPr lang="de-DE" sz="2000" b="1" dirty="0">
                <a:solidFill>
                  <a:schemeClr val="accent1">
                    <a:lumMod val="50000"/>
                  </a:schemeClr>
                </a:solidFill>
              </a:rPr>
              <a:t> Organizer) </a:t>
            </a:r>
            <a:r>
              <a:rPr lang="de-DE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|</a:t>
            </a:r>
            <a:r>
              <a:rPr lang="de-DE" sz="2400" dirty="0"/>
              <a:t> </a:t>
            </a:r>
            <a:br>
              <a:rPr lang="de-DE" sz="2400" dirty="0"/>
            </a:br>
            <a:r>
              <a:rPr lang="de-DE" sz="1800" dirty="0"/>
              <a:t>Problemstellung im fachwissenschaftlichen Zusammenhang</a:t>
            </a:r>
          </a:p>
        </p:txBody>
      </p:sp>
      <p:graphicFrame>
        <p:nvGraphicFramePr>
          <p:cNvPr id="9" name="Inhaltsplatzhalter 8"/>
          <p:cNvGraphicFramePr>
            <a:graphicFrameLocks noGrp="1" noChangeAspect="1"/>
          </p:cNvGraphicFramePr>
          <p:nvPr>
            <p:ph idx="1"/>
          </p:nvPr>
        </p:nvGraphicFramePr>
        <p:xfrm>
          <a:off x="179512" y="1196752"/>
          <a:ext cx="3437039" cy="511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feil nach unten 4"/>
          <p:cNvSpPr/>
          <p:nvPr/>
        </p:nvSpPr>
        <p:spPr>
          <a:xfrm>
            <a:off x="2915816" y="1196752"/>
            <a:ext cx="576064" cy="47525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4AB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1LLK</a:t>
            </a:r>
          </a:p>
        </p:txBody>
      </p:sp>
      <p:graphicFrame>
        <p:nvGraphicFramePr>
          <p:cNvPr id="4" name="Diagramm 3"/>
          <p:cNvGraphicFramePr>
            <a:graphicFrameLocks noChangeAspect="1"/>
          </p:cNvGraphicFramePr>
          <p:nvPr/>
        </p:nvGraphicFramePr>
        <p:xfrm>
          <a:off x="3131840" y="620688"/>
          <a:ext cx="5807248" cy="543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Diagramm 9"/>
          <p:cNvGraphicFramePr>
            <a:graphicFrameLocks noChangeAspect="1"/>
          </p:cNvGraphicFramePr>
          <p:nvPr/>
        </p:nvGraphicFramePr>
        <p:xfrm>
          <a:off x="4788024" y="2852936"/>
          <a:ext cx="1998000" cy="13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pSp>
        <p:nvGrpSpPr>
          <p:cNvPr id="11" name="Gruppieren 10"/>
          <p:cNvGrpSpPr>
            <a:grpSpLocks noChangeAspect="1"/>
          </p:cNvGrpSpPr>
          <p:nvPr/>
        </p:nvGrpSpPr>
        <p:grpSpPr>
          <a:xfrm>
            <a:off x="6012160" y="2924944"/>
            <a:ext cx="612000" cy="612000"/>
            <a:chOff x="804582" y="58662"/>
            <a:chExt cx="522035" cy="522035"/>
          </a:xfrm>
        </p:grpSpPr>
        <p:sp>
          <p:nvSpPr>
            <p:cNvPr id="12" name=" 3"/>
            <p:cNvSpPr/>
            <p:nvPr/>
          </p:nvSpPr>
          <p:spPr>
            <a:xfrm rot="20700000">
              <a:off x="804582" y="58662"/>
              <a:ext cx="522035" cy="522035"/>
            </a:xfrm>
            <a:prstGeom prst="gear6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 4"/>
            <p:cNvSpPr/>
            <p:nvPr/>
          </p:nvSpPr>
          <p:spPr>
            <a:xfrm>
              <a:off x="919080" y="173160"/>
              <a:ext cx="293040" cy="2930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e-DE" sz="900" kern="1200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 7"/>
          <p:cNvGraphicFramePr/>
          <p:nvPr/>
        </p:nvGraphicFramePr>
        <p:xfrm>
          <a:off x="2555776" y="35730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0" name="Diagramm 19"/>
          <p:cNvGraphicFramePr>
            <a:graphicFrameLocks noChangeAspect="1"/>
          </p:cNvGraphicFramePr>
          <p:nvPr/>
        </p:nvGraphicFramePr>
        <p:xfrm>
          <a:off x="3923928" y="4221088"/>
          <a:ext cx="4320000" cy="28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Ellipse 5"/>
          <p:cNvSpPr/>
          <p:nvPr/>
        </p:nvSpPr>
        <p:spPr>
          <a:xfrm>
            <a:off x="683568" y="1196752"/>
            <a:ext cx="2952328" cy="2592288"/>
          </a:xfrm>
          <a:prstGeom prst="ellipse">
            <a:avLst/>
          </a:prstGeom>
          <a:solidFill>
            <a:srgbClr val="D99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Ellipse 6"/>
          <p:cNvSpPr/>
          <p:nvPr/>
        </p:nvSpPr>
        <p:spPr>
          <a:xfrm>
            <a:off x="1115616" y="2132856"/>
            <a:ext cx="864096" cy="792088"/>
          </a:xfrm>
          <a:prstGeom prst="ellipse">
            <a:avLst/>
          </a:prstGeom>
          <a:solidFill>
            <a:srgbClr val="C00000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3059832" y="2708920"/>
            <a:ext cx="3312368" cy="830997"/>
          </a:xfrm>
          <a:prstGeom prst="rect">
            <a:avLst/>
          </a:prstGeom>
          <a:solidFill>
            <a:srgbClr val="C00000"/>
          </a:solidFill>
          <a:ln w="31750">
            <a:solidFill>
              <a:schemeClr val="accent1">
                <a:shade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…als Generator und Stabilisator der „natürlichen Überlegenheit“ der Kolonialherren</a:t>
            </a:r>
          </a:p>
        </p:txBody>
      </p:sp>
      <p:sp>
        <p:nvSpPr>
          <p:cNvPr id="4" name="Explosion 2 3"/>
          <p:cNvSpPr>
            <a:spLocks noChangeAspect="1"/>
          </p:cNvSpPr>
          <p:nvPr/>
        </p:nvSpPr>
        <p:spPr>
          <a:xfrm>
            <a:off x="575051" y="116632"/>
            <a:ext cx="8568949" cy="1908000"/>
          </a:xfrm>
          <a:prstGeom prst="irregularSeal2">
            <a:avLst/>
          </a:prstGeom>
          <a:solidFill>
            <a:schemeClr val="accent1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1">
                    <a:lumMod val="85000"/>
                  </a:schemeClr>
                </a:solidFill>
              </a:rPr>
              <a:t>Rassismus…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323528" y="188640"/>
            <a:ext cx="3456384" cy="830997"/>
          </a:xfrm>
          <a:prstGeom prst="rect">
            <a:avLst/>
          </a:prstGeom>
          <a:solidFill>
            <a:srgbClr val="FC96A7">
              <a:alpha val="92549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</a:rPr>
              <a:t>Imperialismus:</a:t>
            </a:r>
          </a:p>
          <a:p>
            <a:pPr>
              <a:buFont typeface="Wingdings" pitchFamily="2" charset="2"/>
              <a:buChar char="§"/>
            </a:pPr>
            <a:r>
              <a:rPr lang="de-DE" sz="1600" dirty="0">
                <a:solidFill>
                  <a:schemeClr val="bg1"/>
                </a:solidFill>
              </a:rPr>
              <a:t>„</a:t>
            </a:r>
            <a:r>
              <a:rPr lang="de-DE" sz="1600" dirty="0">
                <a:solidFill>
                  <a:srgbClr val="C00000"/>
                </a:solidFill>
              </a:rPr>
              <a:t>formal</a:t>
            </a:r>
            <a:r>
              <a:rPr lang="de-DE" sz="1600" dirty="0">
                <a:solidFill>
                  <a:schemeClr val="bg1"/>
                </a:solidFill>
              </a:rPr>
              <a:t> vs. informal </a:t>
            </a:r>
            <a:r>
              <a:rPr lang="de-DE" sz="1600" dirty="0" err="1">
                <a:solidFill>
                  <a:schemeClr val="bg1"/>
                </a:solidFill>
              </a:rPr>
              <a:t>empire</a:t>
            </a:r>
            <a:r>
              <a:rPr lang="de-DE" sz="1600" dirty="0">
                <a:solidFill>
                  <a:schemeClr val="bg1"/>
                </a:solidFill>
              </a:rPr>
              <a:t>“</a:t>
            </a:r>
          </a:p>
          <a:p>
            <a:pPr>
              <a:buFont typeface="Wingdings" pitchFamily="2" charset="2"/>
              <a:buChar char="§"/>
            </a:pPr>
            <a:r>
              <a:rPr lang="de-DE" sz="1600" dirty="0">
                <a:solidFill>
                  <a:schemeClr val="bg1"/>
                </a:solidFill>
              </a:rPr>
              <a:t> Verdichtung zum </a:t>
            </a:r>
            <a:r>
              <a:rPr lang="de-DE" sz="1600" dirty="0">
                <a:solidFill>
                  <a:srgbClr val="C00000"/>
                </a:solidFill>
              </a:rPr>
              <a:t>Hochimperialismus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2627784" y="544522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92D050"/>
                </a:solidFill>
              </a:rPr>
              <a:t>Dekolonisation</a:t>
            </a:r>
          </a:p>
        </p:txBody>
      </p:sp>
      <p:sp>
        <p:nvSpPr>
          <p:cNvPr id="26" name="Gleichschenkliges Dreieck 25"/>
          <p:cNvSpPr/>
          <p:nvPr/>
        </p:nvSpPr>
        <p:spPr>
          <a:xfrm>
            <a:off x="0" y="2636912"/>
            <a:ext cx="3024336" cy="2448272"/>
          </a:xfrm>
          <a:prstGeom prst="triangle">
            <a:avLst/>
          </a:prstGeom>
          <a:solidFill>
            <a:srgbClr val="C00000"/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de-DE" sz="1600" b="1" dirty="0"/>
              <a:t>Kolonialismus: </a:t>
            </a:r>
            <a:r>
              <a:rPr lang="de-DE" sz="1400" dirty="0"/>
              <a:t>gewaltsam gestützte Herrschafts-</a:t>
            </a:r>
            <a:r>
              <a:rPr lang="de-DE" sz="1400" dirty="0" err="1"/>
              <a:t>beziehung</a:t>
            </a:r>
            <a:endParaRPr lang="de-DE" sz="1400" dirty="0"/>
          </a:p>
        </p:txBody>
      </p:sp>
      <p:sp>
        <p:nvSpPr>
          <p:cNvPr id="28" name="Flussdiagramm: Mehrere Dokumente 27"/>
          <p:cNvSpPr/>
          <p:nvPr/>
        </p:nvSpPr>
        <p:spPr>
          <a:xfrm>
            <a:off x="6084168" y="1700808"/>
            <a:ext cx="2880320" cy="1584176"/>
          </a:xfrm>
          <a:prstGeom prst="flowChartMultidocument">
            <a:avLst/>
          </a:prstGeom>
          <a:solidFill>
            <a:srgbClr val="C00000">
              <a:alpha val="7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…als Deutungsfolie kolonialer  Konflikte</a:t>
            </a:r>
          </a:p>
          <a:p>
            <a:pPr algn="ctr"/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…reproduziert in der Kolonialpropaganda</a:t>
            </a:r>
          </a:p>
        </p:txBody>
      </p:sp>
      <p:sp>
        <p:nvSpPr>
          <p:cNvPr id="32" name="Nach links gekrümmter Pfeil 31"/>
          <p:cNvSpPr/>
          <p:nvPr/>
        </p:nvSpPr>
        <p:spPr>
          <a:xfrm>
            <a:off x="5436096" y="1556792"/>
            <a:ext cx="288032" cy="72008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3347864" y="1916832"/>
            <a:ext cx="2016224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85000"/>
                  </a:schemeClr>
                </a:solidFill>
              </a:rPr>
              <a:t>…als Rechtfertigung imperialer Expansion</a:t>
            </a:r>
          </a:p>
        </p:txBody>
      </p:sp>
      <p:sp>
        <p:nvSpPr>
          <p:cNvPr id="34" name="Pfeil nach links 33"/>
          <p:cNvSpPr/>
          <p:nvPr/>
        </p:nvSpPr>
        <p:spPr>
          <a:xfrm>
            <a:off x="2843808" y="2132856"/>
            <a:ext cx="504056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Nach links gekrümmter Pfeil 39"/>
          <p:cNvSpPr/>
          <p:nvPr/>
        </p:nvSpPr>
        <p:spPr>
          <a:xfrm>
            <a:off x="4932040" y="3429000"/>
            <a:ext cx="432048" cy="648072"/>
          </a:xfrm>
          <a:prstGeom prst="curvedLef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1" name="Nach links gekrümmter Pfeil 40"/>
          <p:cNvSpPr/>
          <p:nvPr/>
        </p:nvSpPr>
        <p:spPr>
          <a:xfrm rot="10950552">
            <a:off x="4283968" y="3429000"/>
            <a:ext cx="432048" cy="648072"/>
          </a:xfrm>
          <a:prstGeom prst="curved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2" name="Legende mit Pfeil nach rechts 41"/>
          <p:cNvSpPr/>
          <p:nvPr/>
        </p:nvSpPr>
        <p:spPr>
          <a:xfrm>
            <a:off x="179512" y="5157192"/>
            <a:ext cx="2592288" cy="1296144"/>
          </a:xfrm>
          <a:prstGeom prst="rightArrowCallout">
            <a:avLst/>
          </a:prstGeom>
          <a:solidFill>
            <a:srgbClr val="00B050"/>
          </a:solidFill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„</a:t>
            </a:r>
            <a:r>
              <a:rPr lang="de-DE" sz="1400" b="1" dirty="0"/>
              <a:t>Gegengeschichte</a:t>
            </a:r>
            <a:r>
              <a:rPr lang="de-DE" sz="1400" dirty="0"/>
              <a:t> von Widerspruch und Widerstand“</a:t>
            </a:r>
          </a:p>
        </p:txBody>
      </p:sp>
      <p:sp>
        <p:nvSpPr>
          <p:cNvPr id="21" name="Legende mit Pfeil nach links 20"/>
          <p:cNvSpPr/>
          <p:nvPr/>
        </p:nvSpPr>
        <p:spPr>
          <a:xfrm>
            <a:off x="2411760" y="4149080"/>
            <a:ext cx="3528392" cy="360040"/>
          </a:xfrm>
          <a:prstGeom prst="leftArrowCallout">
            <a:avLst/>
          </a:prstGeom>
          <a:solidFill>
            <a:srgbClr val="C00000"/>
          </a:solidFill>
          <a:ln w="317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„Zivilisierungsauftrag“</a:t>
            </a:r>
          </a:p>
        </p:txBody>
      </p:sp>
      <p:cxnSp>
        <p:nvCxnSpPr>
          <p:cNvPr id="44" name="Gerade Verbindung mit Pfeil 43"/>
          <p:cNvCxnSpPr/>
          <p:nvPr/>
        </p:nvCxnSpPr>
        <p:spPr>
          <a:xfrm>
            <a:off x="827584" y="692696"/>
            <a:ext cx="504056" cy="144016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/>
          <p:nvPr/>
        </p:nvCxnSpPr>
        <p:spPr>
          <a:xfrm flipH="1">
            <a:off x="1763688" y="908720"/>
            <a:ext cx="792088" cy="1224136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feil nach oben und unten 21"/>
          <p:cNvSpPr/>
          <p:nvPr/>
        </p:nvSpPr>
        <p:spPr>
          <a:xfrm rot="10800000">
            <a:off x="539552" y="4509120"/>
            <a:ext cx="504000" cy="1044000"/>
          </a:xfrm>
          <a:prstGeom prst="upDownArrow">
            <a:avLst/>
          </a:prstGeom>
          <a:gradFill>
            <a:gsLst>
              <a:gs pos="0">
                <a:srgbClr val="C00000"/>
              </a:gs>
              <a:gs pos="0">
                <a:srgbClr val="92D050"/>
              </a:gs>
              <a:gs pos="0">
                <a:srgbClr val="00B050"/>
              </a:gs>
              <a:gs pos="0">
                <a:srgbClr val="00B05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 w="2222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endParaRPr lang="de-D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291</Words>
  <Application>Microsoft Office PowerPoint</Application>
  <PresentationFormat>Bildschirmpräsentation (4:3)</PresentationFormat>
  <Paragraphs>74</Paragraphs>
  <Slides>7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Larissa-Design</vt:lpstr>
      <vt:lpstr>Das Fach Geschichte…</vt:lpstr>
      <vt:lpstr>PowerPoint-Präsentation</vt:lpstr>
      <vt:lpstr>PowerPoint-Präsentation</vt:lpstr>
      <vt:lpstr>PowerPoint-Präsentation</vt:lpstr>
      <vt:lpstr>PowerPoint-Präsentation</vt:lpstr>
      <vt:lpstr>Erstellung einer „Lernlandkarte“ (Advance Organizer) |  Problemstellung im fachwissenschaftlichen Zusammenhang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Einstieg in die UE</dc:title>
  <dc:creator>Julian Kümmerle</dc:creator>
  <cp:lastModifiedBy>Julian Kümmerle</cp:lastModifiedBy>
  <cp:revision>72</cp:revision>
  <dcterms:created xsi:type="dcterms:W3CDTF">2021-09-12T12:19:05Z</dcterms:created>
  <dcterms:modified xsi:type="dcterms:W3CDTF">2022-09-01T05:14:59Z</dcterms:modified>
</cp:coreProperties>
</file>