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bookmarkIdSeed="3">
  <p:sldMasterIdLst>
    <p:sldMasterId id="2147483741" r:id="rId1"/>
  </p:sldMasterIdLst>
  <p:notesMasterIdLst>
    <p:notesMasterId r:id="rId21"/>
  </p:notesMasterIdLst>
  <p:handoutMasterIdLst>
    <p:handoutMasterId r:id="rId22"/>
  </p:handoutMasterIdLst>
  <p:sldIdLst>
    <p:sldId id="258" r:id="rId2"/>
    <p:sldId id="259" r:id="rId3"/>
    <p:sldId id="260" r:id="rId4"/>
    <p:sldId id="261" r:id="rId5"/>
    <p:sldId id="280" r:id="rId6"/>
    <p:sldId id="281" r:id="rId7"/>
    <p:sldId id="282" r:id="rId8"/>
    <p:sldId id="262" r:id="rId9"/>
    <p:sldId id="279" r:id="rId10"/>
    <p:sldId id="263" r:id="rId11"/>
    <p:sldId id="277" r:id="rId12"/>
    <p:sldId id="264" r:id="rId13"/>
    <p:sldId id="278" r:id="rId14"/>
    <p:sldId id="265" r:id="rId15"/>
    <p:sldId id="266" r:id="rId16"/>
    <p:sldId id="267" r:id="rId17"/>
    <p:sldId id="268" r:id="rId18"/>
    <p:sldId id="271" r:id="rId19"/>
    <p:sldId id="273" r:id="rId20"/>
  </p:sldIdLst>
  <p:sldSz cx="9144000" cy="6858000" type="screen4x3"/>
  <p:notesSz cx="6797675" cy="9926638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71">
          <p15:clr>
            <a:srgbClr val="A4A3A4"/>
          </p15:clr>
        </p15:guide>
        <p15:guide id="2" orient="horz" pos="2069">
          <p15:clr>
            <a:srgbClr val="A4A3A4"/>
          </p15:clr>
        </p15:guide>
        <p15:guide id="3" orient="horz" pos="1570">
          <p15:clr>
            <a:srgbClr val="A4A3A4"/>
          </p15:clr>
        </p15:guide>
        <p15:guide id="4" orient="horz" pos="2568">
          <p15:clr>
            <a:srgbClr val="A4A3A4"/>
          </p15:clr>
        </p15:guide>
        <p15:guide id="5" orient="horz" pos="3022">
          <p15:clr>
            <a:srgbClr val="A4A3A4"/>
          </p15:clr>
        </p15:guide>
        <p15:guide id="6" orient="horz" pos="3566">
          <p15:clr>
            <a:srgbClr val="A4A3A4"/>
          </p15:clr>
        </p15:guide>
        <p15:guide id="7" pos="292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2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Vollrath, Carmen (KM)" initials="Vol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8000"/>
    <a:srgbClr val="CCFF33"/>
    <a:srgbClr val="99CC00"/>
    <a:srgbClr val="33CC33"/>
    <a:srgbClr val="FF2F2F"/>
    <a:srgbClr val="660066"/>
    <a:srgbClr val="FFFF99"/>
    <a:srgbClr val="6600FF"/>
    <a:srgbClr val="00FF99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3296810-A885-4BE3-A3E7-6D5BEEA58F35}" styleName="Mittlere Formatvorlage 2 - Akz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Mittlere Formatvorlage 1 - Akz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ittlere Formatvorlage 2 - Akz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8D230F3-CF80-4859-8CE7-A43EE81993B5}" styleName="Helle Formatvorlage 1 - Akz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38B1855-1B75-4FBE-930C-398BA8C253C6}" styleName="Designformatvorlage 2 - Akz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A488322-F2BA-4B5B-9748-0D474271808F}" styleName="Mittlere Formatvorlage 3 - Akz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12C8C85-51F0-491E-9774-3900AFEF0FD7}" styleName="Helle Formatvorlage 2 - Akz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16D9F66E-5EB9-4882-86FB-DCBF35E3C3E4}" styleName="Mittlere Formatvorlage 4 - Akz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588" autoAdjust="0"/>
    <p:restoredTop sz="85096" autoAdjust="0"/>
  </p:normalViewPr>
  <p:slideViewPr>
    <p:cSldViewPr>
      <p:cViewPr varScale="1">
        <p:scale>
          <a:sx n="91" d="100"/>
          <a:sy n="91" d="100"/>
        </p:scale>
        <p:origin x="1950" y="78"/>
      </p:cViewPr>
      <p:guideLst>
        <p:guide orient="horz" pos="1071"/>
        <p:guide orient="horz" pos="2069"/>
        <p:guide orient="horz" pos="1570"/>
        <p:guide orient="horz" pos="2568"/>
        <p:guide orient="horz" pos="3022"/>
        <p:guide orient="horz" pos="3566"/>
        <p:guide pos="292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>
        <p:scale>
          <a:sx n="150" d="100"/>
          <a:sy n="150" d="100"/>
        </p:scale>
        <p:origin x="-756" y="4296"/>
      </p:cViewPr>
      <p:guideLst>
        <p:guide orient="horz" pos="3127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22BCD9D-198C-4FF8-B74D-5670E94A05BE}" type="doc">
      <dgm:prSet loTypeId="urn:microsoft.com/office/officeart/2005/8/layout/gear1" loCatId="process" qsTypeId="urn:microsoft.com/office/officeart/2005/8/quickstyle/simple1" qsCatId="simple" csTypeId="urn:microsoft.com/office/officeart/2005/8/colors/accent1_2" csCatId="accent1" phldr="1"/>
      <dgm:spPr/>
    </dgm:pt>
    <dgm:pt modelId="{5E92CA50-0EA8-44B7-8174-E451CF078EC8}">
      <dgm:prSet phldrT="[Text]" custT="1"/>
      <dgm:spPr>
        <a:solidFill>
          <a:srgbClr val="FF0000"/>
        </a:solidFill>
      </dgm:spPr>
      <dgm:t>
        <a:bodyPr/>
        <a:lstStyle/>
        <a:p>
          <a:r>
            <a:rPr lang="de-DE" sz="2000" dirty="0" smtClean="0"/>
            <a:t>BP 2016</a:t>
          </a:r>
          <a:endParaRPr lang="de-DE" sz="2000" dirty="0"/>
        </a:p>
      </dgm:t>
    </dgm:pt>
    <dgm:pt modelId="{7A7D4212-B978-4861-AC51-21BE1542A253}" type="parTrans" cxnId="{5BDF23CD-8894-4BFC-95E7-5B341883B490}">
      <dgm:prSet/>
      <dgm:spPr/>
      <dgm:t>
        <a:bodyPr/>
        <a:lstStyle/>
        <a:p>
          <a:endParaRPr lang="de-DE"/>
        </a:p>
      </dgm:t>
    </dgm:pt>
    <dgm:pt modelId="{5059EAF3-7ACC-4C06-85CF-A03955CC841B}" type="sibTrans" cxnId="{5BDF23CD-8894-4BFC-95E7-5B341883B490}">
      <dgm:prSet/>
      <dgm:spPr/>
      <dgm:t>
        <a:bodyPr/>
        <a:lstStyle/>
        <a:p>
          <a:endParaRPr lang="de-DE"/>
        </a:p>
      </dgm:t>
    </dgm:pt>
    <dgm:pt modelId="{F3D2B8BA-5AF8-4BAF-86FD-4A192109D143}">
      <dgm:prSet phldrT="[Text]" custT="1"/>
      <dgm:spPr>
        <a:solidFill>
          <a:srgbClr val="00B050"/>
        </a:solidFill>
      </dgm:spPr>
      <dgm:t>
        <a:bodyPr/>
        <a:lstStyle/>
        <a:p>
          <a:r>
            <a:rPr lang="de-DE" sz="2000" dirty="0" smtClean="0"/>
            <a:t>Basis- und Leistungsfach</a:t>
          </a:r>
          <a:endParaRPr lang="de-DE" sz="900" dirty="0"/>
        </a:p>
      </dgm:t>
    </dgm:pt>
    <dgm:pt modelId="{0EC3468C-B8FE-428C-859A-0511B13BBE16}" type="parTrans" cxnId="{76F19D89-A70C-40A1-BE55-B93488DDECDE}">
      <dgm:prSet/>
      <dgm:spPr/>
      <dgm:t>
        <a:bodyPr/>
        <a:lstStyle/>
        <a:p>
          <a:endParaRPr lang="de-DE"/>
        </a:p>
      </dgm:t>
    </dgm:pt>
    <dgm:pt modelId="{4E42EF3D-DAFD-45CC-9BB9-AF3EAE364077}" type="sibTrans" cxnId="{76F19D89-A70C-40A1-BE55-B93488DDECDE}">
      <dgm:prSet/>
      <dgm:spPr/>
      <dgm:t>
        <a:bodyPr/>
        <a:lstStyle/>
        <a:p>
          <a:endParaRPr lang="de-DE"/>
        </a:p>
      </dgm:t>
    </dgm:pt>
    <dgm:pt modelId="{E8475CBB-D851-442A-872B-FC5D0B16B25E}">
      <dgm:prSet phldrT="[Text]" custT="1"/>
      <dgm:spPr/>
      <dgm:t>
        <a:bodyPr/>
        <a:lstStyle/>
        <a:p>
          <a:r>
            <a:rPr lang="de-DE" sz="1600" dirty="0" smtClean="0"/>
            <a:t>mdl. Abitur</a:t>
          </a:r>
          <a:endParaRPr lang="de-DE" sz="1600" dirty="0"/>
        </a:p>
      </dgm:t>
    </dgm:pt>
    <dgm:pt modelId="{B8005A46-4B9B-44BE-90D6-3DE3CDE8C61F}" type="parTrans" cxnId="{D2FAE1F9-4258-4DC7-8DAA-E015DB3666DA}">
      <dgm:prSet/>
      <dgm:spPr/>
      <dgm:t>
        <a:bodyPr/>
        <a:lstStyle/>
        <a:p>
          <a:endParaRPr lang="de-DE"/>
        </a:p>
      </dgm:t>
    </dgm:pt>
    <dgm:pt modelId="{4E67D9A4-22AE-4AE9-BA2D-CFADFB4C014B}" type="sibTrans" cxnId="{D2FAE1F9-4258-4DC7-8DAA-E015DB3666DA}">
      <dgm:prSet/>
      <dgm:spPr/>
      <dgm:t>
        <a:bodyPr/>
        <a:lstStyle/>
        <a:p>
          <a:endParaRPr lang="de-DE"/>
        </a:p>
      </dgm:t>
    </dgm:pt>
    <dgm:pt modelId="{29EF7D63-E939-4904-8734-3D792C9A9B75}" type="pres">
      <dgm:prSet presAssocID="{622BCD9D-198C-4FF8-B74D-5670E94A05BE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543A4AC1-E25C-4FC1-9BAF-B265A05F7452}" type="pres">
      <dgm:prSet presAssocID="{5E92CA50-0EA8-44B7-8174-E451CF078EC8}" presName="gear1" presStyleLbl="node1" presStyleIdx="0" presStyleCnt="3" custLinFactNeighborX="4181" custLinFactNeighborY="-8117">
        <dgm:presLayoutVars>
          <dgm:chMax val="1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07937D7E-AEEB-4700-B725-662A02202708}" type="pres">
      <dgm:prSet presAssocID="{5E92CA50-0EA8-44B7-8174-E451CF078EC8}" presName="gear1srcNode" presStyleLbl="node1" presStyleIdx="0" presStyleCnt="3"/>
      <dgm:spPr/>
      <dgm:t>
        <a:bodyPr/>
        <a:lstStyle/>
        <a:p>
          <a:endParaRPr lang="de-DE"/>
        </a:p>
      </dgm:t>
    </dgm:pt>
    <dgm:pt modelId="{07D6FFB1-F2A4-4107-9046-E338C6720B71}" type="pres">
      <dgm:prSet presAssocID="{5E92CA50-0EA8-44B7-8174-E451CF078EC8}" presName="gear1dstNode" presStyleLbl="node1" presStyleIdx="0" presStyleCnt="3"/>
      <dgm:spPr/>
      <dgm:t>
        <a:bodyPr/>
        <a:lstStyle/>
        <a:p>
          <a:endParaRPr lang="de-DE"/>
        </a:p>
      </dgm:t>
    </dgm:pt>
    <dgm:pt modelId="{802DC2B8-2A2D-4382-83D4-FFFF731BC20D}" type="pres">
      <dgm:prSet presAssocID="{F3D2B8BA-5AF8-4BAF-86FD-4A192109D143}" presName="gear2" presStyleLbl="node1" presStyleIdx="1" presStyleCnt="3" custScaleX="146614" custScaleY="157107" custLinFactNeighborX="-19307" custLinFactNeighborY="16113">
        <dgm:presLayoutVars>
          <dgm:chMax val="1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48B0B208-EEB4-4414-A5C0-71A3498EEBBA}" type="pres">
      <dgm:prSet presAssocID="{F3D2B8BA-5AF8-4BAF-86FD-4A192109D143}" presName="gear2srcNode" presStyleLbl="node1" presStyleIdx="1" presStyleCnt="3"/>
      <dgm:spPr/>
      <dgm:t>
        <a:bodyPr/>
        <a:lstStyle/>
        <a:p>
          <a:endParaRPr lang="de-DE"/>
        </a:p>
      </dgm:t>
    </dgm:pt>
    <dgm:pt modelId="{B5135B27-C3C4-4F08-B70E-B11B10796A3C}" type="pres">
      <dgm:prSet presAssocID="{F3D2B8BA-5AF8-4BAF-86FD-4A192109D143}" presName="gear2dstNode" presStyleLbl="node1" presStyleIdx="1" presStyleCnt="3"/>
      <dgm:spPr/>
      <dgm:t>
        <a:bodyPr/>
        <a:lstStyle/>
        <a:p>
          <a:endParaRPr lang="de-DE"/>
        </a:p>
      </dgm:t>
    </dgm:pt>
    <dgm:pt modelId="{8C3CC05A-1F89-4C73-B430-DF76DCE00812}" type="pres">
      <dgm:prSet presAssocID="{E8475CBB-D851-442A-872B-FC5D0B16B25E}" presName="gear3" presStyleLbl="node1" presStyleIdx="2" presStyleCnt="3" custLinFactNeighborX="-5452" custLinFactNeighborY="-2815"/>
      <dgm:spPr/>
      <dgm:t>
        <a:bodyPr/>
        <a:lstStyle/>
        <a:p>
          <a:endParaRPr lang="de-DE"/>
        </a:p>
      </dgm:t>
    </dgm:pt>
    <dgm:pt modelId="{06A979CA-D26B-4E6E-9ED4-9ACA3150CC89}" type="pres">
      <dgm:prSet presAssocID="{E8475CBB-D851-442A-872B-FC5D0B16B25E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32B2E86E-36AE-4F0A-A48A-E5A9CD9CA063}" type="pres">
      <dgm:prSet presAssocID="{E8475CBB-D851-442A-872B-FC5D0B16B25E}" presName="gear3srcNode" presStyleLbl="node1" presStyleIdx="2" presStyleCnt="3"/>
      <dgm:spPr/>
      <dgm:t>
        <a:bodyPr/>
        <a:lstStyle/>
        <a:p>
          <a:endParaRPr lang="de-DE"/>
        </a:p>
      </dgm:t>
    </dgm:pt>
    <dgm:pt modelId="{46A1526B-FF86-4B3E-B1AD-376E93A42C97}" type="pres">
      <dgm:prSet presAssocID="{E8475CBB-D851-442A-872B-FC5D0B16B25E}" presName="gear3dstNode" presStyleLbl="node1" presStyleIdx="2" presStyleCnt="3"/>
      <dgm:spPr/>
      <dgm:t>
        <a:bodyPr/>
        <a:lstStyle/>
        <a:p>
          <a:endParaRPr lang="de-DE"/>
        </a:p>
      </dgm:t>
    </dgm:pt>
    <dgm:pt modelId="{2D541EDD-3A4A-4F5D-9122-7C9B0CF9A2ED}" type="pres">
      <dgm:prSet presAssocID="{5059EAF3-7ACC-4C06-85CF-A03955CC841B}" presName="connector1" presStyleLbl="sibTrans2D1" presStyleIdx="0" presStyleCnt="3" custLinFactNeighborX="-660" custLinFactNeighborY="-5875"/>
      <dgm:spPr/>
      <dgm:t>
        <a:bodyPr/>
        <a:lstStyle/>
        <a:p>
          <a:endParaRPr lang="de-DE"/>
        </a:p>
      </dgm:t>
    </dgm:pt>
    <dgm:pt modelId="{47199DBA-4C46-421C-A7D4-04E5BC2079C3}" type="pres">
      <dgm:prSet presAssocID="{4E42EF3D-DAFD-45CC-9BB9-AF3EAE364077}" presName="connector2" presStyleLbl="sibTrans2D1" presStyleIdx="1" presStyleCnt="3" custLinFactNeighborX="-30042" custLinFactNeighborY="7753"/>
      <dgm:spPr/>
      <dgm:t>
        <a:bodyPr/>
        <a:lstStyle/>
        <a:p>
          <a:endParaRPr lang="de-DE"/>
        </a:p>
      </dgm:t>
    </dgm:pt>
    <dgm:pt modelId="{508CE971-4BBE-45C5-8A29-4266DF7F881D}" type="pres">
      <dgm:prSet presAssocID="{4E67D9A4-22AE-4AE9-BA2D-CFADFB4C014B}" presName="connector3" presStyleLbl="sibTrans2D1" presStyleIdx="2" presStyleCnt="3" custLinFactNeighborX="1257" custLinFactNeighborY="396"/>
      <dgm:spPr/>
      <dgm:t>
        <a:bodyPr/>
        <a:lstStyle/>
        <a:p>
          <a:endParaRPr lang="de-DE"/>
        </a:p>
      </dgm:t>
    </dgm:pt>
  </dgm:ptLst>
  <dgm:cxnLst>
    <dgm:cxn modelId="{C78A97E2-98F0-4404-807C-03D87B6885F2}" type="presOf" srcId="{E8475CBB-D851-442A-872B-FC5D0B16B25E}" destId="{46A1526B-FF86-4B3E-B1AD-376E93A42C97}" srcOrd="3" destOrd="0" presId="urn:microsoft.com/office/officeart/2005/8/layout/gear1"/>
    <dgm:cxn modelId="{C3871F8B-80C6-4DCF-B377-7881EA14B2A8}" type="presOf" srcId="{E8475CBB-D851-442A-872B-FC5D0B16B25E}" destId="{32B2E86E-36AE-4F0A-A48A-E5A9CD9CA063}" srcOrd="2" destOrd="0" presId="urn:microsoft.com/office/officeart/2005/8/layout/gear1"/>
    <dgm:cxn modelId="{FC0F3835-099B-4E59-91F5-6DB2A78B7AAC}" type="presOf" srcId="{5059EAF3-7ACC-4C06-85CF-A03955CC841B}" destId="{2D541EDD-3A4A-4F5D-9122-7C9B0CF9A2ED}" srcOrd="0" destOrd="0" presId="urn:microsoft.com/office/officeart/2005/8/layout/gear1"/>
    <dgm:cxn modelId="{08F1FB52-165A-45F8-B96D-972F8F8DEED9}" type="presOf" srcId="{F3D2B8BA-5AF8-4BAF-86FD-4A192109D143}" destId="{B5135B27-C3C4-4F08-B70E-B11B10796A3C}" srcOrd="2" destOrd="0" presId="urn:microsoft.com/office/officeart/2005/8/layout/gear1"/>
    <dgm:cxn modelId="{76F19D89-A70C-40A1-BE55-B93488DDECDE}" srcId="{622BCD9D-198C-4FF8-B74D-5670E94A05BE}" destId="{F3D2B8BA-5AF8-4BAF-86FD-4A192109D143}" srcOrd="1" destOrd="0" parTransId="{0EC3468C-B8FE-428C-859A-0511B13BBE16}" sibTransId="{4E42EF3D-DAFD-45CC-9BB9-AF3EAE364077}"/>
    <dgm:cxn modelId="{D2FAE1F9-4258-4DC7-8DAA-E015DB3666DA}" srcId="{622BCD9D-198C-4FF8-B74D-5670E94A05BE}" destId="{E8475CBB-D851-442A-872B-FC5D0B16B25E}" srcOrd="2" destOrd="0" parTransId="{B8005A46-4B9B-44BE-90D6-3DE3CDE8C61F}" sibTransId="{4E67D9A4-22AE-4AE9-BA2D-CFADFB4C014B}"/>
    <dgm:cxn modelId="{4F4E12D0-F5D5-4592-8B3E-CF2A3A59BDC6}" type="presOf" srcId="{5E92CA50-0EA8-44B7-8174-E451CF078EC8}" destId="{543A4AC1-E25C-4FC1-9BAF-B265A05F7452}" srcOrd="0" destOrd="0" presId="urn:microsoft.com/office/officeart/2005/8/layout/gear1"/>
    <dgm:cxn modelId="{9FD64413-7873-41CB-B8F7-2B16AA9BD902}" type="presOf" srcId="{4E42EF3D-DAFD-45CC-9BB9-AF3EAE364077}" destId="{47199DBA-4C46-421C-A7D4-04E5BC2079C3}" srcOrd="0" destOrd="0" presId="urn:microsoft.com/office/officeart/2005/8/layout/gear1"/>
    <dgm:cxn modelId="{CE604C19-CE2A-43C4-9CAC-9748C0A3CF7E}" type="presOf" srcId="{5E92CA50-0EA8-44B7-8174-E451CF078EC8}" destId="{07937D7E-AEEB-4700-B725-662A02202708}" srcOrd="1" destOrd="0" presId="urn:microsoft.com/office/officeart/2005/8/layout/gear1"/>
    <dgm:cxn modelId="{B9C96028-AC81-4A3A-8068-D8A391C4AD77}" type="presOf" srcId="{5E92CA50-0EA8-44B7-8174-E451CF078EC8}" destId="{07D6FFB1-F2A4-4107-9046-E338C6720B71}" srcOrd="2" destOrd="0" presId="urn:microsoft.com/office/officeart/2005/8/layout/gear1"/>
    <dgm:cxn modelId="{6B847F0D-0585-439D-BE76-DA4A9AF6710E}" type="presOf" srcId="{E8475CBB-D851-442A-872B-FC5D0B16B25E}" destId="{06A979CA-D26B-4E6E-9ED4-9ACA3150CC89}" srcOrd="1" destOrd="0" presId="urn:microsoft.com/office/officeart/2005/8/layout/gear1"/>
    <dgm:cxn modelId="{2963F36B-88E1-4D80-8758-2279F8578B4D}" type="presOf" srcId="{F3D2B8BA-5AF8-4BAF-86FD-4A192109D143}" destId="{48B0B208-EEB4-4414-A5C0-71A3498EEBBA}" srcOrd="1" destOrd="0" presId="urn:microsoft.com/office/officeart/2005/8/layout/gear1"/>
    <dgm:cxn modelId="{EE2F5E5B-5578-4673-8394-38B7E94A6492}" type="presOf" srcId="{4E67D9A4-22AE-4AE9-BA2D-CFADFB4C014B}" destId="{508CE971-4BBE-45C5-8A29-4266DF7F881D}" srcOrd="0" destOrd="0" presId="urn:microsoft.com/office/officeart/2005/8/layout/gear1"/>
    <dgm:cxn modelId="{8A4B6BEE-0259-46AD-89A8-0D4B73FFADB5}" type="presOf" srcId="{622BCD9D-198C-4FF8-B74D-5670E94A05BE}" destId="{29EF7D63-E939-4904-8734-3D792C9A9B75}" srcOrd="0" destOrd="0" presId="urn:microsoft.com/office/officeart/2005/8/layout/gear1"/>
    <dgm:cxn modelId="{87D14B82-82F1-4094-A561-29E1F1978C42}" type="presOf" srcId="{E8475CBB-D851-442A-872B-FC5D0B16B25E}" destId="{8C3CC05A-1F89-4C73-B430-DF76DCE00812}" srcOrd="0" destOrd="0" presId="urn:microsoft.com/office/officeart/2005/8/layout/gear1"/>
    <dgm:cxn modelId="{D1934896-27AD-4841-8708-EDE1A1C22583}" type="presOf" srcId="{F3D2B8BA-5AF8-4BAF-86FD-4A192109D143}" destId="{802DC2B8-2A2D-4382-83D4-FFFF731BC20D}" srcOrd="0" destOrd="0" presId="urn:microsoft.com/office/officeart/2005/8/layout/gear1"/>
    <dgm:cxn modelId="{5BDF23CD-8894-4BFC-95E7-5B341883B490}" srcId="{622BCD9D-198C-4FF8-B74D-5670E94A05BE}" destId="{5E92CA50-0EA8-44B7-8174-E451CF078EC8}" srcOrd="0" destOrd="0" parTransId="{7A7D4212-B978-4861-AC51-21BE1542A253}" sibTransId="{5059EAF3-7ACC-4C06-85CF-A03955CC841B}"/>
    <dgm:cxn modelId="{3AC3DBBF-1CE8-4C8F-BA88-67DDD028A6BB}" type="presParOf" srcId="{29EF7D63-E939-4904-8734-3D792C9A9B75}" destId="{543A4AC1-E25C-4FC1-9BAF-B265A05F7452}" srcOrd="0" destOrd="0" presId="urn:microsoft.com/office/officeart/2005/8/layout/gear1"/>
    <dgm:cxn modelId="{0ED4151F-3A10-43E4-AB0C-B15DD54A9A41}" type="presParOf" srcId="{29EF7D63-E939-4904-8734-3D792C9A9B75}" destId="{07937D7E-AEEB-4700-B725-662A02202708}" srcOrd="1" destOrd="0" presId="urn:microsoft.com/office/officeart/2005/8/layout/gear1"/>
    <dgm:cxn modelId="{0B936D10-CC38-4D2A-AD17-A586C8C11CC2}" type="presParOf" srcId="{29EF7D63-E939-4904-8734-3D792C9A9B75}" destId="{07D6FFB1-F2A4-4107-9046-E338C6720B71}" srcOrd="2" destOrd="0" presId="urn:microsoft.com/office/officeart/2005/8/layout/gear1"/>
    <dgm:cxn modelId="{F81012C0-2733-414C-8372-F306A189D65A}" type="presParOf" srcId="{29EF7D63-E939-4904-8734-3D792C9A9B75}" destId="{802DC2B8-2A2D-4382-83D4-FFFF731BC20D}" srcOrd="3" destOrd="0" presId="urn:microsoft.com/office/officeart/2005/8/layout/gear1"/>
    <dgm:cxn modelId="{A6B92897-109F-4182-B36B-7924B567C4AE}" type="presParOf" srcId="{29EF7D63-E939-4904-8734-3D792C9A9B75}" destId="{48B0B208-EEB4-4414-A5C0-71A3498EEBBA}" srcOrd="4" destOrd="0" presId="urn:microsoft.com/office/officeart/2005/8/layout/gear1"/>
    <dgm:cxn modelId="{BDA58B83-4A87-4181-B319-0F01AD2765A3}" type="presParOf" srcId="{29EF7D63-E939-4904-8734-3D792C9A9B75}" destId="{B5135B27-C3C4-4F08-B70E-B11B10796A3C}" srcOrd="5" destOrd="0" presId="urn:microsoft.com/office/officeart/2005/8/layout/gear1"/>
    <dgm:cxn modelId="{022910B6-14CC-4A2C-9405-8309BA266BA6}" type="presParOf" srcId="{29EF7D63-E939-4904-8734-3D792C9A9B75}" destId="{8C3CC05A-1F89-4C73-B430-DF76DCE00812}" srcOrd="6" destOrd="0" presId="urn:microsoft.com/office/officeart/2005/8/layout/gear1"/>
    <dgm:cxn modelId="{42BF0605-7EED-426E-9C3D-82CBD2FAF97E}" type="presParOf" srcId="{29EF7D63-E939-4904-8734-3D792C9A9B75}" destId="{06A979CA-D26B-4E6E-9ED4-9ACA3150CC89}" srcOrd="7" destOrd="0" presId="urn:microsoft.com/office/officeart/2005/8/layout/gear1"/>
    <dgm:cxn modelId="{FB9D1B77-D451-4284-9365-E6A6FD4F0365}" type="presParOf" srcId="{29EF7D63-E939-4904-8734-3D792C9A9B75}" destId="{32B2E86E-36AE-4F0A-A48A-E5A9CD9CA063}" srcOrd="8" destOrd="0" presId="urn:microsoft.com/office/officeart/2005/8/layout/gear1"/>
    <dgm:cxn modelId="{57DCBC57-18D5-4471-AA49-8B35D3580585}" type="presParOf" srcId="{29EF7D63-E939-4904-8734-3D792C9A9B75}" destId="{46A1526B-FF86-4B3E-B1AD-376E93A42C97}" srcOrd="9" destOrd="0" presId="urn:microsoft.com/office/officeart/2005/8/layout/gear1"/>
    <dgm:cxn modelId="{C057C898-49CA-45AC-9F40-F1FC2D88B1D5}" type="presParOf" srcId="{29EF7D63-E939-4904-8734-3D792C9A9B75}" destId="{2D541EDD-3A4A-4F5D-9122-7C9B0CF9A2ED}" srcOrd="10" destOrd="0" presId="urn:microsoft.com/office/officeart/2005/8/layout/gear1"/>
    <dgm:cxn modelId="{5FD0E339-F984-47CD-8073-EBEE2661EE43}" type="presParOf" srcId="{29EF7D63-E939-4904-8734-3D792C9A9B75}" destId="{47199DBA-4C46-421C-A7D4-04E5BC2079C3}" srcOrd="11" destOrd="0" presId="urn:microsoft.com/office/officeart/2005/8/layout/gear1"/>
    <dgm:cxn modelId="{37A274BD-4412-4EDD-8836-7D174D5DC0A5}" type="presParOf" srcId="{29EF7D63-E939-4904-8734-3D792C9A9B75}" destId="{508CE971-4BBE-45C5-8A29-4266DF7F881D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8211A01-A3AB-43B4-A4BC-5AB9C6D99F73}" type="doc">
      <dgm:prSet loTypeId="urn:microsoft.com/office/officeart/2005/8/layout/hierarchy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81499955-A9EB-4607-8AE0-37C58ED6E8B7}">
      <dgm:prSet phldrT="[Text]" custT="1"/>
      <dgm:spPr/>
      <dgm:t>
        <a:bodyPr/>
        <a:lstStyle/>
        <a:p>
          <a:r>
            <a:rPr lang="de-DE" sz="3200" dirty="0" smtClean="0"/>
            <a:t>Vorschlag zur regionalen Umsetzung </a:t>
          </a:r>
          <a:r>
            <a:rPr lang="de-DE" sz="5400" dirty="0" smtClean="0"/>
            <a:t> </a:t>
          </a:r>
          <a:endParaRPr lang="de-DE" sz="5400" dirty="0"/>
        </a:p>
      </dgm:t>
    </dgm:pt>
    <dgm:pt modelId="{2027E61F-3E28-4A80-BF01-DA38ED68D58E}" type="parTrans" cxnId="{DAD136F8-5713-48FE-A30B-9FFD997690D1}">
      <dgm:prSet/>
      <dgm:spPr/>
      <dgm:t>
        <a:bodyPr/>
        <a:lstStyle/>
        <a:p>
          <a:endParaRPr lang="de-DE"/>
        </a:p>
      </dgm:t>
    </dgm:pt>
    <dgm:pt modelId="{7E44EEF4-CB18-4B3A-AD37-FC15DEA588F2}" type="sibTrans" cxnId="{DAD136F8-5713-48FE-A30B-9FFD997690D1}">
      <dgm:prSet/>
      <dgm:spPr/>
      <dgm:t>
        <a:bodyPr/>
        <a:lstStyle/>
        <a:p>
          <a:endParaRPr lang="de-DE"/>
        </a:p>
      </dgm:t>
    </dgm:pt>
    <dgm:pt modelId="{8118EE9B-0B49-480A-B181-E87FB4C36128}">
      <dgm:prSet phldrT="[Text]" custT="1"/>
      <dgm:spPr/>
      <dgm:t>
        <a:bodyPr/>
        <a:lstStyle/>
        <a:p>
          <a:r>
            <a:rPr lang="de-DE" sz="3200" dirty="0" smtClean="0"/>
            <a:t>Umsetzungsbeispiele Jahresplanungen </a:t>
          </a:r>
          <a:endParaRPr lang="de-DE" sz="3200" dirty="0"/>
        </a:p>
      </dgm:t>
    </dgm:pt>
    <dgm:pt modelId="{0AB87DBC-D005-4B97-BF07-36E0248B7E80}" type="parTrans" cxnId="{BE33EF1E-4076-4447-AFBF-CC71F0443487}">
      <dgm:prSet/>
      <dgm:spPr/>
      <dgm:t>
        <a:bodyPr/>
        <a:lstStyle/>
        <a:p>
          <a:endParaRPr lang="de-DE"/>
        </a:p>
      </dgm:t>
    </dgm:pt>
    <dgm:pt modelId="{7B8940EC-FE6B-4886-BFB5-F16B6F00372C}" type="sibTrans" cxnId="{BE33EF1E-4076-4447-AFBF-CC71F0443487}">
      <dgm:prSet/>
      <dgm:spPr/>
      <dgm:t>
        <a:bodyPr/>
        <a:lstStyle/>
        <a:p>
          <a:endParaRPr lang="de-DE"/>
        </a:p>
      </dgm:t>
    </dgm:pt>
    <dgm:pt modelId="{B3998B4B-80EA-4D2C-83E9-0B3B0C2A2548}">
      <dgm:prSet phldrT="[Text]" custT="1"/>
      <dgm:spPr>
        <a:solidFill>
          <a:srgbClr val="FFC000"/>
        </a:solidFill>
      </dgm:spPr>
      <dgm:t>
        <a:bodyPr/>
        <a:lstStyle/>
        <a:p>
          <a:r>
            <a:rPr lang="de-DE" sz="3200" dirty="0" err="1" smtClean="0"/>
            <a:t>pbK</a:t>
          </a:r>
          <a:endParaRPr lang="de-DE" sz="3200" dirty="0"/>
        </a:p>
      </dgm:t>
    </dgm:pt>
    <dgm:pt modelId="{4455E127-42A5-4358-B021-7CB22ABA554B}" type="parTrans" cxnId="{A3E0C6B4-A1E0-46A6-A84E-D5F47A389C26}">
      <dgm:prSet/>
      <dgm:spPr/>
      <dgm:t>
        <a:bodyPr/>
        <a:lstStyle/>
        <a:p>
          <a:endParaRPr lang="de-DE"/>
        </a:p>
      </dgm:t>
    </dgm:pt>
    <dgm:pt modelId="{3C905E47-546D-403A-825A-7A7149791496}" type="sibTrans" cxnId="{A3E0C6B4-A1E0-46A6-A84E-D5F47A389C26}">
      <dgm:prSet/>
      <dgm:spPr/>
      <dgm:t>
        <a:bodyPr/>
        <a:lstStyle/>
        <a:p>
          <a:endParaRPr lang="de-DE"/>
        </a:p>
      </dgm:t>
    </dgm:pt>
    <dgm:pt modelId="{32CD3F88-CB08-4546-ACEF-BEA11A35C514}">
      <dgm:prSet phldrT="[Text]" custT="1"/>
      <dgm:spPr>
        <a:solidFill>
          <a:srgbClr val="FF0000"/>
        </a:solidFill>
      </dgm:spPr>
      <dgm:t>
        <a:bodyPr/>
        <a:lstStyle/>
        <a:p>
          <a:r>
            <a:rPr lang="de-DE" sz="3200" dirty="0" err="1" smtClean="0"/>
            <a:t>ibK</a:t>
          </a:r>
          <a:endParaRPr lang="de-DE" sz="3200" dirty="0"/>
        </a:p>
      </dgm:t>
    </dgm:pt>
    <dgm:pt modelId="{5C608F5B-60FC-4716-9B0B-8EC69E09F404}" type="parTrans" cxnId="{B420272E-182C-4EE8-99E1-03E40E8EC555}">
      <dgm:prSet/>
      <dgm:spPr/>
      <dgm:t>
        <a:bodyPr/>
        <a:lstStyle/>
        <a:p>
          <a:endParaRPr lang="de-DE"/>
        </a:p>
      </dgm:t>
    </dgm:pt>
    <dgm:pt modelId="{F22F11FE-548A-4808-B367-86D0412A225D}" type="sibTrans" cxnId="{B420272E-182C-4EE8-99E1-03E40E8EC555}">
      <dgm:prSet/>
      <dgm:spPr/>
      <dgm:t>
        <a:bodyPr/>
        <a:lstStyle/>
        <a:p>
          <a:endParaRPr lang="de-DE"/>
        </a:p>
      </dgm:t>
    </dgm:pt>
    <dgm:pt modelId="{49724F72-DAAD-43E3-893A-988CF5BA8C2B}">
      <dgm:prSet phldrT="[Text]" custT="1"/>
      <dgm:spPr>
        <a:solidFill>
          <a:srgbClr val="00B050"/>
        </a:solidFill>
      </dgm:spPr>
      <dgm:t>
        <a:bodyPr/>
        <a:lstStyle/>
        <a:p>
          <a:r>
            <a:rPr lang="de-DE" sz="3200" dirty="0" smtClean="0"/>
            <a:t>LP</a:t>
          </a:r>
          <a:endParaRPr lang="de-DE" sz="3200" dirty="0"/>
        </a:p>
      </dgm:t>
    </dgm:pt>
    <dgm:pt modelId="{72B5FD31-3D04-4B33-9942-32F42FDB45CB}" type="parTrans" cxnId="{439232E6-F4F9-46D0-8700-C2049E1E7282}">
      <dgm:prSet/>
      <dgm:spPr/>
      <dgm:t>
        <a:bodyPr/>
        <a:lstStyle/>
        <a:p>
          <a:endParaRPr lang="de-DE"/>
        </a:p>
      </dgm:t>
    </dgm:pt>
    <dgm:pt modelId="{872B4C62-77B6-4D45-8AE2-1D854B39CB49}" type="sibTrans" cxnId="{439232E6-F4F9-46D0-8700-C2049E1E7282}">
      <dgm:prSet/>
      <dgm:spPr/>
      <dgm:t>
        <a:bodyPr/>
        <a:lstStyle/>
        <a:p>
          <a:endParaRPr lang="de-DE"/>
        </a:p>
      </dgm:t>
    </dgm:pt>
    <dgm:pt modelId="{07D467D7-AC3C-43E5-8288-1B42E5FDE99C}" type="pres">
      <dgm:prSet presAssocID="{18211A01-A3AB-43B4-A4BC-5AB9C6D99F73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de-DE"/>
        </a:p>
      </dgm:t>
    </dgm:pt>
    <dgm:pt modelId="{65F1510F-4AFF-4727-8CB2-57393D1C52C3}" type="pres">
      <dgm:prSet presAssocID="{81499955-A9EB-4607-8AE0-37C58ED6E8B7}" presName="vertOne" presStyleCnt="0"/>
      <dgm:spPr/>
    </dgm:pt>
    <dgm:pt modelId="{5A69FC76-1125-448E-8AA4-F11D54288E70}" type="pres">
      <dgm:prSet presAssocID="{81499955-A9EB-4607-8AE0-37C58ED6E8B7}" presName="txOne" presStyleLbl="node0" presStyleIdx="0" presStyleCnt="1" custScaleX="73435" custScaleY="33154" custLinFactY="3885" custLinFactNeighborX="531" custLinFactNeighborY="100000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3E44493E-DDD4-4BFF-BADD-8A615B6C8656}" type="pres">
      <dgm:prSet presAssocID="{81499955-A9EB-4607-8AE0-37C58ED6E8B7}" presName="parTransOne" presStyleCnt="0"/>
      <dgm:spPr/>
    </dgm:pt>
    <dgm:pt modelId="{9C49D641-7E6C-4748-B83B-505E1DB4A976}" type="pres">
      <dgm:prSet presAssocID="{81499955-A9EB-4607-8AE0-37C58ED6E8B7}" presName="horzOne" presStyleCnt="0"/>
      <dgm:spPr/>
    </dgm:pt>
    <dgm:pt modelId="{D6611457-94F6-4C6B-AF18-AAAA4D655D07}" type="pres">
      <dgm:prSet presAssocID="{8118EE9B-0B49-480A-B181-E87FB4C36128}" presName="vertTwo" presStyleCnt="0"/>
      <dgm:spPr/>
    </dgm:pt>
    <dgm:pt modelId="{D561FDE0-2501-403C-A860-223F66C5751C}" type="pres">
      <dgm:prSet presAssocID="{8118EE9B-0B49-480A-B181-E87FB4C36128}" presName="txTwo" presStyleLbl="node2" presStyleIdx="0" presStyleCnt="2" custScaleX="150265" custScaleY="38988" custLinFactNeighborX="26139" custLinFactNeighborY="52890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A82A4257-489C-45E9-9C64-EDC9108234B4}" type="pres">
      <dgm:prSet presAssocID="{8118EE9B-0B49-480A-B181-E87FB4C36128}" presName="parTransTwo" presStyleCnt="0"/>
      <dgm:spPr/>
    </dgm:pt>
    <dgm:pt modelId="{C0371199-E923-4AE7-94FE-F8B2EFAEC559}" type="pres">
      <dgm:prSet presAssocID="{8118EE9B-0B49-480A-B181-E87FB4C36128}" presName="horzTwo" presStyleCnt="0"/>
      <dgm:spPr/>
    </dgm:pt>
    <dgm:pt modelId="{E9AB2FF5-EF4B-43F1-8D4D-C60194EACD47}" type="pres">
      <dgm:prSet presAssocID="{B3998B4B-80EA-4D2C-83E9-0B3B0C2A2548}" presName="vertThree" presStyleCnt="0"/>
      <dgm:spPr/>
    </dgm:pt>
    <dgm:pt modelId="{EB8D45A4-22DB-440F-AB89-30EB78E78B62}" type="pres">
      <dgm:prSet presAssocID="{B3998B4B-80EA-4D2C-83E9-0B3B0C2A2548}" presName="txThree" presStyleLbl="node3" presStyleIdx="0" presStyleCnt="2" custScaleX="78411" custScaleY="29943" custLinFactNeighborX="1577" custLinFactNeighborY="1707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540FE373-6BB9-4A6B-A273-8897910A08F2}" type="pres">
      <dgm:prSet presAssocID="{B3998B4B-80EA-4D2C-83E9-0B3B0C2A2548}" presName="horzThree" presStyleCnt="0"/>
      <dgm:spPr/>
    </dgm:pt>
    <dgm:pt modelId="{93ADCA51-1778-4F8D-A5EA-511C9D96EB2A}" type="pres">
      <dgm:prSet presAssocID="{3C905E47-546D-403A-825A-7A7149791496}" presName="sibSpaceThree" presStyleCnt="0"/>
      <dgm:spPr/>
    </dgm:pt>
    <dgm:pt modelId="{968DCAFD-1E6B-47B3-94CE-BBC97DF56390}" type="pres">
      <dgm:prSet presAssocID="{32CD3F88-CB08-4546-ACEF-BEA11A35C514}" presName="vertThree" presStyleCnt="0"/>
      <dgm:spPr/>
    </dgm:pt>
    <dgm:pt modelId="{516F9510-EB16-4282-9660-D022C438D7D2}" type="pres">
      <dgm:prSet presAssocID="{32CD3F88-CB08-4546-ACEF-BEA11A35C514}" presName="txThree" presStyleLbl="node3" presStyleIdx="1" presStyleCnt="2" custScaleX="71632" custScaleY="29710" custLinFactNeighborX="5442" custLinFactNeighborY="705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25E94A7B-B14C-47E5-8C9F-DDB6F2AD61A5}" type="pres">
      <dgm:prSet presAssocID="{32CD3F88-CB08-4546-ACEF-BEA11A35C514}" presName="horzThree" presStyleCnt="0"/>
      <dgm:spPr/>
    </dgm:pt>
    <dgm:pt modelId="{AA43C59B-25FD-4B70-B5A1-8207FAE0AAD7}" type="pres">
      <dgm:prSet presAssocID="{7B8940EC-FE6B-4886-BFB5-F16B6F00372C}" presName="sibSpaceTwo" presStyleCnt="0"/>
      <dgm:spPr/>
    </dgm:pt>
    <dgm:pt modelId="{76D3A873-DE6F-4B62-BF83-B8F1D1876B47}" type="pres">
      <dgm:prSet presAssocID="{49724F72-DAAD-43E3-893A-988CF5BA8C2B}" presName="vertTwo" presStyleCnt="0"/>
      <dgm:spPr/>
    </dgm:pt>
    <dgm:pt modelId="{0D14341C-3D95-4DF4-AA10-300E17577868}" type="pres">
      <dgm:prSet presAssocID="{49724F72-DAAD-43E3-893A-988CF5BA8C2B}" presName="txTwo" presStyleLbl="node2" presStyleIdx="1" presStyleCnt="2" custScaleX="66528" custScaleY="29898" custLinFactNeighborX="-34339" custLinFactNeighborY="48773">
        <dgm:presLayoutVars>
          <dgm:chPref val="3"/>
        </dgm:presLayoutVars>
      </dgm:prSet>
      <dgm:spPr/>
      <dgm:t>
        <a:bodyPr/>
        <a:lstStyle/>
        <a:p>
          <a:endParaRPr lang="de-DE"/>
        </a:p>
      </dgm:t>
    </dgm:pt>
    <dgm:pt modelId="{24A714C9-F57A-4B64-9F8C-747FA7742E9C}" type="pres">
      <dgm:prSet presAssocID="{49724F72-DAAD-43E3-893A-988CF5BA8C2B}" presName="horzTwo" presStyleCnt="0"/>
      <dgm:spPr/>
    </dgm:pt>
  </dgm:ptLst>
  <dgm:cxnLst>
    <dgm:cxn modelId="{A3E0C6B4-A1E0-46A6-A84E-D5F47A389C26}" srcId="{8118EE9B-0B49-480A-B181-E87FB4C36128}" destId="{B3998B4B-80EA-4D2C-83E9-0B3B0C2A2548}" srcOrd="0" destOrd="0" parTransId="{4455E127-42A5-4358-B021-7CB22ABA554B}" sibTransId="{3C905E47-546D-403A-825A-7A7149791496}"/>
    <dgm:cxn modelId="{9B58A27A-B32A-491E-8393-CFCB683CEB6E}" type="presOf" srcId="{8118EE9B-0B49-480A-B181-E87FB4C36128}" destId="{D561FDE0-2501-403C-A860-223F66C5751C}" srcOrd="0" destOrd="0" presId="urn:microsoft.com/office/officeart/2005/8/layout/hierarchy4"/>
    <dgm:cxn modelId="{B420272E-182C-4EE8-99E1-03E40E8EC555}" srcId="{8118EE9B-0B49-480A-B181-E87FB4C36128}" destId="{32CD3F88-CB08-4546-ACEF-BEA11A35C514}" srcOrd="1" destOrd="0" parTransId="{5C608F5B-60FC-4716-9B0B-8EC69E09F404}" sibTransId="{F22F11FE-548A-4808-B367-86D0412A225D}"/>
    <dgm:cxn modelId="{DAD136F8-5713-48FE-A30B-9FFD997690D1}" srcId="{18211A01-A3AB-43B4-A4BC-5AB9C6D99F73}" destId="{81499955-A9EB-4607-8AE0-37C58ED6E8B7}" srcOrd="0" destOrd="0" parTransId="{2027E61F-3E28-4A80-BF01-DA38ED68D58E}" sibTransId="{7E44EEF4-CB18-4B3A-AD37-FC15DEA588F2}"/>
    <dgm:cxn modelId="{439232E6-F4F9-46D0-8700-C2049E1E7282}" srcId="{81499955-A9EB-4607-8AE0-37C58ED6E8B7}" destId="{49724F72-DAAD-43E3-893A-988CF5BA8C2B}" srcOrd="1" destOrd="0" parTransId="{72B5FD31-3D04-4B33-9942-32F42FDB45CB}" sibTransId="{872B4C62-77B6-4D45-8AE2-1D854B39CB49}"/>
    <dgm:cxn modelId="{BE33EF1E-4076-4447-AFBF-CC71F0443487}" srcId="{81499955-A9EB-4607-8AE0-37C58ED6E8B7}" destId="{8118EE9B-0B49-480A-B181-E87FB4C36128}" srcOrd="0" destOrd="0" parTransId="{0AB87DBC-D005-4B97-BF07-36E0248B7E80}" sibTransId="{7B8940EC-FE6B-4886-BFB5-F16B6F00372C}"/>
    <dgm:cxn modelId="{1A7FFFBF-66A3-4AB0-8AB9-9C8B1A11082A}" type="presOf" srcId="{49724F72-DAAD-43E3-893A-988CF5BA8C2B}" destId="{0D14341C-3D95-4DF4-AA10-300E17577868}" srcOrd="0" destOrd="0" presId="urn:microsoft.com/office/officeart/2005/8/layout/hierarchy4"/>
    <dgm:cxn modelId="{032A3E1B-7C11-4AC7-BFC0-202C061D8AB3}" type="presOf" srcId="{B3998B4B-80EA-4D2C-83E9-0B3B0C2A2548}" destId="{EB8D45A4-22DB-440F-AB89-30EB78E78B62}" srcOrd="0" destOrd="0" presId="urn:microsoft.com/office/officeart/2005/8/layout/hierarchy4"/>
    <dgm:cxn modelId="{838A9FCD-462F-483A-B538-3E716B9FD9DB}" type="presOf" srcId="{81499955-A9EB-4607-8AE0-37C58ED6E8B7}" destId="{5A69FC76-1125-448E-8AA4-F11D54288E70}" srcOrd="0" destOrd="0" presId="urn:microsoft.com/office/officeart/2005/8/layout/hierarchy4"/>
    <dgm:cxn modelId="{DFCB20B7-30DC-4C02-A17F-6001A76D4D21}" type="presOf" srcId="{32CD3F88-CB08-4546-ACEF-BEA11A35C514}" destId="{516F9510-EB16-4282-9660-D022C438D7D2}" srcOrd="0" destOrd="0" presId="urn:microsoft.com/office/officeart/2005/8/layout/hierarchy4"/>
    <dgm:cxn modelId="{78E90E96-63C5-4EDB-845E-66D680C9ED7C}" type="presOf" srcId="{18211A01-A3AB-43B4-A4BC-5AB9C6D99F73}" destId="{07D467D7-AC3C-43E5-8288-1B42E5FDE99C}" srcOrd="0" destOrd="0" presId="urn:microsoft.com/office/officeart/2005/8/layout/hierarchy4"/>
    <dgm:cxn modelId="{E716A413-A773-4E7D-9C0A-62B00815F002}" type="presParOf" srcId="{07D467D7-AC3C-43E5-8288-1B42E5FDE99C}" destId="{65F1510F-4AFF-4727-8CB2-57393D1C52C3}" srcOrd="0" destOrd="0" presId="urn:microsoft.com/office/officeart/2005/8/layout/hierarchy4"/>
    <dgm:cxn modelId="{99DF41D7-DB62-4815-9F13-1B3371D6AF84}" type="presParOf" srcId="{65F1510F-4AFF-4727-8CB2-57393D1C52C3}" destId="{5A69FC76-1125-448E-8AA4-F11D54288E70}" srcOrd="0" destOrd="0" presId="urn:microsoft.com/office/officeart/2005/8/layout/hierarchy4"/>
    <dgm:cxn modelId="{F86ED842-0C18-41DC-A81E-775FFB76648F}" type="presParOf" srcId="{65F1510F-4AFF-4727-8CB2-57393D1C52C3}" destId="{3E44493E-DDD4-4BFF-BADD-8A615B6C8656}" srcOrd="1" destOrd="0" presId="urn:microsoft.com/office/officeart/2005/8/layout/hierarchy4"/>
    <dgm:cxn modelId="{EAB180B0-FBDD-412E-AFEA-A1A187D9EEB1}" type="presParOf" srcId="{65F1510F-4AFF-4727-8CB2-57393D1C52C3}" destId="{9C49D641-7E6C-4748-B83B-505E1DB4A976}" srcOrd="2" destOrd="0" presId="urn:microsoft.com/office/officeart/2005/8/layout/hierarchy4"/>
    <dgm:cxn modelId="{AA66AB92-149C-4066-9414-868B8C058768}" type="presParOf" srcId="{9C49D641-7E6C-4748-B83B-505E1DB4A976}" destId="{D6611457-94F6-4C6B-AF18-AAAA4D655D07}" srcOrd="0" destOrd="0" presId="urn:microsoft.com/office/officeart/2005/8/layout/hierarchy4"/>
    <dgm:cxn modelId="{E97E1FAD-1964-4EA8-A1C9-D78F7E44BC80}" type="presParOf" srcId="{D6611457-94F6-4C6B-AF18-AAAA4D655D07}" destId="{D561FDE0-2501-403C-A860-223F66C5751C}" srcOrd="0" destOrd="0" presId="urn:microsoft.com/office/officeart/2005/8/layout/hierarchy4"/>
    <dgm:cxn modelId="{19A70A56-CF61-4C85-B8A2-01B84284B657}" type="presParOf" srcId="{D6611457-94F6-4C6B-AF18-AAAA4D655D07}" destId="{A82A4257-489C-45E9-9C64-EDC9108234B4}" srcOrd="1" destOrd="0" presId="urn:microsoft.com/office/officeart/2005/8/layout/hierarchy4"/>
    <dgm:cxn modelId="{016AFB98-5D6B-4510-9AD1-39169B22C90D}" type="presParOf" srcId="{D6611457-94F6-4C6B-AF18-AAAA4D655D07}" destId="{C0371199-E923-4AE7-94FE-F8B2EFAEC559}" srcOrd="2" destOrd="0" presId="urn:microsoft.com/office/officeart/2005/8/layout/hierarchy4"/>
    <dgm:cxn modelId="{F7F341A0-4060-45BB-9849-AD04E8C004DD}" type="presParOf" srcId="{C0371199-E923-4AE7-94FE-F8B2EFAEC559}" destId="{E9AB2FF5-EF4B-43F1-8D4D-C60194EACD47}" srcOrd="0" destOrd="0" presId="urn:microsoft.com/office/officeart/2005/8/layout/hierarchy4"/>
    <dgm:cxn modelId="{B34FC373-7AAB-4B08-94A9-A732C0C02D46}" type="presParOf" srcId="{E9AB2FF5-EF4B-43F1-8D4D-C60194EACD47}" destId="{EB8D45A4-22DB-440F-AB89-30EB78E78B62}" srcOrd="0" destOrd="0" presId="urn:microsoft.com/office/officeart/2005/8/layout/hierarchy4"/>
    <dgm:cxn modelId="{597523F6-5A87-4CD8-9279-1EF5EE2B4998}" type="presParOf" srcId="{E9AB2FF5-EF4B-43F1-8D4D-C60194EACD47}" destId="{540FE373-6BB9-4A6B-A273-8897910A08F2}" srcOrd="1" destOrd="0" presId="urn:microsoft.com/office/officeart/2005/8/layout/hierarchy4"/>
    <dgm:cxn modelId="{5F7369CA-93F2-42F1-8261-E5DF8394299C}" type="presParOf" srcId="{C0371199-E923-4AE7-94FE-F8B2EFAEC559}" destId="{93ADCA51-1778-4F8D-A5EA-511C9D96EB2A}" srcOrd="1" destOrd="0" presId="urn:microsoft.com/office/officeart/2005/8/layout/hierarchy4"/>
    <dgm:cxn modelId="{E79BFA6F-04AB-4B6B-BA45-E37181BFAA2A}" type="presParOf" srcId="{C0371199-E923-4AE7-94FE-F8B2EFAEC559}" destId="{968DCAFD-1E6B-47B3-94CE-BBC97DF56390}" srcOrd="2" destOrd="0" presId="urn:microsoft.com/office/officeart/2005/8/layout/hierarchy4"/>
    <dgm:cxn modelId="{55F90545-83CD-4044-867C-5A8A1C7F3E53}" type="presParOf" srcId="{968DCAFD-1E6B-47B3-94CE-BBC97DF56390}" destId="{516F9510-EB16-4282-9660-D022C438D7D2}" srcOrd="0" destOrd="0" presId="urn:microsoft.com/office/officeart/2005/8/layout/hierarchy4"/>
    <dgm:cxn modelId="{8CECE51C-EEB1-4D2C-A236-E57EBCCF0DAF}" type="presParOf" srcId="{968DCAFD-1E6B-47B3-94CE-BBC97DF56390}" destId="{25E94A7B-B14C-47E5-8C9F-DDB6F2AD61A5}" srcOrd="1" destOrd="0" presId="urn:microsoft.com/office/officeart/2005/8/layout/hierarchy4"/>
    <dgm:cxn modelId="{49A46448-48A3-4A78-BF5B-2E1A1D7FE64C}" type="presParOf" srcId="{9C49D641-7E6C-4748-B83B-505E1DB4A976}" destId="{AA43C59B-25FD-4B70-B5A1-8207FAE0AAD7}" srcOrd="1" destOrd="0" presId="urn:microsoft.com/office/officeart/2005/8/layout/hierarchy4"/>
    <dgm:cxn modelId="{4B6B6790-156E-42D6-8CBB-333C525913BF}" type="presParOf" srcId="{9C49D641-7E6C-4748-B83B-505E1DB4A976}" destId="{76D3A873-DE6F-4B62-BF83-B8F1D1876B47}" srcOrd="2" destOrd="0" presId="urn:microsoft.com/office/officeart/2005/8/layout/hierarchy4"/>
    <dgm:cxn modelId="{D7E607A5-7010-4921-AA4C-095C1B39D074}" type="presParOf" srcId="{76D3A873-DE6F-4B62-BF83-B8F1D1876B47}" destId="{0D14341C-3D95-4DF4-AA10-300E17577868}" srcOrd="0" destOrd="0" presId="urn:microsoft.com/office/officeart/2005/8/layout/hierarchy4"/>
    <dgm:cxn modelId="{C44E4FF5-39FE-4D8E-AF33-4E5C4825EEE6}" type="presParOf" srcId="{76D3A873-DE6F-4B62-BF83-B8F1D1876B47}" destId="{24A714C9-F57A-4B64-9F8C-747FA7742E9C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77B7C63-3C01-41B6-915C-F006125CCC8C}" type="doc">
      <dgm:prSet loTypeId="urn:microsoft.com/office/officeart/2005/8/layout/target2" loCatId="relationship" qsTypeId="urn:microsoft.com/office/officeart/2005/8/quickstyle/3d7" qsCatId="3D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E8B63C1D-7ABB-4D78-9783-A05AC47B6780}">
      <dgm:prSet phldrT="[Text]" custT="1"/>
      <dgm:spPr>
        <a:solidFill>
          <a:srgbClr val="00B050"/>
        </a:solidFill>
      </dgm:spPr>
      <dgm:t>
        <a:bodyPr/>
        <a:lstStyle/>
        <a:p>
          <a:r>
            <a:rPr lang="en-US" sz="3200" dirty="0" err="1" smtClean="0">
              <a:solidFill>
                <a:schemeClr val="tx1"/>
              </a:solidFill>
            </a:rPr>
            <a:t>Leitperspektiven</a:t>
          </a:r>
          <a:r>
            <a:rPr lang="en-US" sz="3200" dirty="0" smtClean="0">
              <a:solidFill>
                <a:schemeClr val="tx1"/>
              </a:solidFill>
            </a:rPr>
            <a:t> (</a:t>
          </a:r>
          <a:r>
            <a:rPr lang="en-US" sz="3200" dirty="0" err="1" smtClean="0">
              <a:solidFill>
                <a:schemeClr val="tx1"/>
              </a:solidFill>
            </a:rPr>
            <a:t>fächerübergreifend</a:t>
          </a:r>
          <a:r>
            <a:rPr lang="en-US" sz="3200" dirty="0" smtClean="0">
              <a:solidFill>
                <a:schemeClr val="tx1"/>
              </a:solidFill>
            </a:rPr>
            <a:t>)</a:t>
          </a:r>
          <a:endParaRPr lang="de-DE" sz="3200" dirty="0">
            <a:solidFill>
              <a:schemeClr val="tx1"/>
            </a:solidFill>
          </a:endParaRPr>
        </a:p>
      </dgm:t>
    </dgm:pt>
    <dgm:pt modelId="{5A0D8266-DBE3-4BEE-B8B6-9A4F3ABC75CD}" type="parTrans" cxnId="{A69E0E9E-576A-46EC-A352-8182454CC727}">
      <dgm:prSet/>
      <dgm:spPr/>
      <dgm:t>
        <a:bodyPr/>
        <a:lstStyle/>
        <a:p>
          <a:endParaRPr lang="de-DE"/>
        </a:p>
      </dgm:t>
    </dgm:pt>
    <dgm:pt modelId="{0A0E00FB-5AD2-446F-80D0-21273F60CD29}" type="sibTrans" cxnId="{A69E0E9E-576A-46EC-A352-8182454CC727}">
      <dgm:prSet/>
      <dgm:spPr/>
      <dgm:t>
        <a:bodyPr/>
        <a:lstStyle/>
        <a:p>
          <a:endParaRPr lang="de-DE"/>
        </a:p>
      </dgm:t>
    </dgm:pt>
    <dgm:pt modelId="{E1DC2E60-9F17-48CF-8FB0-91F391D44B6F}">
      <dgm:prSet phldrT="[Text]" custT="1"/>
      <dgm:spPr>
        <a:solidFill>
          <a:schemeClr val="accent6"/>
        </a:solidFill>
      </dgm:spPr>
      <dgm:t>
        <a:bodyPr/>
        <a:lstStyle/>
        <a:p>
          <a:r>
            <a:rPr lang="en-US" sz="3200" dirty="0" err="1" smtClean="0">
              <a:solidFill>
                <a:schemeClr val="tx1"/>
              </a:solidFill>
            </a:rPr>
            <a:t>Prozessbezogene</a:t>
          </a:r>
          <a:r>
            <a:rPr lang="en-US" sz="3200" dirty="0" smtClean="0">
              <a:solidFill>
                <a:schemeClr val="tx1"/>
              </a:solidFill>
            </a:rPr>
            <a:t> </a:t>
          </a:r>
          <a:r>
            <a:rPr lang="en-US" sz="3200" dirty="0" err="1" smtClean="0">
              <a:solidFill>
                <a:schemeClr val="tx1"/>
              </a:solidFill>
            </a:rPr>
            <a:t>Kompetenzen</a:t>
          </a:r>
          <a:endParaRPr lang="de-DE" sz="3200" dirty="0">
            <a:solidFill>
              <a:schemeClr val="tx1"/>
            </a:solidFill>
          </a:endParaRPr>
        </a:p>
      </dgm:t>
    </dgm:pt>
    <dgm:pt modelId="{7B016556-879D-4EBE-B9BA-311911F449D3}" type="parTrans" cxnId="{A2DCC543-E736-43E7-9B90-6205E978848E}">
      <dgm:prSet/>
      <dgm:spPr/>
      <dgm:t>
        <a:bodyPr/>
        <a:lstStyle/>
        <a:p>
          <a:endParaRPr lang="de-DE"/>
        </a:p>
      </dgm:t>
    </dgm:pt>
    <dgm:pt modelId="{56C73302-EB40-43A5-8A37-4E59DBE3D421}" type="sibTrans" cxnId="{A2DCC543-E736-43E7-9B90-6205E978848E}">
      <dgm:prSet/>
      <dgm:spPr/>
      <dgm:t>
        <a:bodyPr/>
        <a:lstStyle/>
        <a:p>
          <a:endParaRPr lang="de-DE"/>
        </a:p>
      </dgm:t>
    </dgm:pt>
    <dgm:pt modelId="{C1F18F47-2E32-4043-80AB-CCDA62631DE2}">
      <dgm:prSet phldrT="[Text]" custT="1"/>
      <dgm:spPr>
        <a:solidFill>
          <a:srgbClr val="FF0000"/>
        </a:solidFill>
      </dgm:spPr>
      <dgm:t>
        <a:bodyPr anchor="ctr"/>
        <a:lstStyle/>
        <a:p>
          <a:r>
            <a:rPr lang="en-US" sz="3200" dirty="0" err="1" smtClean="0">
              <a:solidFill>
                <a:schemeClr val="bg1"/>
              </a:solidFill>
            </a:rPr>
            <a:t>Inhaltsbezogene</a:t>
          </a:r>
          <a:r>
            <a:rPr lang="en-US" sz="3200" dirty="0" smtClean="0">
              <a:solidFill>
                <a:schemeClr val="bg1"/>
              </a:solidFill>
            </a:rPr>
            <a:t> </a:t>
          </a:r>
          <a:r>
            <a:rPr lang="en-US" sz="3200" dirty="0" err="1" smtClean="0">
              <a:solidFill>
                <a:schemeClr val="bg1"/>
              </a:solidFill>
            </a:rPr>
            <a:t>Kompetenzen</a:t>
          </a:r>
          <a:r>
            <a:rPr lang="en-US" sz="3200" dirty="0" smtClean="0">
              <a:solidFill>
                <a:schemeClr val="bg1"/>
              </a:solidFill>
            </a:rPr>
            <a:t> </a:t>
          </a:r>
          <a:endParaRPr lang="de-DE" sz="3200" dirty="0">
            <a:solidFill>
              <a:schemeClr val="bg1"/>
            </a:solidFill>
          </a:endParaRPr>
        </a:p>
      </dgm:t>
    </dgm:pt>
    <dgm:pt modelId="{4C3F172F-E680-47E2-80B6-42925C6B6257}" type="parTrans" cxnId="{A312840D-F6B5-42C3-B49A-00778D17F755}">
      <dgm:prSet/>
      <dgm:spPr/>
      <dgm:t>
        <a:bodyPr/>
        <a:lstStyle/>
        <a:p>
          <a:endParaRPr lang="de-DE"/>
        </a:p>
      </dgm:t>
    </dgm:pt>
    <dgm:pt modelId="{4EA67F8A-4F4D-4FDD-B53B-4356115D9647}" type="sibTrans" cxnId="{A312840D-F6B5-42C3-B49A-00778D17F755}">
      <dgm:prSet/>
      <dgm:spPr/>
      <dgm:t>
        <a:bodyPr/>
        <a:lstStyle/>
        <a:p>
          <a:endParaRPr lang="de-DE"/>
        </a:p>
      </dgm:t>
    </dgm:pt>
    <dgm:pt modelId="{E2793865-9EA9-4431-B218-762CE98FA526}" type="pres">
      <dgm:prSet presAssocID="{977B7C63-3C01-41B6-915C-F006125CCC8C}" presName="Name0" presStyleCnt="0">
        <dgm:presLayoutVars>
          <dgm:chMax val="3"/>
          <dgm:chPref val="1"/>
          <dgm:dir/>
          <dgm:animLvl val="lvl"/>
          <dgm:resizeHandles/>
        </dgm:presLayoutVars>
      </dgm:prSet>
      <dgm:spPr/>
      <dgm:t>
        <a:bodyPr/>
        <a:lstStyle/>
        <a:p>
          <a:endParaRPr lang="de-DE"/>
        </a:p>
      </dgm:t>
    </dgm:pt>
    <dgm:pt modelId="{2A1CF43D-E331-4920-BC36-68796C8BE200}" type="pres">
      <dgm:prSet presAssocID="{977B7C63-3C01-41B6-915C-F006125CCC8C}" presName="outerBox" presStyleCnt="0"/>
      <dgm:spPr/>
    </dgm:pt>
    <dgm:pt modelId="{201CC57C-A461-4F5F-A25C-C5362BCC0390}" type="pres">
      <dgm:prSet presAssocID="{977B7C63-3C01-41B6-915C-F006125CCC8C}" presName="outerBoxParent" presStyleLbl="node1" presStyleIdx="0" presStyleCnt="3" custLinFactNeighborX="0" custLinFactNeighborY="-3571"/>
      <dgm:spPr/>
      <dgm:t>
        <a:bodyPr/>
        <a:lstStyle/>
        <a:p>
          <a:endParaRPr lang="de-DE"/>
        </a:p>
      </dgm:t>
    </dgm:pt>
    <dgm:pt modelId="{A84F60B2-3D96-42ED-AA7F-3870596FFFD7}" type="pres">
      <dgm:prSet presAssocID="{977B7C63-3C01-41B6-915C-F006125CCC8C}" presName="outerBoxChildren" presStyleCnt="0"/>
      <dgm:spPr/>
    </dgm:pt>
    <dgm:pt modelId="{BD44C3B0-E9A6-4C00-9149-CE7A74F7AADC}" type="pres">
      <dgm:prSet presAssocID="{977B7C63-3C01-41B6-915C-F006125CCC8C}" presName="middleBox" presStyleCnt="0"/>
      <dgm:spPr/>
    </dgm:pt>
    <dgm:pt modelId="{CA9EA94B-41F2-4619-B118-74D4095F5F1A}" type="pres">
      <dgm:prSet presAssocID="{977B7C63-3C01-41B6-915C-F006125CCC8C}" presName="middleBoxParent" presStyleLbl="node1" presStyleIdx="1" presStyleCnt="3" custLinFactNeighborX="-477" custLinFactNeighborY="-4237"/>
      <dgm:spPr/>
      <dgm:t>
        <a:bodyPr/>
        <a:lstStyle/>
        <a:p>
          <a:endParaRPr lang="de-DE"/>
        </a:p>
      </dgm:t>
    </dgm:pt>
    <dgm:pt modelId="{52A423FD-1FA6-41BB-9103-F7C14729ADF9}" type="pres">
      <dgm:prSet presAssocID="{977B7C63-3C01-41B6-915C-F006125CCC8C}" presName="middleBoxChildren" presStyleCnt="0"/>
      <dgm:spPr/>
    </dgm:pt>
    <dgm:pt modelId="{E92B7E41-85A5-4A0E-8FE7-F36BC9670F2A}" type="pres">
      <dgm:prSet presAssocID="{977B7C63-3C01-41B6-915C-F006125CCC8C}" presName="centerBox" presStyleCnt="0"/>
      <dgm:spPr/>
    </dgm:pt>
    <dgm:pt modelId="{F0F7E1DC-2C31-4B09-998E-8FD8C7659510}" type="pres">
      <dgm:prSet presAssocID="{977B7C63-3C01-41B6-915C-F006125CCC8C}" presName="centerBoxParent" presStyleLbl="node1" presStyleIdx="2" presStyleCnt="3" custScaleX="80509" custScaleY="116265" custLinFactNeighborX="-11" custLinFactNeighborY="-19410"/>
      <dgm:spPr/>
      <dgm:t>
        <a:bodyPr/>
        <a:lstStyle/>
        <a:p>
          <a:endParaRPr lang="de-DE"/>
        </a:p>
      </dgm:t>
    </dgm:pt>
  </dgm:ptLst>
  <dgm:cxnLst>
    <dgm:cxn modelId="{0DCE1B0A-D7A3-4409-9421-EDC75BD92DEF}" type="presOf" srcId="{C1F18F47-2E32-4043-80AB-CCDA62631DE2}" destId="{F0F7E1DC-2C31-4B09-998E-8FD8C7659510}" srcOrd="0" destOrd="0" presId="urn:microsoft.com/office/officeart/2005/8/layout/target2"/>
    <dgm:cxn modelId="{59CBA4D3-D279-4792-B172-95FB4527797E}" type="presOf" srcId="{977B7C63-3C01-41B6-915C-F006125CCC8C}" destId="{E2793865-9EA9-4431-B218-762CE98FA526}" srcOrd="0" destOrd="0" presId="urn:microsoft.com/office/officeart/2005/8/layout/target2"/>
    <dgm:cxn modelId="{A312840D-F6B5-42C3-B49A-00778D17F755}" srcId="{977B7C63-3C01-41B6-915C-F006125CCC8C}" destId="{C1F18F47-2E32-4043-80AB-CCDA62631DE2}" srcOrd="2" destOrd="0" parTransId="{4C3F172F-E680-47E2-80B6-42925C6B6257}" sibTransId="{4EA67F8A-4F4D-4FDD-B53B-4356115D9647}"/>
    <dgm:cxn modelId="{A2DCC543-E736-43E7-9B90-6205E978848E}" srcId="{977B7C63-3C01-41B6-915C-F006125CCC8C}" destId="{E1DC2E60-9F17-48CF-8FB0-91F391D44B6F}" srcOrd="1" destOrd="0" parTransId="{7B016556-879D-4EBE-B9BA-311911F449D3}" sibTransId="{56C73302-EB40-43A5-8A37-4E59DBE3D421}"/>
    <dgm:cxn modelId="{A69E0E9E-576A-46EC-A352-8182454CC727}" srcId="{977B7C63-3C01-41B6-915C-F006125CCC8C}" destId="{E8B63C1D-7ABB-4D78-9783-A05AC47B6780}" srcOrd="0" destOrd="0" parTransId="{5A0D8266-DBE3-4BEE-B8B6-9A4F3ABC75CD}" sibTransId="{0A0E00FB-5AD2-446F-80D0-21273F60CD29}"/>
    <dgm:cxn modelId="{F5A0B7BB-D1C6-4BA1-A17A-3293A5C1B5C0}" type="presOf" srcId="{E1DC2E60-9F17-48CF-8FB0-91F391D44B6F}" destId="{CA9EA94B-41F2-4619-B118-74D4095F5F1A}" srcOrd="0" destOrd="0" presId="urn:microsoft.com/office/officeart/2005/8/layout/target2"/>
    <dgm:cxn modelId="{6987BA23-0FD9-4A70-8440-83A3515CF10F}" type="presOf" srcId="{E8B63C1D-7ABB-4D78-9783-A05AC47B6780}" destId="{201CC57C-A461-4F5F-A25C-C5362BCC0390}" srcOrd="0" destOrd="0" presId="urn:microsoft.com/office/officeart/2005/8/layout/target2"/>
    <dgm:cxn modelId="{52C01E3D-8EF5-4C6E-8AE7-783FCB99A5D2}" type="presParOf" srcId="{E2793865-9EA9-4431-B218-762CE98FA526}" destId="{2A1CF43D-E331-4920-BC36-68796C8BE200}" srcOrd="0" destOrd="0" presId="urn:microsoft.com/office/officeart/2005/8/layout/target2"/>
    <dgm:cxn modelId="{F2CED258-D837-4108-8953-309A8DC19576}" type="presParOf" srcId="{2A1CF43D-E331-4920-BC36-68796C8BE200}" destId="{201CC57C-A461-4F5F-A25C-C5362BCC0390}" srcOrd="0" destOrd="0" presId="urn:microsoft.com/office/officeart/2005/8/layout/target2"/>
    <dgm:cxn modelId="{F465848B-10CA-460D-9C5D-BBB76979FCF1}" type="presParOf" srcId="{2A1CF43D-E331-4920-BC36-68796C8BE200}" destId="{A84F60B2-3D96-42ED-AA7F-3870596FFFD7}" srcOrd="1" destOrd="0" presId="urn:microsoft.com/office/officeart/2005/8/layout/target2"/>
    <dgm:cxn modelId="{B3931D24-6B81-4BC0-9145-7CA62799D5BF}" type="presParOf" srcId="{E2793865-9EA9-4431-B218-762CE98FA526}" destId="{BD44C3B0-E9A6-4C00-9149-CE7A74F7AADC}" srcOrd="1" destOrd="0" presId="urn:microsoft.com/office/officeart/2005/8/layout/target2"/>
    <dgm:cxn modelId="{46093D73-B0C5-4135-9663-E59AB036217E}" type="presParOf" srcId="{BD44C3B0-E9A6-4C00-9149-CE7A74F7AADC}" destId="{CA9EA94B-41F2-4619-B118-74D4095F5F1A}" srcOrd="0" destOrd="0" presId="urn:microsoft.com/office/officeart/2005/8/layout/target2"/>
    <dgm:cxn modelId="{5ECF5653-6FD3-491F-BE98-7F16035CD819}" type="presParOf" srcId="{BD44C3B0-E9A6-4C00-9149-CE7A74F7AADC}" destId="{52A423FD-1FA6-41BB-9103-F7C14729ADF9}" srcOrd="1" destOrd="0" presId="urn:microsoft.com/office/officeart/2005/8/layout/target2"/>
    <dgm:cxn modelId="{3EEB1743-36C2-4F6E-98EE-7C9A1D39E1AB}" type="presParOf" srcId="{E2793865-9EA9-4431-B218-762CE98FA526}" destId="{E92B7E41-85A5-4A0E-8FE7-F36BC9670F2A}" srcOrd="2" destOrd="0" presId="urn:microsoft.com/office/officeart/2005/8/layout/target2"/>
    <dgm:cxn modelId="{6CF6B691-88E9-4FCF-AF44-5B01F28CC9A2}" type="presParOf" srcId="{E92B7E41-85A5-4A0E-8FE7-F36BC9670F2A}" destId="{F0F7E1DC-2C31-4B09-998E-8FD8C7659510}" srcOrd="0" destOrd="0" presId="urn:microsoft.com/office/officeart/2005/8/layout/targe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43A4AC1-E25C-4FC1-9BAF-B265A05F7452}">
      <dsp:nvSpPr>
        <dsp:cNvPr id="0" name=""/>
        <dsp:cNvSpPr/>
      </dsp:nvSpPr>
      <dsp:spPr>
        <a:xfrm>
          <a:off x="4176467" y="2160241"/>
          <a:ext cx="2931080" cy="2931080"/>
        </a:xfrm>
        <a:prstGeom prst="gear9">
          <a:avLst/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000" kern="1200" dirty="0" smtClean="0"/>
            <a:t>BP 2016</a:t>
          </a:r>
          <a:endParaRPr lang="de-DE" sz="2000" kern="1200" dirty="0"/>
        </a:p>
      </dsp:txBody>
      <dsp:txXfrm>
        <a:off x="4765744" y="2846832"/>
        <a:ext cx="1752526" cy="1506636"/>
      </dsp:txXfrm>
    </dsp:sp>
    <dsp:sp modelId="{802DC2B8-2A2D-4382-83D4-FFFF731BC20D}">
      <dsp:nvSpPr>
        <dsp:cNvPr id="0" name=""/>
        <dsp:cNvSpPr/>
      </dsp:nvSpPr>
      <dsp:spPr>
        <a:xfrm>
          <a:off x="1440162" y="1440162"/>
          <a:ext cx="3125363" cy="3349042"/>
        </a:xfrm>
        <a:prstGeom prst="gear6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000" kern="1200" dirty="0" smtClean="0"/>
            <a:t>Basis- und Leistungsfach</a:t>
          </a:r>
          <a:endParaRPr lang="de-DE" sz="900" kern="1200" dirty="0"/>
        </a:p>
      </dsp:txBody>
      <dsp:txXfrm>
        <a:off x="2226982" y="2264738"/>
        <a:ext cx="1551723" cy="1699890"/>
      </dsp:txXfrm>
    </dsp:sp>
    <dsp:sp modelId="{8C3CC05A-1F89-4C73-B430-DF76DCE00812}">
      <dsp:nvSpPr>
        <dsp:cNvPr id="0" name=""/>
        <dsp:cNvSpPr/>
      </dsp:nvSpPr>
      <dsp:spPr>
        <a:xfrm rot="20700000">
          <a:off x="3403065" y="234704"/>
          <a:ext cx="2088626" cy="2088626"/>
        </a:xfrm>
        <a:prstGeom prst="gear6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600" kern="1200" dirty="0" smtClean="0"/>
            <a:t>mdl. Abitur</a:t>
          </a:r>
          <a:endParaRPr lang="de-DE" sz="1600" kern="1200" dirty="0"/>
        </a:p>
      </dsp:txBody>
      <dsp:txXfrm rot="-20700000">
        <a:off x="3861162" y="692800"/>
        <a:ext cx="1172432" cy="1172432"/>
      </dsp:txXfrm>
    </dsp:sp>
    <dsp:sp modelId="{2D541EDD-3A4A-4F5D-9122-7C9B0CF9A2ED}">
      <dsp:nvSpPr>
        <dsp:cNvPr id="0" name=""/>
        <dsp:cNvSpPr/>
      </dsp:nvSpPr>
      <dsp:spPr>
        <a:xfrm>
          <a:off x="3816436" y="1728208"/>
          <a:ext cx="3751783" cy="3751783"/>
        </a:xfrm>
        <a:prstGeom prst="circularArrow">
          <a:avLst>
            <a:gd name="adj1" fmla="val 4688"/>
            <a:gd name="adj2" fmla="val 299029"/>
            <a:gd name="adj3" fmla="val 2537933"/>
            <a:gd name="adj4" fmla="val 15815158"/>
            <a:gd name="adj5" fmla="val 5469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7199DBA-4C46-421C-A7D4-04E5BC2079C3}">
      <dsp:nvSpPr>
        <dsp:cNvPr id="0" name=""/>
        <dsp:cNvSpPr/>
      </dsp:nvSpPr>
      <dsp:spPr>
        <a:xfrm>
          <a:off x="1152127" y="1440161"/>
          <a:ext cx="2725905" cy="2725905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08CE971-4BBE-45C5-8A29-4266DF7F881D}">
      <dsp:nvSpPr>
        <dsp:cNvPr id="0" name=""/>
        <dsp:cNvSpPr/>
      </dsp:nvSpPr>
      <dsp:spPr>
        <a:xfrm>
          <a:off x="3096353" y="-216015"/>
          <a:ext cx="2939074" cy="2939074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69FC76-1125-448E-8AA4-F11D54288E70}">
      <dsp:nvSpPr>
        <dsp:cNvPr id="0" name=""/>
        <dsp:cNvSpPr/>
      </dsp:nvSpPr>
      <dsp:spPr>
        <a:xfrm>
          <a:off x="1197107" y="576066"/>
          <a:ext cx="6338209" cy="146835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3200" kern="1200" dirty="0" smtClean="0"/>
            <a:t>Vorschlag zur regionalen Umsetzung </a:t>
          </a:r>
          <a:r>
            <a:rPr lang="de-DE" sz="5400" kern="1200" dirty="0" smtClean="0"/>
            <a:t> </a:t>
          </a:r>
          <a:endParaRPr lang="de-DE" sz="5400" kern="1200" dirty="0"/>
        </a:p>
      </dsp:txBody>
      <dsp:txXfrm>
        <a:off x="1240114" y="619073"/>
        <a:ext cx="6252195" cy="1382339"/>
      </dsp:txXfrm>
    </dsp:sp>
    <dsp:sp modelId="{D561FDE0-2501-403C-A860-223F66C5751C}">
      <dsp:nvSpPr>
        <dsp:cNvPr id="0" name=""/>
        <dsp:cNvSpPr/>
      </dsp:nvSpPr>
      <dsp:spPr>
        <a:xfrm>
          <a:off x="1139456" y="2085045"/>
          <a:ext cx="6522456" cy="172673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3200" kern="1200" dirty="0" smtClean="0"/>
            <a:t>Umsetzungsbeispiele Jahresplanungen </a:t>
          </a:r>
          <a:endParaRPr lang="de-DE" sz="3200" kern="1200" dirty="0"/>
        </a:p>
      </dsp:txBody>
      <dsp:txXfrm>
        <a:off x="1190030" y="2135619"/>
        <a:ext cx="6421308" cy="1625586"/>
      </dsp:txXfrm>
    </dsp:sp>
    <dsp:sp modelId="{EB8D45A4-22DB-440F-AB89-30EB78E78B62}">
      <dsp:nvSpPr>
        <dsp:cNvPr id="0" name=""/>
        <dsp:cNvSpPr/>
      </dsp:nvSpPr>
      <dsp:spPr>
        <a:xfrm>
          <a:off x="1140147" y="4003096"/>
          <a:ext cx="2206606" cy="1326141"/>
        </a:xfrm>
        <a:prstGeom prst="roundRect">
          <a:avLst>
            <a:gd name="adj" fmla="val 10000"/>
          </a:avLst>
        </a:prstGeom>
        <a:solidFill>
          <a:srgbClr val="FFC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3200" kern="1200" dirty="0" err="1" smtClean="0"/>
            <a:t>pbK</a:t>
          </a:r>
          <a:endParaRPr lang="de-DE" sz="3200" kern="1200" dirty="0"/>
        </a:p>
      </dsp:txBody>
      <dsp:txXfrm>
        <a:off x="1178988" y="4041937"/>
        <a:ext cx="2128924" cy="1248459"/>
      </dsp:txXfrm>
    </dsp:sp>
    <dsp:sp modelId="{516F9510-EB16-4282-9660-D022C438D7D2}">
      <dsp:nvSpPr>
        <dsp:cNvPr id="0" name=""/>
        <dsp:cNvSpPr/>
      </dsp:nvSpPr>
      <dsp:spPr>
        <a:xfrm>
          <a:off x="3573715" y="4013415"/>
          <a:ext cx="2015835" cy="1315822"/>
        </a:xfrm>
        <a:prstGeom prst="roundRect">
          <a:avLst>
            <a:gd name="adj" fmla="val 10000"/>
          </a:avLst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3200" kern="1200" dirty="0" err="1" smtClean="0"/>
            <a:t>ibK</a:t>
          </a:r>
          <a:endParaRPr lang="de-DE" sz="3200" kern="1200" dirty="0"/>
        </a:p>
      </dsp:txBody>
      <dsp:txXfrm>
        <a:off x="3612254" y="4051954"/>
        <a:ext cx="1938757" cy="1238744"/>
      </dsp:txXfrm>
    </dsp:sp>
    <dsp:sp modelId="{0D14341C-3D95-4DF4-AA10-300E17577868}">
      <dsp:nvSpPr>
        <dsp:cNvPr id="0" name=""/>
        <dsp:cNvSpPr/>
      </dsp:nvSpPr>
      <dsp:spPr>
        <a:xfrm>
          <a:off x="5797351" y="4005088"/>
          <a:ext cx="1872200" cy="1324149"/>
        </a:xfrm>
        <a:prstGeom prst="roundRect">
          <a:avLst>
            <a:gd name="adj" fmla="val 10000"/>
          </a:avLst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3200" kern="1200" dirty="0" smtClean="0"/>
            <a:t>LP</a:t>
          </a:r>
          <a:endParaRPr lang="de-DE" sz="3200" kern="1200" dirty="0"/>
        </a:p>
      </dsp:txBody>
      <dsp:txXfrm>
        <a:off x="5836134" y="4043871"/>
        <a:ext cx="1794634" cy="124658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01CC57C-A461-4F5F-A25C-C5362BCC0390}">
      <dsp:nvSpPr>
        <dsp:cNvPr id="0" name=""/>
        <dsp:cNvSpPr/>
      </dsp:nvSpPr>
      <dsp:spPr>
        <a:xfrm>
          <a:off x="0" y="0"/>
          <a:ext cx="7848873" cy="4248472"/>
        </a:xfrm>
        <a:prstGeom prst="roundRect">
          <a:avLst>
            <a:gd name="adj" fmla="val 8500"/>
          </a:avLst>
        </a:prstGeom>
        <a:solidFill>
          <a:srgbClr val="00B050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3297286" numCol="1" spcCol="1270" anchor="t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err="1" smtClean="0">
              <a:solidFill>
                <a:schemeClr val="tx1"/>
              </a:solidFill>
            </a:rPr>
            <a:t>Leitperspektiven</a:t>
          </a:r>
          <a:r>
            <a:rPr lang="en-US" sz="3200" kern="1200" dirty="0" smtClean="0">
              <a:solidFill>
                <a:schemeClr val="tx1"/>
              </a:solidFill>
            </a:rPr>
            <a:t> (</a:t>
          </a:r>
          <a:r>
            <a:rPr lang="en-US" sz="3200" kern="1200" dirty="0" err="1" smtClean="0">
              <a:solidFill>
                <a:schemeClr val="tx1"/>
              </a:solidFill>
            </a:rPr>
            <a:t>fächerübergreifend</a:t>
          </a:r>
          <a:r>
            <a:rPr lang="en-US" sz="3200" kern="1200" dirty="0" smtClean="0">
              <a:solidFill>
                <a:schemeClr val="tx1"/>
              </a:solidFill>
            </a:rPr>
            <a:t>)</a:t>
          </a:r>
          <a:endParaRPr lang="de-DE" sz="3200" kern="1200" dirty="0">
            <a:solidFill>
              <a:schemeClr val="tx1"/>
            </a:solidFill>
          </a:endParaRPr>
        </a:p>
      </dsp:txBody>
      <dsp:txXfrm>
        <a:off x="105768" y="105768"/>
        <a:ext cx="7637337" cy="4036936"/>
      </dsp:txXfrm>
    </dsp:sp>
    <dsp:sp modelId="{CA9EA94B-41F2-4619-B118-74D4095F5F1A}">
      <dsp:nvSpPr>
        <dsp:cNvPr id="0" name=""/>
        <dsp:cNvSpPr/>
      </dsp:nvSpPr>
      <dsp:spPr>
        <a:xfrm>
          <a:off x="160654" y="936112"/>
          <a:ext cx="7456429" cy="2973930"/>
        </a:xfrm>
        <a:prstGeom prst="roundRect">
          <a:avLst>
            <a:gd name="adj" fmla="val 10500"/>
          </a:avLst>
        </a:prstGeom>
        <a:solidFill>
          <a:schemeClr val="accent6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1888446" numCol="1" spcCol="1270" anchor="t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err="1" smtClean="0">
              <a:solidFill>
                <a:schemeClr val="tx1"/>
              </a:solidFill>
            </a:rPr>
            <a:t>Prozessbezogene</a:t>
          </a:r>
          <a:r>
            <a:rPr lang="en-US" sz="3200" kern="1200" dirty="0" smtClean="0">
              <a:solidFill>
                <a:schemeClr val="tx1"/>
              </a:solidFill>
            </a:rPr>
            <a:t> </a:t>
          </a:r>
          <a:r>
            <a:rPr lang="en-US" sz="3200" kern="1200" dirty="0" err="1" smtClean="0">
              <a:solidFill>
                <a:schemeClr val="tx1"/>
              </a:solidFill>
            </a:rPr>
            <a:t>Kompetenzen</a:t>
          </a:r>
          <a:endParaRPr lang="de-DE" sz="3200" kern="1200" dirty="0">
            <a:solidFill>
              <a:schemeClr val="tx1"/>
            </a:solidFill>
          </a:endParaRPr>
        </a:p>
      </dsp:txBody>
      <dsp:txXfrm>
        <a:off x="252113" y="1027571"/>
        <a:ext cx="7273511" cy="2791012"/>
      </dsp:txXfrm>
    </dsp:sp>
    <dsp:sp modelId="{F0F7E1DC-2C31-4B09-998E-8FD8C7659510}">
      <dsp:nvSpPr>
        <dsp:cNvPr id="0" name=""/>
        <dsp:cNvSpPr/>
      </dsp:nvSpPr>
      <dsp:spPr>
        <a:xfrm>
          <a:off x="1080087" y="1656181"/>
          <a:ext cx="5687144" cy="1975794"/>
        </a:xfrm>
        <a:prstGeom prst="roundRect">
          <a:avLst>
            <a:gd name="adj" fmla="val 10500"/>
          </a:avLst>
        </a:prstGeom>
        <a:solidFill>
          <a:srgbClr val="FF0000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227584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err="1" smtClean="0">
              <a:solidFill>
                <a:schemeClr val="bg1"/>
              </a:solidFill>
            </a:rPr>
            <a:t>Inhaltsbezogene</a:t>
          </a:r>
          <a:r>
            <a:rPr lang="en-US" sz="3200" kern="1200" dirty="0" smtClean="0">
              <a:solidFill>
                <a:schemeClr val="bg1"/>
              </a:solidFill>
            </a:rPr>
            <a:t> </a:t>
          </a:r>
          <a:r>
            <a:rPr lang="en-US" sz="3200" kern="1200" dirty="0" err="1" smtClean="0">
              <a:solidFill>
                <a:schemeClr val="bg1"/>
              </a:solidFill>
            </a:rPr>
            <a:t>Kompetenzen</a:t>
          </a:r>
          <a:r>
            <a:rPr lang="en-US" sz="3200" kern="1200" dirty="0" smtClean="0">
              <a:solidFill>
                <a:schemeClr val="bg1"/>
              </a:solidFill>
            </a:rPr>
            <a:t> </a:t>
          </a:r>
          <a:endParaRPr lang="de-DE" sz="3200" kern="1200" dirty="0">
            <a:solidFill>
              <a:schemeClr val="bg1"/>
            </a:solidFill>
          </a:endParaRPr>
        </a:p>
      </dsp:txBody>
      <dsp:txXfrm>
        <a:off x="1140849" y="1716943"/>
        <a:ext cx="5565620" cy="185427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target2">
  <dgm:title val=""/>
  <dgm:desc val=""/>
  <dgm:catLst>
    <dgm:cat type="relationship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chMax val="3"/>
      <dgm:chPref val="1"/>
      <dgm:dir/>
      <dgm:animLvl val="lvl"/>
      <dgm:resizeHandles/>
    </dgm:varLst>
    <dgm:alg type="composite">
      <dgm:param type="horzAlign" val="none"/>
      <dgm:param type="vertAlign" val="none"/>
    </dgm:alg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 ch" ptType="node node" st="1 1" cnt="1 0" func="cnt" op="gt" val="0">
            <dgm:choose name="Name5">
              <dgm:if name="Name6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2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395"/>
                  <dgm:constr type="t" for="ch" forName="centerBox" refType="h" fact="0.5"/>
                  <dgm:constr type="w" for="ch" forName="centerBox" refType="w" fact="0.55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7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2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225"/>
                  <dgm:constr type="t" for="ch" forName="centerBox" refType="h" fact="0.5"/>
                  <dgm:constr type="w" for="ch" forName="centerBox" refType="w" fact="0.72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if>
          <dgm:else name="Name8">
            <dgm:choose name="Name9">
              <dgm:if name="Name10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26"/>
                  <dgm:constr type="t" for="ch" forName="centerBox" refType="h" fact="0.5"/>
                  <dgm:constr type="w" for="ch" forName="centerBox" refType="w" fact="0.6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11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else>
        </dgm:choose>
      </dgm:if>
      <dgm:else name="Name12">
        <dgm:choose name="Name13">
          <dgm:if name="Name14" axis="ch ch" ptType="node node" st="1 1" cnt="1 0" func="cnt" op="gt" val="0">
            <dgm:choose name="Name15">
              <dgm:if name="Name16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5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17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72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if>
          <dgm:else name="Name18">
            <dgm:choose name="Name19">
              <dgm:if name="Name20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6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21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else>
        </dgm:choose>
      </dgm:else>
    </dgm:choose>
    <dgm:ruleLst/>
    <dgm:choose name="Name22">
      <dgm:if name="Name23" axis="root ch" ptType="all node" st="1 1" cnt="0 0" func="cnt" op="gte" val="1">
        <dgm:layoutNode name="outerBox" styleLbl="node1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24">
            <dgm:if name="Name25" axis="root ch" ptType="all node" st="1 1" cnt="0 0" func="cnt" op="gt" val="1">
              <dgm:choose name="Name26">
                <dgm:if name="Name27" func="var" arg="dir" op="equ" val="norm">
                  <dgm:constrLst>
                    <dgm:constr type="l" for="ch" forName="outerBoxParent"/>
                    <dgm:constr type="t" for="ch" forName="outerBoxParent"/>
                    <dgm:constr type="w" for="ch" forName="outerBoxParent" refType="w"/>
                    <dgm:constr type="h" for="ch" forName="outerBoxParent" refType="h"/>
                    <dgm:constr type="bMarg" for="ch" forName="outerBoxParent" refType="h" fact="2.2"/>
                    <dgm:constr type="l" for="ch" forName="outerBoxChildren" refType="w" fact="0.025"/>
                    <dgm:constr type="t" for="ch" forName="outerBoxChildren" refType="h" fact="0.25"/>
                    <dgm:constr type="w" for="ch" forName="outerBoxChildren" refType="w" fact="0.15"/>
                    <dgm:constr type="h" for="ch" forName="outerBoxChildren" refType="h" fact="0.7"/>
                  </dgm:constrLst>
                </dgm:if>
                <dgm:else name="Name28">
                  <dgm:constrLst>
                    <dgm:constr type="l" for="ch" forName="outerBoxParent"/>
                    <dgm:constr type="t" for="ch" forName="outerBoxParent"/>
                    <dgm:constr type="w" for="ch" forName="outerBoxParent" refType="w"/>
                    <dgm:constr type="h" for="ch" forName="outerBoxParent" refType="h"/>
                    <dgm:constr type="bMarg" for="ch" forName="outerBoxParent" refType="h" fact="2.2"/>
                    <dgm:constr type="l" for="ch" forName="outerBoxChildren" refType="w" fact="0.825"/>
                    <dgm:constr type="t" for="ch" forName="outerBoxChildren" refType="h" fact="0.25"/>
                    <dgm:constr type="w" for="ch" forName="outerBoxChildren" refType="w" fact="0.15"/>
                    <dgm:constr type="h" for="ch" forName="outerBoxChildren" refType="h" fact="0.7"/>
                  </dgm:constrLst>
                </dgm:else>
              </dgm:choose>
            </dgm:if>
            <dgm:else name="Name29">
              <dgm:constrLst>
                <dgm:constr type="l" for="ch" forName="outerBoxParent"/>
                <dgm:constr type="t" for="ch" forName="outerBoxParent"/>
                <dgm:constr type="w" for="ch" forName="outerBoxParent" refType="w"/>
                <dgm:constr type="h" for="ch" forName="outerBoxParent" refType="h"/>
                <dgm:constr type="bMarg" for="ch" forName="outerBoxParent" refType="h" fact="1.75"/>
                <dgm:constr type="l" for="ch" forName="outerBoxChildren" refType="w" fact="0.025"/>
                <dgm:constr type="t" for="ch" forName="outerBoxChildren" refType="h" fact="0.45"/>
                <dgm:constr type="w" for="ch" forName="outerBoxChildren" refType="w" fact="0.95"/>
                <dgm:constr type="h" for="ch" forName="outerBoxChildren" refType="h" fact="0.45"/>
              </dgm:constrLst>
            </dgm:else>
          </dgm:choose>
          <dgm:ruleLst/>
          <dgm:layoutNode name="outer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085"/>
              </dgm:adjLst>
            </dgm:shape>
            <dgm:presOf axis="ch" ptType="node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layoutNode name="outerBoxChildren">
            <dgm:choose name="Name30">
              <dgm:if name="Name31" axis="root ch" ptType="all node" st="1 1" cnt="0 0" func="cnt" op="gt" val="1">
                <dgm:alg type="lin">
                  <dgm:param type="linDir" val="fromT"/>
                  <dgm:param type="vertAlign" val="t"/>
                </dgm:alg>
              </dgm:if>
              <dgm:else name="Name32">
                <dgm:choose name="Name33">
                  <dgm:if name="Name34" func="var" arg="dir" op="equ" val="norm">
                    <dgm:alg type="lin">
                      <dgm:param type="horzAlign" val="l"/>
                    </dgm:alg>
                  </dgm:if>
                  <dgm:else name="Name35">
                    <dgm:alg type="lin">
                      <dgm:param type="linDir" val="fromR"/>
                      <dgm:param type="horz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>
              <dgm:constr type="w" for="ch" forName="oChild" refType="w"/>
              <dgm:constr type="h" for="ch" forName="oChild" refType="h"/>
            </dgm:constrLst>
            <dgm:ruleLst/>
            <dgm:forEach name="Name36" axis="ch ch" ptType="node node" st="1 1" cnt="1 0">
              <dgm:layoutNode name="oChild" styleLbl="fgAcc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forEach name="Name37" axis="followSib" ptType="sibTrans" cnt="1">
                <dgm:layoutNode name="outerSibTrans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userA"/>
                    <dgm:constr type="w" refType="userA" fact="0.015"/>
                    <dgm:constr type="h" refType="userA" fact="0.015"/>
                  </dgm:constrLst>
                  <dgm:ruleLst/>
                </dgm:layoutNode>
              </dgm:forEach>
            </dgm:forEach>
          </dgm:layoutNode>
        </dgm:layoutNode>
      </dgm:if>
      <dgm:else name="Name38"/>
    </dgm:choose>
    <dgm:choose name="Name39">
      <dgm:if name="Name40" axis="root ch" ptType="all node" st="1 1" cnt="0 0" func="cnt" op="gte" val="2">
        <dgm:layoutNode name="middleBox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41">
            <dgm:if name="Name42" axis="root ch" ptType="all node" st="1 1" cnt="0 0" func="cnt" op="gt" val="2">
              <dgm:choose name="Name43">
                <dgm:if name="Name44" func="var" arg="dir" op="equ" val="norm">
                  <dgm:constrLst>
                    <dgm:constr type="l" for="ch" forName="middleBoxParent"/>
                    <dgm:constr type="t" for="ch" forName="middleBoxParent"/>
                    <dgm:constr type="w" for="ch" forName="middleBoxParent" refType="w"/>
                    <dgm:constr type="h" for="ch" forName="middleBoxParent" refType="h"/>
                    <dgm:constr type="bMarg" for="ch" forName="middleBoxParent" refType="h" fact="1.8"/>
                    <dgm:constr type="l" for="ch" forName="middleBoxChildren" refType="w" fact="0.025"/>
                    <dgm:constr type="t" for="ch" forName="middleBoxChildren" refType="h" fact="0.35"/>
                    <dgm:constr type="w" for="ch" forName="middleBoxChildren" refType="w" fact="0.2"/>
                    <dgm:constr type="h" for="ch" forName="middleBoxChildren" refType="h" fact="0.575"/>
                  </dgm:constrLst>
                </dgm:if>
                <dgm:else name="Name45">
                  <dgm:constrLst>
                    <dgm:constr type="l" for="ch" forName="middleBoxParent"/>
                    <dgm:constr type="t" for="ch" forName="middleBoxParent"/>
                    <dgm:constr type="w" for="ch" forName="middleBoxParent" refType="w"/>
                    <dgm:constr type="h" for="ch" forName="middleBoxParent" refType="h"/>
                    <dgm:constr type="bMarg" for="ch" forName="middleBoxParent" refType="h" fact="1.8"/>
                    <dgm:constr type="l" for="ch" forName="middleBoxChildren" refType="w" fact="0.775"/>
                    <dgm:constr type="t" for="ch" forName="middleBoxChildren" refType="h" fact="0.35"/>
                    <dgm:constr type="w" for="ch" forName="middleBoxChildren" refType="w" fact="0.2"/>
                    <dgm:constr type="h" for="ch" forName="middleBoxChildren" refType="h" fact="0.575"/>
                  </dgm:constrLst>
                </dgm:else>
              </dgm:choose>
            </dgm:if>
            <dgm:else name="Name46">
              <dgm:constrLst>
                <dgm:constr type="l" for="ch" forName="middleBoxParent"/>
                <dgm:constr type="t" for="ch" forName="middleBoxParent"/>
                <dgm:constr type="w" for="ch" forName="middleBoxParent" refType="w"/>
                <dgm:constr type="h" for="ch" forName="middleBoxParent" refType="h"/>
                <dgm:constr type="bMarg" for="ch" forName="middleBoxParent" refType="h" fact="1.8"/>
                <dgm:constr type="l" for="ch" forName="middleBoxChildren" refType="w" fact="0.025"/>
                <dgm:constr type="t" for="ch" forName="middleBoxChildren" refType="h" fact="0.45"/>
                <dgm:constr type="w" for="ch" forName="middleBoxChildren" refType="w" fact="0.95"/>
                <dgm:constr type="h" for="ch" forName="middleBoxChildren" refType="h" fact="0.45"/>
              </dgm:constrLst>
            </dgm:else>
          </dgm:choose>
          <dgm:ruleLst/>
          <dgm:layoutNode name="middle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105"/>
              </dgm:adjLst>
            </dgm:shape>
            <dgm:presOf axis="ch" ptType="node" st="2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layoutNode name="middleBoxChildren">
            <dgm:choose name="Name47">
              <dgm:if name="Name48" axis="root ch" ptType="all node" st="1 1" cnt="0 0" func="cnt" op="gt" val="2">
                <dgm:alg type="lin">
                  <dgm:param type="linDir" val="fromT"/>
                  <dgm:param type="vertAlign" val="t"/>
                </dgm:alg>
              </dgm:if>
              <dgm:else name="Name49">
                <dgm:choose name="Name50">
                  <dgm:if name="Name51" func="var" arg="dir" op="equ" val="norm">
                    <dgm:alg type="lin">
                      <dgm:param type="horzAlign" val="l"/>
                    </dgm:alg>
                  </dgm:if>
                  <dgm:else name="Name52">
                    <dgm:alg type="lin">
                      <dgm:param type="linDir" val="fromR"/>
                      <dgm:param type="horz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>
              <dgm:constr type="w" for="ch" forName="mChild" refType="w"/>
              <dgm:constr type="h" for="ch" forName="mChild" refType="h"/>
            </dgm:constrLst>
            <dgm:ruleLst/>
            <dgm:forEach name="Name53" axis="ch ch" ptType="node node" st="2 1" cnt="1 0">
              <dgm:layoutNode name="mChild" styleLbl="fgAcc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forEach name="Name54" axis="followSib" ptType="sibTrans" cnt="1">
                <dgm:layoutNode name="middleSibTrans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userA"/>
                    <dgm:constr type="w" refType="userA" fact="0.015"/>
                    <dgm:constr type="h" refType="userA" fact="0.015"/>
                  </dgm:constrLst>
                  <dgm:ruleLst/>
                </dgm:layoutNode>
              </dgm:forEach>
            </dgm:forEach>
          </dgm:layoutNode>
        </dgm:layoutNode>
      </dgm:if>
      <dgm:else name="Name55"/>
    </dgm:choose>
    <dgm:choose name="Name56">
      <dgm:if name="Name57" axis="root ch" ptType="all node" st="1 1" cnt="0 0" func="cnt" op="gte" val="3">
        <dgm:layoutNode name="centerBox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58">
            <dgm:if name="Name59" axis="ch ch" ptType="node node" st="3 1" cnt="1 0" func="cnt" op="gt" val="0">
              <dgm:constrLst>
                <dgm:constr type="l" for="ch" forName="centerBoxParent"/>
                <dgm:constr type="t" for="ch" forName="centerBoxParent"/>
                <dgm:constr type="w" for="ch" forName="centerBoxParent" refType="w"/>
                <dgm:constr type="h" for="ch" forName="centerBoxParent" refType="h"/>
                <dgm:constr type="bMarg" for="ch" forName="centerBoxParent" refType="h" fact="1.6"/>
                <dgm:constr type="l" for="ch" forName="centerBoxChildren" refType="w" fact="0.025"/>
                <dgm:constr type="t" for="ch" forName="centerBoxChildren" refType="h" fact="0.45"/>
                <dgm:constr type="w" for="ch" forName="centerBoxChildren" refType="w" fact="0.95"/>
                <dgm:constr type="h" for="ch" forName="centerBoxChildren" refType="h" fact="0.45"/>
              </dgm:constrLst>
            </dgm:if>
            <dgm:else name="Name60">
              <dgm:constrLst>
                <dgm:constr type="l" for="ch" forName="centerBoxParent"/>
                <dgm:constr type="t" for="ch" forName="centerBoxParent"/>
                <dgm:constr type="w" for="ch" forName="centerBoxParent" refType="w"/>
                <dgm:constr type="h" for="ch" forName="centerBoxParent" refType="h"/>
              </dgm:constrLst>
            </dgm:else>
          </dgm:choose>
          <dgm:ruleLst/>
          <dgm:layoutNode name="center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105"/>
              </dgm:adjLst>
            </dgm:shape>
            <dgm:presOf axis="ch" ptType="node" st="3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choose name="Name61">
            <dgm:if name="Name62" axis="ch ch" ptType="node node" st="3 1" cnt="1 0" func="cnt" op="gt" val="0">
              <dgm:layoutNode name="centerBoxChildren">
                <dgm:choose name="Name63">
                  <dgm:if name="Name64" func="var" arg="dir" op="equ" val="norm">
                    <dgm:alg type="lin">
                      <dgm:param type="horzAlign" val="l"/>
                    </dgm:alg>
                  </dgm:if>
                  <dgm:else name="Name65">
                    <dgm:alg type="lin">
                      <dgm:param type="linDir" val="fromR"/>
                      <dgm:param type="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cChild" refType="w"/>
                  <dgm:constr type="h" for="ch" forName="cChild" refType="h"/>
                </dgm:constrLst>
                <dgm:ruleLst/>
                <dgm:forEach name="Name66" axis="ch ch" ptType="node node" st="3 1" cnt="1 0">
                  <dgm:layoutNode name="cChild" styleLbl="fgAcc1">
                    <dgm:varLst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05"/>
                      </dgm:adjLst>
                    </dgm:shape>
                    <dgm:presOf axis="desOrSelf" ptType="node"/>
                    <dgm:constrLst>
                      <dgm:constr type="tMarg" refType="primFontSz" fact="0.3"/>
                      <dgm:constr type="bMarg" refType="primFontSz" fact="0.3"/>
                      <dgm:constr type="lMarg" refType="primFontSz" fact="0.3"/>
                      <dgm:constr type="rMarg" refType="primFontSz" fact="0.3"/>
                    </dgm:constrLst>
                    <dgm:ruleLst>
                      <dgm:rule type="primFontSz" val="5" fact="NaN" max="NaN"/>
                    </dgm:ruleLst>
                  </dgm:layoutNode>
                  <dgm:forEach name="Name67" axis="followSib" ptType="sibTrans" cnt="1">
                    <dgm:layoutNode name="centerSibTrans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  <dgm:constrLst>
                        <dgm:constr type="userA"/>
                        <dgm:constr type="w" refType="userA" fact="0.015"/>
                        <dgm:constr type="h" refType="userA" fact="0.015"/>
                      </dgm:constrLst>
                      <dgm:ruleLst/>
                    </dgm:layoutNode>
                  </dgm:forEach>
                </dgm:forEach>
              </dgm:layoutNode>
            </dgm:if>
            <dgm:else name="Name68"/>
          </dgm:choose>
        </dgm:layoutNode>
      </dgm:if>
      <dgm:else name="Name69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132951" y="579062"/>
            <a:ext cx="1019560" cy="153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 sz="1000" i="1">
                <a:latin typeface="Arial" charset="0"/>
              </a:defRPr>
            </a:lvl1pPr>
          </a:lstStyle>
          <a:p>
            <a:r>
              <a:rPr lang="de-DE" dirty="0"/>
              <a:t>Titel des Vortrags</a:t>
            </a:r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132950" y="9264869"/>
            <a:ext cx="2361001" cy="153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 sz="1000" i="1">
                <a:latin typeface="Arial" charset="0"/>
              </a:defRPr>
            </a:lvl1pPr>
          </a:lstStyle>
          <a:p>
            <a:r>
              <a:rPr lang="de-DE" dirty="0"/>
              <a:t>Vortragender, Anlass, 1. Dezember 2003</a:t>
            </a:r>
          </a:p>
        </p:txBody>
      </p:sp>
      <p:sp>
        <p:nvSpPr>
          <p:cNvPr id="184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032232" y="9264869"/>
            <a:ext cx="594743" cy="153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r">
              <a:defRPr sz="1000" i="1">
                <a:latin typeface="Arial" charset="0"/>
              </a:defRPr>
            </a:lvl1pPr>
          </a:lstStyle>
          <a:p>
            <a:r>
              <a:rPr lang="de-DE" dirty="0"/>
              <a:t>Seite </a:t>
            </a:r>
            <a:fld id="{0A490618-A23A-42F9-955E-4E131AB85C2F}" type="slidenum">
              <a:rPr lang="de-DE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6134581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="" xmlns:a14="http://schemas.microsoft.com/office/drawing/2010/main" val="1"/>
            </a:ext>
          </a:extLst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132953" y="4715158"/>
            <a:ext cx="4531783" cy="446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/>
              <a:t>Klicken Sie, um die Textformatierung des Masters zu bearbeiten.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60189" y="282806"/>
            <a:ext cx="594743" cy="153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b" anchorCtr="0" compatLnSpc="1">
            <a:prstTxWarp prst="textNoShape">
              <a:avLst/>
            </a:prstTxWarp>
            <a:spAutoFit/>
          </a:bodyPr>
          <a:lstStyle>
            <a:lvl1pPr algn="r">
              <a:defRPr sz="1000" i="1">
                <a:latin typeface="Arial" charset="0"/>
              </a:defRPr>
            </a:lvl1pPr>
          </a:lstStyle>
          <a:p>
            <a:r>
              <a:rPr lang="de-DE" dirty="0"/>
              <a:t>Seite </a:t>
            </a:r>
            <a:fld id="{F8FF1768-1DF2-410F-ABF6-E09C1CB8A556}" type="slidenum">
              <a:rPr lang="de-DE"/>
              <a:pPr/>
              <a:t>‹Nr.›</a:t>
            </a:fld>
            <a:endParaRPr lang="de-DE" dirty="0"/>
          </a:p>
        </p:txBody>
      </p:sp>
      <p:sp>
        <p:nvSpPr>
          <p:cNvPr id="3" name="Kopfzeilenplatzhalter 2"/>
          <p:cNvSpPr>
            <a:spLocks noGrp="1"/>
          </p:cNvSpPr>
          <p:nvPr>
            <p:ph type="hdr" sz="quarter"/>
          </p:nvPr>
        </p:nvSpPr>
        <p:spPr>
          <a:xfrm>
            <a:off x="6" y="0"/>
            <a:ext cx="294614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15042454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/>
        <a:ea typeface="+mn-ea"/>
        <a:cs typeface="+mn-cs"/>
      </a:defRPr>
    </a:lvl1pPr>
    <a:lvl2pPr marL="1905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/>
        <a:ea typeface="+mn-ea"/>
        <a:cs typeface="+mn-cs"/>
      </a:defRPr>
    </a:lvl2pPr>
    <a:lvl3pPr marL="3810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/>
        <a:ea typeface="+mn-ea"/>
        <a:cs typeface="+mn-cs"/>
      </a:defRPr>
    </a:lvl3pPr>
    <a:lvl4pPr marL="5715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/>
        <a:ea typeface="+mn-ea"/>
        <a:cs typeface="+mn-cs"/>
      </a:defRPr>
    </a:lvl4pPr>
    <a:lvl5pPr marL="7620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baseline="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DE"/>
              <a:t>Seite </a:t>
            </a:r>
            <a:fld id="{F8FF1768-1DF2-410F-ABF6-E09C1CB8A556}" type="slidenum">
              <a:rPr lang="de-DE" smtClean="0"/>
              <a:pPr/>
              <a:t>1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847076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DE" smtClean="0"/>
              <a:t>Seite </a:t>
            </a:r>
            <a:fld id="{F8FF1768-1DF2-410F-ABF6-E09C1CB8A556}" type="slidenum">
              <a:rPr lang="de-DE" smtClean="0"/>
              <a:pPr/>
              <a:t>19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717302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Master-Untertitelformat bearbeiten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374848" y="908720"/>
            <a:ext cx="4038600" cy="4958011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65848" y="908720"/>
            <a:ext cx="4038600" cy="4958011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7" name="Fußzeilenplatzhalter 4"/>
          <p:cNvSpPr txBox="1">
            <a:spLocks/>
          </p:cNvSpPr>
          <p:nvPr userDrawn="1"/>
        </p:nvSpPr>
        <p:spPr>
          <a:xfrm>
            <a:off x="251967" y="6453188"/>
            <a:ext cx="71963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algn="ctr" rtl="0" eaLnBrk="0" fontAlgn="auto" hangingPunct="0">
              <a:spcBef>
                <a:spcPts val="0"/>
              </a:spcBef>
              <a:spcAft>
                <a:spcPts val="0"/>
              </a:spcAft>
              <a:defRPr sz="1000" kern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"/>
                <a:ea typeface="+mn-ea"/>
                <a:cs typeface="+mn-cs"/>
              </a:defRPr>
            </a:lvl9pPr>
          </a:lstStyle>
          <a:p>
            <a:endParaRPr lang="de-DE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252390" y="908720"/>
            <a:ext cx="8640089" cy="532859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DE" dirty="0"/>
          </a:p>
        </p:txBody>
      </p:sp>
      <p:sp>
        <p:nvSpPr>
          <p:cNvPr id="7" name="Titel 1"/>
          <p:cNvSpPr>
            <a:spLocks noGrp="1"/>
          </p:cNvSpPr>
          <p:nvPr>
            <p:ph type="ctrTitle" hasCustomPrompt="1"/>
          </p:nvPr>
        </p:nvSpPr>
        <p:spPr>
          <a:xfrm>
            <a:off x="252389" y="260649"/>
            <a:ext cx="8640089" cy="648072"/>
          </a:xfrm>
          <a:prstGeom prst="rect">
            <a:avLst/>
          </a:prstGeom>
        </p:spPr>
        <p:txBody>
          <a:bodyPr/>
          <a:lstStyle>
            <a:lvl1pPr algn="l">
              <a:defRPr sz="3200">
                <a:latin typeface="+mj-lt"/>
              </a:defRPr>
            </a:lvl1pPr>
          </a:lstStyle>
          <a:p>
            <a:r>
              <a:rPr lang="de-DE" dirty="0"/>
              <a:t>Titel durch Klicken bearbeiten</a:t>
            </a:r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17104" y="6470524"/>
            <a:ext cx="4464050" cy="3649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 dirty="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dirty="0"/>
              <a:t>Titel:</a:t>
            </a:r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758879" y="646694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r>
              <a:rPr lang="de-DE" dirty="0"/>
              <a:t>Folie </a:t>
            </a:r>
            <a:fld id="{B28F9D38-746F-4F66-8DFA-FA7E04203DA6}" type="slidenum">
              <a:rPr lang="de-DE" smtClean="0"/>
              <a:pPr/>
              <a:t>‹Nr.›</a:t>
            </a:fld>
            <a:endParaRPr lang="de-DE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17104" y="6470524"/>
            <a:ext cx="4464050" cy="3649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 dirty="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dirty="0"/>
              <a:t>Titel:</a:t>
            </a:r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758879" y="646694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r>
              <a:rPr lang="de-DE" dirty="0"/>
              <a:t>Folie </a:t>
            </a:r>
            <a:fld id="{B28F9D38-746F-4F66-8DFA-FA7E04203DA6}" type="slidenum">
              <a:rPr lang="de-DE" smtClean="0"/>
              <a:pPr/>
              <a:t>‹Nr.›</a:t>
            </a:fld>
            <a:endParaRPr lang="de-DE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emf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17104" y="6470524"/>
            <a:ext cx="4464050" cy="3649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 dirty="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dirty="0"/>
              <a:t>Titel: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758879" y="646694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r>
              <a:rPr lang="de-DE" dirty="0"/>
              <a:t>Folie </a:t>
            </a:r>
            <a:fld id="{B28F9D38-746F-4F66-8DFA-FA7E04203DA6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0" name="Textfeld 9"/>
          <p:cNvSpPr txBox="1"/>
          <p:nvPr/>
        </p:nvSpPr>
        <p:spPr>
          <a:xfrm>
            <a:off x="223838" y="260712"/>
            <a:ext cx="8696325" cy="576000"/>
          </a:xfrm>
          <a:prstGeom prst="rect">
            <a:avLst/>
          </a:prstGeom>
          <a:solidFill>
            <a:srgbClr val="FFFF99"/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 sz="28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Bild 8"/>
          <p:cNvPicPr>
            <a:picLocks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 flipV="1">
            <a:off x="217104" y="6345320"/>
            <a:ext cx="8712968" cy="3600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5" r:id="rId2"/>
    <p:sldLayoutId id="2147483747" r:id="rId3"/>
    <p:sldLayoutId id="2147483748" r:id="rId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7F7F7F"/>
        </a:buClr>
        <a:buFont typeface="Wingdings" pitchFamily="2" charset="2"/>
        <a:buChar char="§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257300" indent="-342900" algn="l" rtl="0" eaLnBrk="1" fontAlgn="base" hangingPunct="1">
        <a:spcBef>
          <a:spcPct val="20000"/>
        </a:spcBef>
        <a:spcAft>
          <a:spcPct val="0"/>
        </a:spcAft>
        <a:buClr>
          <a:srgbClr val="7F7F7F"/>
        </a:buClr>
        <a:buFont typeface="Arial" charset="0"/>
        <a:buChar char="•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lehrerfortbildung-bw.de/u_matnatech/physik/gym/bp2016/fb6/5_feldern/" TargetMode="Externa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lehrerfortbildung-bw.de/u_matnatech/physik/gym/bp2016/fb6/4_kompetenz/" TargetMode="External"/><Relationship Id="rId2" Type="http://schemas.openxmlformats.org/officeDocument/2006/relationships/hyperlink" Target="https://lehrerfortbildung-bw.de/u_matnatech/physik/gym/bp2016/fb6/3_apps/" TargetMode="Externa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lehrerfortbildung-bw.de/u_matnatech/physik/gym/bp2016/fb6/8_erhebungen/" TargetMode="External"/><Relationship Id="rId2" Type="http://schemas.openxmlformats.org/officeDocument/2006/relationships/hyperlink" Target="https://lehrerfortbildung-bw.de/u_matnatech/physik/gym/bp2016/fb6/6_medien/" TargetMode="Externa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lehrerfortbildung-bw.de/u_matnatech/physik/gym/bp2016/fb6/5_feldern/" TargetMode="Externa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s://lehrerfortbildung-bw.de/u_matnatech/physik/gym/bp2016/fb6/7_gelenk/2_maxwell/" TargetMode="Externa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s://lehrerfortbildung-bw.de/u_matnatech/physik/gym/bp2016/fb6/3_apps/" TargetMode="Externa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lehrerfortbildung-bw.de/u_matnatech/physik/gym/bp2016/fb6/2_plan/" TargetMode="External"/><Relationship Id="rId2" Type="http://schemas.openxmlformats.org/officeDocument/2006/relationships/hyperlink" Target="https://lehrerfortbildung-bw.de/u_matnatech/physik/gym/bp2016/fb6/4_kompetenz/" TargetMode="Externa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https/lehrerfortbildung-bw.de/u_matnatech/physik/gym/bp2016/fb6/2_plan/2_jahresplan/" TargetMode="External"/><Relationship Id="rId2" Type="http://schemas.openxmlformats.org/officeDocument/2006/relationships/hyperlink" Target="https://lehrerfortbildung-bw.de/u_matnatech/physik/gym/bp2016/fb6/1_bp/2_vergleich/" TargetMode="Externa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lehrerfortbildung-bw.de/u_matnatech/physik/gym/bp2016/fb6/2_pla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Bildungsplan 2016 Physik</a:t>
            </a:r>
            <a:br>
              <a:rPr lang="de-DE" dirty="0" smtClean="0"/>
            </a:br>
            <a:r>
              <a:rPr lang="de-DE" dirty="0" smtClean="0"/>
              <a:t>Kursstufe 11/12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270992"/>
          </a:xfrm>
        </p:spPr>
        <p:txBody>
          <a:bodyPr/>
          <a:lstStyle/>
          <a:p>
            <a:r>
              <a:rPr lang="de-DE" dirty="0" smtClean="0"/>
              <a:t>Hermann Krämer</a:t>
            </a:r>
          </a:p>
          <a:p>
            <a:r>
              <a:rPr lang="de-DE" dirty="0" smtClean="0"/>
              <a:t>ZPG </a:t>
            </a:r>
            <a:r>
              <a:rPr lang="de-DE" dirty="0"/>
              <a:t>VI </a:t>
            </a:r>
            <a:r>
              <a:rPr lang="de-DE" dirty="0" smtClean="0"/>
              <a:t>– Physik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36044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de-DE" dirty="0" smtClean="0"/>
              <a:t>     </a:t>
            </a:r>
          </a:p>
          <a:p>
            <a:pPr>
              <a:buNone/>
            </a:pPr>
            <a:r>
              <a:rPr lang="de-DE" dirty="0"/>
              <a:t> </a:t>
            </a:r>
            <a:r>
              <a:rPr lang="de-DE" dirty="0" smtClean="0"/>
              <a:t>   </a:t>
            </a:r>
            <a:r>
              <a:rPr lang="de-DE" sz="2400" dirty="0" smtClean="0"/>
              <a:t>Formal durch den BP 2016: </a:t>
            </a:r>
          </a:p>
          <a:p>
            <a:pPr>
              <a:buNone/>
            </a:pPr>
            <a:r>
              <a:rPr lang="de-DE" sz="2400" dirty="0" smtClean="0"/>
              <a:t>     BO: berufliche Orientierung: </a:t>
            </a:r>
          </a:p>
          <a:p>
            <a:pPr>
              <a:buNone/>
            </a:pPr>
            <a:r>
              <a:rPr lang="de-DE" sz="2400" dirty="0" smtClean="0"/>
              <a:t>     →  sowohl bei BF als auch LF findet man           </a:t>
            </a:r>
          </a:p>
          <a:p>
            <a:pPr>
              <a:buNone/>
            </a:pPr>
            <a:r>
              <a:rPr lang="de-DE" sz="2400" dirty="0" smtClean="0"/>
              <a:t>          bspw. bei:</a:t>
            </a:r>
          </a:p>
          <a:p>
            <a:pPr>
              <a:buNone/>
            </a:pPr>
            <a:endParaRPr lang="de-DE" sz="2400" dirty="0" smtClean="0"/>
          </a:p>
          <a:p>
            <a:pPr>
              <a:buNone/>
            </a:pPr>
            <a:r>
              <a:rPr lang="de-DE" sz="2400" dirty="0" smtClean="0"/>
              <a:t>     „3.4.1.: Denk- und Arbeitsweisen der Physik“</a:t>
            </a:r>
          </a:p>
          <a:p>
            <a:pPr>
              <a:buNone/>
            </a:pPr>
            <a:r>
              <a:rPr lang="de-DE" sz="2400" dirty="0" smtClean="0"/>
              <a:t>     L: „Fachspezifische und handlungsorientierte Zugänge    </a:t>
            </a:r>
          </a:p>
          <a:p>
            <a:pPr>
              <a:buNone/>
            </a:pPr>
            <a:r>
              <a:rPr lang="de-DE" sz="2400" dirty="0" smtClean="0"/>
              <a:t>             zur Arbeits- und Berufswelt“</a:t>
            </a:r>
          </a:p>
        </p:txBody>
      </p:sp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de-DE" dirty="0" smtClean="0"/>
              <a:t>Leitperspektiven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 smtClean="0"/>
              <a:t>Folie </a:t>
            </a:r>
            <a:fld id="{B28F9D38-746F-4F66-8DFA-FA7E04203DA6}" type="slidenum">
              <a:rPr lang="de-DE" smtClean="0"/>
              <a:pPr/>
              <a:t>10</a:t>
            </a:fld>
            <a:endParaRPr lang="de-DE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de-DE" dirty="0" smtClean="0"/>
              <a:t>       </a:t>
            </a:r>
            <a:r>
              <a:rPr lang="de-DE" sz="2400" dirty="0" smtClean="0"/>
              <a:t>Weitere Anknüpfungspunkte?</a:t>
            </a:r>
          </a:p>
          <a:p>
            <a:pPr marL="0" indent="0">
              <a:buNone/>
            </a:pPr>
            <a:endParaRPr lang="de-DE" sz="2400" dirty="0" smtClean="0"/>
          </a:p>
          <a:p>
            <a:pPr marL="0" indent="0">
              <a:buNone/>
            </a:pPr>
            <a:r>
              <a:rPr lang="de-DE" sz="2400" dirty="0" smtClean="0"/>
              <a:t>        z.B. PG: Prävention und Gesundheit</a:t>
            </a:r>
          </a:p>
          <a:p>
            <a:pPr marL="0" indent="0">
              <a:buNone/>
            </a:pPr>
            <a:endParaRPr lang="de-DE" sz="2400" dirty="0" smtClean="0"/>
          </a:p>
          <a:p>
            <a:pPr marL="0" indent="0">
              <a:buNone/>
            </a:pPr>
            <a:r>
              <a:rPr lang="de-DE" sz="2400" dirty="0" smtClean="0"/>
              <a:t>        → Physik und Medizin am Beispiel Strahlentherapie</a:t>
            </a:r>
          </a:p>
          <a:p>
            <a:pPr marL="0" indent="0">
              <a:buNone/>
            </a:pPr>
            <a:endParaRPr lang="de-DE" sz="2400" dirty="0" smtClean="0"/>
          </a:p>
          <a:p>
            <a:pPr marL="0" indent="0">
              <a:buNone/>
            </a:pPr>
            <a:r>
              <a:rPr lang="de-DE" sz="2400" dirty="0" smtClean="0"/>
              <a:t>        </a:t>
            </a:r>
          </a:p>
          <a:p>
            <a:pPr marL="0" indent="0">
              <a:buNone/>
            </a:pPr>
            <a:endParaRPr lang="de-DE" sz="2400" dirty="0" smtClean="0"/>
          </a:p>
          <a:p>
            <a:pPr marL="0" indent="0">
              <a:buNone/>
            </a:pPr>
            <a:r>
              <a:rPr lang="de-DE" sz="2400" dirty="0" smtClean="0"/>
              <a:t>               </a:t>
            </a:r>
            <a:endParaRPr lang="de-DE" sz="2400" dirty="0"/>
          </a:p>
        </p:txBody>
      </p:sp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 err="1" smtClean="0"/>
              <a:t>Leitperspektiven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 smtClean="0"/>
              <a:t>Folie </a:t>
            </a:r>
            <a:fld id="{B28F9D38-746F-4F66-8DFA-FA7E04203DA6}" type="slidenum">
              <a:rPr lang="de-DE" smtClean="0"/>
              <a:pPr/>
              <a:t>11</a:t>
            </a:fld>
            <a:endParaRPr lang="de-DE" dirty="0"/>
          </a:p>
        </p:txBody>
      </p:sp>
      <p:sp>
        <p:nvSpPr>
          <p:cNvPr id="6" name="Rechteck 5"/>
          <p:cNvSpPr/>
          <p:nvPr/>
        </p:nvSpPr>
        <p:spPr>
          <a:xfrm>
            <a:off x="1835696" y="4365104"/>
            <a:ext cx="5472608" cy="1080120"/>
          </a:xfrm>
          <a:prstGeom prst="rect">
            <a:avLst/>
          </a:prstGeom>
          <a:solidFill>
            <a:srgbClr val="CC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→ </a:t>
            </a:r>
            <a:r>
              <a:rPr lang="de-DE" dirty="0" smtClean="0">
                <a:solidFill>
                  <a:schemeClr val="tx1"/>
                </a:solidFill>
                <a:hlinkClick r:id="rId2"/>
              </a:rPr>
              <a:t>Material: Geladene Teilchen in Feldern</a:t>
            </a:r>
            <a:endParaRPr lang="de-DE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8291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de-DE" dirty="0" smtClean="0"/>
          </a:p>
          <a:p>
            <a:r>
              <a:rPr lang="de-DE" sz="2400" dirty="0" smtClean="0"/>
              <a:t>Erkenntnisgewinnung</a:t>
            </a:r>
          </a:p>
          <a:p>
            <a:r>
              <a:rPr lang="de-DE" sz="2400" dirty="0" smtClean="0"/>
              <a:t>Kommunikation</a:t>
            </a:r>
          </a:p>
          <a:p>
            <a:r>
              <a:rPr lang="de-DE" sz="2400" dirty="0" smtClean="0"/>
              <a:t>Bewertung</a:t>
            </a:r>
          </a:p>
          <a:p>
            <a:endParaRPr lang="de-DE" dirty="0" smtClean="0"/>
          </a:p>
          <a:p>
            <a:endParaRPr lang="de-DE" sz="2400" dirty="0" smtClean="0"/>
          </a:p>
          <a:p>
            <a:r>
              <a:rPr lang="de-DE" sz="2400" dirty="0" smtClean="0"/>
              <a:t>Speziell für die Kursstufe:</a:t>
            </a:r>
          </a:p>
          <a:p>
            <a:pPr>
              <a:buNone/>
            </a:pPr>
            <a:r>
              <a:rPr lang="de-DE" sz="2400" dirty="0" smtClean="0"/>
              <a:t>    Messwerte auch </a:t>
            </a:r>
            <a:r>
              <a:rPr lang="de-DE" sz="2400" dirty="0" smtClean="0">
                <a:solidFill>
                  <a:srgbClr val="FF0000"/>
                </a:solidFill>
              </a:rPr>
              <a:t>digital</a:t>
            </a:r>
            <a:r>
              <a:rPr lang="de-DE" sz="2400" dirty="0" smtClean="0"/>
              <a:t> erfassen und auswerten</a:t>
            </a:r>
          </a:p>
          <a:p>
            <a:pPr>
              <a:buNone/>
            </a:pPr>
            <a:r>
              <a:rPr lang="de-DE" dirty="0" smtClean="0"/>
              <a:t>   </a:t>
            </a:r>
            <a:endParaRPr lang="de-DE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de-DE" dirty="0" smtClean="0"/>
              <a:t>Prozessbezogene Kompetenzen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 smtClean="0"/>
              <a:t>Folie </a:t>
            </a:r>
            <a:fld id="{B28F9D38-746F-4F66-8DFA-FA7E04203DA6}" type="slidenum">
              <a:rPr lang="de-DE" smtClean="0"/>
              <a:pPr/>
              <a:t>12</a:t>
            </a:fld>
            <a:endParaRPr lang="de-DE" dirty="0"/>
          </a:p>
        </p:txBody>
      </p:sp>
      <p:sp>
        <p:nvSpPr>
          <p:cNvPr id="5" name="Rechteck 4"/>
          <p:cNvSpPr/>
          <p:nvPr/>
        </p:nvSpPr>
        <p:spPr>
          <a:xfrm>
            <a:off x="1836129" y="4797152"/>
            <a:ext cx="5472608" cy="1296144"/>
          </a:xfrm>
          <a:prstGeom prst="rect">
            <a:avLst/>
          </a:prstGeom>
          <a:solidFill>
            <a:srgbClr val="CC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→ </a:t>
            </a:r>
            <a:r>
              <a:rPr lang="de-DE" dirty="0" smtClean="0">
                <a:solidFill>
                  <a:schemeClr val="tx1"/>
                </a:solidFill>
                <a:hlinkClick r:id="rId2"/>
              </a:rPr>
              <a:t>Material: Integration von </a:t>
            </a:r>
            <a:r>
              <a:rPr lang="de-DE" dirty="0" err="1" smtClean="0">
                <a:solidFill>
                  <a:schemeClr val="tx1"/>
                </a:solidFill>
                <a:hlinkClick r:id="rId2"/>
              </a:rPr>
              <a:t>Apps</a:t>
            </a:r>
            <a:r>
              <a:rPr lang="de-DE" dirty="0" smtClean="0">
                <a:solidFill>
                  <a:schemeClr val="tx1"/>
                </a:solidFill>
                <a:hlinkClick r:id="rId2"/>
              </a:rPr>
              <a:t> in den Physikunterricht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6" name="Rechteck 5"/>
          <p:cNvSpPr/>
          <p:nvPr/>
        </p:nvSpPr>
        <p:spPr>
          <a:xfrm>
            <a:off x="4139952" y="1556792"/>
            <a:ext cx="4248472" cy="1640160"/>
          </a:xfrm>
          <a:prstGeom prst="rect">
            <a:avLst/>
          </a:prstGeom>
          <a:solidFill>
            <a:srgbClr val="CC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→ </a:t>
            </a:r>
            <a:r>
              <a:rPr lang="de-DE" dirty="0" smtClean="0">
                <a:solidFill>
                  <a:schemeClr val="tx1"/>
                </a:solidFill>
                <a:hlinkClick r:id="rId3"/>
              </a:rPr>
              <a:t>Material: Kompetenzorientierung im Basisfach </a:t>
            </a:r>
            <a:endParaRPr lang="de-DE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de-DE" sz="2400" dirty="0" smtClean="0"/>
              <a:t>    Weitere Aspekte zum Umgang mit digitalen Medien in der Kursstufe:</a:t>
            </a:r>
          </a:p>
          <a:p>
            <a:pPr>
              <a:buNone/>
            </a:pPr>
            <a:endParaRPr lang="de-DE" sz="2400" dirty="0" smtClean="0"/>
          </a:p>
          <a:p>
            <a:pPr>
              <a:buNone/>
            </a:pPr>
            <a:r>
              <a:rPr lang="de-DE" sz="2400" dirty="0" smtClean="0"/>
              <a:t>          </a:t>
            </a:r>
            <a:endParaRPr lang="de-DE" sz="2400" dirty="0"/>
          </a:p>
        </p:txBody>
      </p:sp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de-DE" dirty="0" smtClean="0"/>
              <a:t>Digitale Medien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 smtClean="0"/>
              <a:t>Folie </a:t>
            </a:r>
            <a:fld id="{B28F9D38-746F-4F66-8DFA-FA7E04203DA6}" type="slidenum">
              <a:rPr lang="de-DE" smtClean="0"/>
              <a:pPr/>
              <a:t>13</a:t>
            </a:fld>
            <a:endParaRPr lang="de-DE" dirty="0"/>
          </a:p>
        </p:txBody>
      </p:sp>
      <p:sp>
        <p:nvSpPr>
          <p:cNvPr id="6" name="Rechteck 5"/>
          <p:cNvSpPr/>
          <p:nvPr/>
        </p:nvSpPr>
        <p:spPr>
          <a:xfrm>
            <a:off x="1763688" y="2060848"/>
            <a:ext cx="5472608" cy="1368152"/>
          </a:xfrm>
          <a:prstGeom prst="rect">
            <a:avLst/>
          </a:prstGeom>
          <a:solidFill>
            <a:srgbClr val="CC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→ </a:t>
            </a:r>
            <a:r>
              <a:rPr lang="de-DE" dirty="0" smtClean="0">
                <a:solidFill>
                  <a:schemeClr val="tx1"/>
                </a:solidFill>
                <a:hlinkClick r:id="rId2"/>
              </a:rPr>
              <a:t>Material: Digitale Medien im Physikunterricht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1763688" y="3969058"/>
            <a:ext cx="5472608" cy="1332150"/>
          </a:xfrm>
          <a:prstGeom prst="rect">
            <a:avLst/>
          </a:prstGeom>
          <a:solidFill>
            <a:srgbClr val="CC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→ </a:t>
            </a:r>
            <a:r>
              <a:rPr lang="de-DE" dirty="0" smtClean="0">
                <a:solidFill>
                  <a:schemeClr val="tx1"/>
                </a:solidFill>
                <a:hlinkClick r:id="rId3"/>
              </a:rPr>
              <a:t>Material: Digitale Erhebungen und </a:t>
            </a:r>
            <a:r>
              <a:rPr lang="de-DE" dirty="0" err="1" smtClean="0">
                <a:solidFill>
                  <a:schemeClr val="tx1"/>
                </a:solidFill>
                <a:hlinkClick r:id="rId3"/>
              </a:rPr>
              <a:t>Lernquiz</a:t>
            </a:r>
            <a:r>
              <a:rPr lang="de-DE" dirty="0" smtClean="0">
                <a:solidFill>
                  <a:schemeClr val="tx1"/>
                </a:solidFill>
                <a:hlinkClick r:id="rId3"/>
              </a:rPr>
              <a:t> im Physikunterricht</a:t>
            </a:r>
            <a:endParaRPr lang="de-DE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endParaRPr lang="de-DE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de-DE" dirty="0" smtClean="0">
                <a:solidFill>
                  <a:srgbClr val="FF0000"/>
                </a:solidFill>
              </a:rPr>
              <a:t>         „Die Schülerinnen und Schüler können…“</a:t>
            </a:r>
          </a:p>
          <a:p>
            <a:pPr>
              <a:buNone/>
            </a:pPr>
            <a:endParaRPr lang="de-DE" dirty="0" smtClean="0"/>
          </a:p>
          <a:p>
            <a:pPr>
              <a:buNone/>
            </a:pPr>
            <a:r>
              <a:rPr lang="de-DE" dirty="0" smtClean="0"/>
              <a:t>        →  Inhalte werden durch die Operatoren in </a:t>
            </a:r>
          </a:p>
          <a:p>
            <a:pPr>
              <a:buNone/>
            </a:pPr>
            <a:r>
              <a:rPr lang="de-DE" smtClean="0"/>
              <a:t>              Kompetenzen </a:t>
            </a:r>
            <a:r>
              <a:rPr lang="de-DE" dirty="0" smtClean="0"/>
              <a:t>eingebettet.</a:t>
            </a:r>
          </a:p>
          <a:p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de-DE" dirty="0" smtClean="0"/>
              <a:t>Inhaltsbezogene Kompetenzen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 smtClean="0"/>
              <a:t>Folie </a:t>
            </a:r>
            <a:fld id="{B28F9D38-746F-4F66-8DFA-FA7E04203DA6}" type="slidenum">
              <a:rPr lang="de-DE" smtClean="0"/>
              <a:pPr/>
              <a:t>14</a:t>
            </a:fld>
            <a:endParaRPr lang="de-DE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endParaRPr lang="de-DE" sz="2400" dirty="0" smtClean="0"/>
          </a:p>
          <a:p>
            <a:pPr>
              <a:buNone/>
            </a:pPr>
            <a:r>
              <a:rPr lang="de-DE" sz="2400" dirty="0" smtClean="0"/>
              <a:t>Besondere Aspekte:</a:t>
            </a:r>
          </a:p>
          <a:p>
            <a:pPr>
              <a:spcBef>
                <a:spcPts val="100"/>
              </a:spcBef>
              <a:buNone/>
            </a:pPr>
            <a:endParaRPr lang="de-DE" sz="2400" dirty="0" smtClean="0"/>
          </a:p>
          <a:p>
            <a:pPr>
              <a:spcBef>
                <a:spcPts val="600"/>
              </a:spcBef>
            </a:pPr>
            <a:r>
              <a:rPr lang="de-DE" sz="2400" dirty="0" smtClean="0"/>
              <a:t>Bewegung von Ladungen senkrecht zu einem homogenen elektrischen Feld</a:t>
            </a:r>
          </a:p>
          <a:p>
            <a:r>
              <a:rPr lang="de-DE" sz="2400" dirty="0" smtClean="0"/>
              <a:t>Bewegung von Ladungen in gekreuzten homogenen elektrischen und magnetischen Feldern</a:t>
            </a:r>
          </a:p>
          <a:p>
            <a:pPr marL="714375" indent="-714375">
              <a:buNone/>
            </a:pPr>
            <a:r>
              <a:rPr lang="de-DE" sz="2400" dirty="0" smtClean="0"/>
              <a:t>    (→ Klasse10: Berechnung der Zentripetalkraft)</a:t>
            </a:r>
            <a:endParaRPr lang="de-DE" sz="2400" dirty="0"/>
          </a:p>
        </p:txBody>
      </p:sp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de-DE" sz="2800" dirty="0" smtClean="0"/>
              <a:t>Schwerpunkt I: Bewegung von Ladungen in Feldern im LF</a:t>
            </a:r>
            <a:endParaRPr lang="de-DE" sz="280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 smtClean="0"/>
              <a:t>Folie </a:t>
            </a:r>
            <a:fld id="{B28F9D38-746F-4F66-8DFA-FA7E04203DA6}" type="slidenum">
              <a:rPr lang="de-DE" smtClean="0"/>
              <a:pPr/>
              <a:t>15</a:t>
            </a:fld>
            <a:endParaRPr lang="de-DE" dirty="0"/>
          </a:p>
        </p:txBody>
      </p:sp>
      <p:sp>
        <p:nvSpPr>
          <p:cNvPr id="5" name="Rechteck 4"/>
          <p:cNvSpPr/>
          <p:nvPr/>
        </p:nvSpPr>
        <p:spPr>
          <a:xfrm>
            <a:off x="1836129" y="4705871"/>
            <a:ext cx="5472608" cy="1008112"/>
          </a:xfrm>
          <a:prstGeom prst="rect">
            <a:avLst/>
          </a:prstGeom>
          <a:solidFill>
            <a:srgbClr val="CC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→ </a:t>
            </a:r>
            <a:r>
              <a:rPr lang="de-DE" dirty="0" smtClean="0">
                <a:solidFill>
                  <a:schemeClr val="tx1"/>
                </a:solidFill>
                <a:hlinkClick r:id="rId2"/>
              </a:rPr>
              <a:t>Material: Geladene Teilchen in Feldern</a:t>
            </a:r>
            <a:endParaRPr lang="de-DE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endParaRPr lang="de-DE" sz="2400" dirty="0" smtClean="0"/>
          </a:p>
          <a:p>
            <a:pPr>
              <a:buNone/>
            </a:pPr>
            <a:r>
              <a:rPr lang="de-DE" sz="2400" dirty="0" smtClean="0"/>
              <a:t>Besondere Aspekte:</a:t>
            </a:r>
          </a:p>
          <a:p>
            <a:pPr>
              <a:buNone/>
            </a:pPr>
            <a:endParaRPr lang="de-DE" sz="2400" dirty="0" smtClean="0"/>
          </a:p>
          <a:p>
            <a:r>
              <a:rPr lang="de-DE" sz="2400" dirty="0" smtClean="0"/>
              <a:t>Magnetischer Fluss </a:t>
            </a:r>
          </a:p>
          <a:p>
            <a:r>
              <a:rPr lang="de-DE" sz="2400" dirty="0" smtClean="0"/>
              <a:t>Elektrische Wirbelströme</a:t>
            </a:r>
          </a:p>
          <a:p>
            <a:r>
              <a:rPr lang="de-DE" sz="2400" dirty="0" smtClean="0"/>
              <a:t>Maxwell-Gleichungen</a:t>
            </a:r>
          </a:p>
          <a:p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de-DE" dirty="0" smtClean="0"/>
              <a:t>Schwerpunkt II: Elektrodynamik im LF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 smtClean="0"/>
              <a:t>Folie </a:t>
            </a:r>
            <a:fld id="{B28F9D38-746F-4F66-8DFA-FA7E04203DA6}" type="slidenum">
              <a:rPr lang="de-DE" smtClean="0"/>
              <a:pPr/>
              <a:t>16</a:t>
            </a:fld>
            <a:endParaRPr lang="de-DE" dirty="0"/>
          </a:p>
        </p:txBody>
      </p:sp>
      <p:sp>
        <p:nvSpPr>
          <p:cNvPr id="5" name="Rechteck 4"/>
          <p:cNvSpPr/>
          <p:nvPr/>
        </p:nvSpPr>
        <p:spPr>
          <a:xfrm>
            <a:off x="1836129" y="4149080"/>
            <a:ext cx="5472608" cy="1152128"/>
          </a:xfrm>
          <a:prstGeom prst="rect">
            <a:avLst/>
          </a:prstGeom>
          <a:solidFill>
            <a:srgbClr val="CC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→ </a:t>
            </a:r>
            <a:r>
              <a:rPr lang="de-DE" dirty="0" smtClean="0">
                <a:solidFill>
                  <a:schemeClr val="tx1"/>
                </a:solidFill>
                <a:hlinkClick r:id="rId2"/>
              </a:rPr>
              <a:t>Material: Maxwell-Gleichungen</a:t>
            </a:r>
            <a:endParaRPr lang="de-DE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de-DE" dirty="0" smtClean="0"/>
          </a:p>
          <a:p>
            <a:pPr>
              <a:buNone/>
            </a:pPr>
            <a:r>
              <a:rPr lang="de-DE" sz="2400" dirty="0" smtClean="0"/>
              <a:t>Besondere Aspekte: </a:t>
            </a:r>
          </a:p>
          <a:p>
            <a:pPr>
              <a:buNone/>
            </a:pPr>
            <a:endParaRPr lang="de-DE" sz="2400" dirty="0" smtClean="0"/>
          </a:p>
          <a:p>
            <a:r>
              <a:rPr lang="de-DE" sz="2400" dirty="0" smtClean="0"/>
              <a:t>experimentelles Aufzeichnen von Schwingungen</a:t>
            </a:r>
          </a:p>
          <a:p>
            <a:r>
              <a:rPr lang="de-DE" sz="2400" dirty="0" smtClean="0"/>
              <a:t>Überlagerung von Schwingungen</a:t>
            </a:r>
          </a:p>
          <a:p>
            <a:pPr>
              <a:buNone/>
            </a:pPr>
            <a:endParaRPr lang="de-DE" dirty="0" smtClean="0"/>
          </a:p>
          <a:p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de-DE" dirty="0" smtClean="0"/>
              <a:t>Schwerpunkt III: Mechanische Schwingungen im LF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 smtClean="0"/>
              <a:t>Folie </a:t>
            </a:r>
            <a:fld id="{B28F9D38-746F-4F66-8DFA-FA7E04203DA6}" type="slidenum">
              <a:rPr lang="de-DE" smtClean="0"/>
              <a:pPr/>
              <a:t>17</a:t>
            </a:fld>
            <a:endParaRPr lang="de-DE" dirty="0"/>
          </a:p>
        </p:txBody>
      </p:sp>
      <p:sp>
        <p:nvSpPr>
          <p:cNvPr id="5" name="Rechteck 4"/>
          <p:cNvSpPr/>
          <p:nvPr/>
        </p:nvSpPr>
        <p:spPr>
          <a:xfrm>
            <a:off x="1691680" y="3573016"/>
            <a:ext cx="5472608" cy="1368152"/>
          </a:xfrm>
          <a:prstGeom prst="rect">
            <a:avLst/>
          </a:prstGeom>
          <a:solidFill>
            <a:srgbClr val="CC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→ </a:t>
            </a:r>
            <a:r>
              <a:rPr lang="de-DE" dirty="0" smtClean="0">
                <a:solidFill>
                  <a:schemeClr val="tx1"/>
                </a:solidFill>
                <a:hlinkClick r:id="rId2"/>
              </a:rPr>
              <a:t>Material: Integration von </a:t>
            </a:r>
            <a:r>
              <a:rPr lang="de-DE" dirty="0" err="1" smtClean="0">
                <a:solidFill>
                  <a:schemeClr val="tx1"/>
                </a:solidFill>
                <a:hlinkClick r:id="rId2"/>
              </a:rPr>
              <a:t>Apps</a:t>
            </a:r>
            <a:r>
              <a:rPr lang="de-DE" dirty="0" smtClean="0">
                <a:solidFill>
                  <a:schemeClr val="tx1"/>
                </a:solidFill>
                <a:hlinkClick r:id="rId2"/>
              </a:rPr>
              <a:t> in den Physikunterricht</a:t>
            </a:r>
            <a:endParaRPr lang="de-DE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endParaRPr lang="de-DE" dirty="0" smtClean="0"/>
          </a:p>
          <a:p>
            <a:pPr>
              <a:buNone/>
            </a:pPr>
            <a:r>
              <a:rPr lang="de-DE" sz="2400" dirty="0" smtClean="0"/>
              <a:t>Vorgabe für Basis- und Leistungsfach:</a:t>
            </a:r>
          </a:p>
          <a:p>
            <a:pPr>
              <a:buNone/>
            </a:pPr>
            <a:endParaRPr lang="de-DE" sz="2400" dirty="0" smtClean="0"/>
          </a:p>
          <a:p>
            <a:pPr>
              <a:buNone/>
            </a:pPr>
            <a:r>
              <a:rPr lang="de-DE" sz="2400" dirty="0" smtClean="0"/>
              <a:t>Die 3. bzw. 5. Stunde dient zum „Üben“ und „Vertiefen“.</a:t>
            </a:r>
          </a:p>
          <a:p>
            <a:pPr>
              <a:buNone/>
            </a:pPr>
            <a:r>
              <a:rPr lang="de-DE" sz="2400" dirty="0" smtClean="0"/>
              <a:t>→ Chance für die </a:t>
            </a:r>
            <a:r>
              <a:rPr lang="de-DE" sz="2400" dirty="0" smtClean="0">
                <a:solidFill>
                  <a:srgbClr val="008000"/>
                </a:solidFill>
              </a:rPr>
              <a:t>Förderung von Kompetenzen</a:t>
            </a:r>
          </a:p>
          <a:p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de-DE" dirty="0" smtClean="0"/>
              <a:t>Basis- und Leistungsfach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 smtClean="0"/>
              <a:t>Folie </a:t>
            </a:r>
            <a:fld id="{B28F9D38-746F-4F66-8DFA-FA7E04203DA6}" type="slidenum">
              <a:rPr lang="de-DE" smtClean="0"/>
              <a:pPr/>
              <a:t>18</a:t>
            </a:fld>
            <a:endParaRPr lang="de-DE" dirty="0"/>
          </a:p>
        </p:txBody>
      </p:sp>
      <p:sp>
        <p:nvSpPr>
          <p:cNvPr id="5" name="Rechteck 4"/>
          <p:cNvSpPr/>
          <p:nvPr/>
        </p:nvSpPr>
        <p:spPr>
          <a:xfrm>
            <a:off x="1907704" y="4869160"/>
            <a:ext cx="5400600" cy="1080120"/>
          </a:xfrm>
          <a:prstGeom prst="rect">
            <a:avLst/>
          </a:prstGeom>
          <a:solidFill>
            <a:srgbClr val="CC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→  </a:t>
            </a:r>
            <a:r>
              <a:rPr lang="de-DE" dirty="0" smtClean="0">
                <a:solidFill>
                  <a:schemeClr val="tx1"/>
                </a:solidFill>
                <a:hlinkClick r:id="rId2"/>
              </a:rPr>
              <a:t>Material: Kompetenzorientierung im Basisfach 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6" name="Rechteck 5"/>
          <p:cNvSpPr/>
          <p:nvPr/>
        </p:nvSpPr>
        <p:spPr>
          <a:xfrm>
            <a:off x="1907704" y="3539418"/>
            <a:ext cx="5400600" cy="969701"/>
          </a:xfrm>
          <a:prstGeom prst="rect">
            <a:avLst/>
          </a:prstGeom>
          <a:solidFill>
            <a:srgbClr val="CC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→ </a:t>
            </a:r>
            <a:r>
              <a:rPr lang="de-DE" dirty="0" smtClean="0">
                <a:solidFill>
                  <a:schemeClr val="tx1"/>
                </a:solidFill>
                <a:hlinkClick r:id="rId3"/>
              </a:rPr>
              <a:t>Material: Jahresplanungen</a:t>
            </a:r>
            <a:endParaRPr lang="de-DE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endParaRPr lang="de-DE" dirty="0" smtClean="0"/>
          </a:p>
          <a:p>
            <a:pPr>
              <a:buNone/>
            </a:pPr>
            <a:r>
              <a:rPr lang="de-DE" sz="2400" dirty="0" smtClean="0"/>
              <a:t>Gesellschaftliche Aspekte: </a:t>
            </a:r>
          </a:p>
          <a:p>
            <a:pPr>
              <a:buNone/>
            </a:pPr>
            <a:endParaRPr lang="de-DE" sz="2400" dirty="0" smtClean="0"/>
          </a:p>
          <a:p>
            <a:r>
              <a:rPr lang="de-DE" sz="2400" dirty="0" smtClean="0"/>
              <a:t>Heterogenität </a:t>
            </a:r>
          </a:p>
          <a:p>
            <a:r>
              <a:rPr lang="de-DE" sz="2400" dirty="0" smtClean="0"/>
              <a:t>Digitalisierung</a:t>
            </a:r>
          </a:p>
          <a:p>
            <a:pPr>
              <a:buNone/>
            </a:pPr>
            <a:endParaRPr lang="de-DE" sz="2400" dirty="0" smtClean="0"/>
          </a:p>
          <a:p>
            <a:pPr marL="441325" indent="-441325">
              <a:buNone/>
            </a:pPr>
            <a:r>
              <a:rPr lang="de-DE" sz="2400" dirty="0" smtClean="0"/>
              <a:t>→  Wie können diese Aspekte bewusst in die Unterrichtsplanung einfließen?</a:t>
            </a:r>
          </a:p>
          <a:p>
            <a:pPr marL="441325" indent="-441325">
              <a:buNone/>
            </a:pPr>
            <a:endParaRPr lang="de-DE" sz="2400" dirty="0" smtClean="0"/>
          </a:p>
          <a:p>
            <a:pPr marL="441325" indent="-441325">
              <a:buNone/>
            </a:pPr>
            <a:r>
              <a:rPr lang="de-DE" sz="2400" dirty="0" smtClean="0"/>
              <a:t>→  Frage fließt in </a:t>
            </a:r>
            <a:r>
              <a:rPr lang="de-DE" sz="2400" smtClean="0"/>
              <a:t>den Materialien </a:t>
            </a:r>
            <a:r>
              <a:rPr lang="de-DE" sz="2400" dirty="0" smtClean="0"/>
              <a:t>prinzipiell ein.</a:t>
            </a:r>
          </a:p>
          <a:p>
            <a:pPr>
              <a:buNone/>
            </a:pPr>
            <a:endParaRPr lang="de-DE" sz="2400" dirty="0" smtClean="0"/>
          </a:p>
          <a:p>
            <a:pPr>
              <a:buNone/>
            </a:pPr>
            <a:endParaRPr lang="de-DE" sz="2400" dirty="0" smtClean="0"/>
          </a:p>
          <a:p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de-DE" dirty="0" smtClean="0"/>
              <a:t>Pädagogische Rahmenbedingungen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 smtClean="0"/>
              <a:t>Folie </a:t>
            </a:r>
            <a:fld id="{B28F9D38-746F-4F66-8DFA-FA7E04203DA6}" type="slidenum">
              <a:rPr lang="de-DE" smtClean="0"/>
              <a:pPr/>
              <a:t>19</a:t>
            </a:fld>
            <a:endParaRPr lang="de-DE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de-DE" dirty="0" smtClean="0"/>
              <a:t>Neueste Entwicklungen in Baden-Württemberg</a:t>
            </a:r>
            <a:endParaRPr lang="de-DE" dirty="0"/>
          </a:p>
        </p:txBody>
      </p:sp>
      <p:graphicFrame>
        <p:nvGraphicFramePr>
          <p:cNvPr id="6" name="Inhaltsplatzhalter 3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000568886"/>
              </p:ext>
            </p:extLst>
          </p:nvPr>
        </p:nvGraphicFramePr>
        <p:xfrm>
          <a:off x="323528" y="980728"/>
          <a:ext cx="8640762" cy="53292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Foliennummernplatzhalt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 smtClean="0"/>
              <a:t>Folie </a:t>
            </a:r>
            <a:fld id="{B28F9D38-746F-4F66-8DFA-FA7E04203DA6}" type="slidenum">
              <a:rPr lang="de-DE" smtClean="0"/>
              <a:pPr/>
              <a:t>2</a:t>
            </a:fld>
            <a:endParaRPr lang="de-DE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de-DE" dirty="0" smtClean="0"/>
              <a:t>Bausteine des ZPG-Auftrages</a:t>
            </a:r>
            <a:endParaRPr lang="de-DE" dirty="0"/>
          </a:p>
        </p:txBody>
      </p:sp>
      <p:graphicFrame>
        <p:nvGraphicFramePr>
          <p:cNvPr id="5" name="Inhaltsplatzhalter 3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661498528"/>
              </p:ext>
            </p:extLst>
          </p:nvPr>
        </p:nvGraphicFramePr>
        <p:xfrm>
          <a:off x="206207" y="764704"/>
          <a:ext cx="8640762" cy="53292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 smtClean="0"/>
              <a:t>Folie </a:t>
            </a:r>
            <a:fld id="{B28F9D38-746F-4F66-8DFA-FA7E04203DA6}" type="slidenum">
              <a:rPr lang="de-DE" smtClean="0"/>
              <a:pPr/>
              <a:t>3</a:t>
            </a:fld>
            <a:endParaRPr lang="de-DE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de-DE" dirty="0" smtClean="0"/>
              <a:t>   </a:t>
            </a:r>
          </a:p>
          <a:p>
            <a:pPr algn="ctr">
              <a:buNone/>
            </a:pPr>
            <a:r>
              <a:rPr lang="de-DE" dirty="0" smtClean="0"/>
              <a:t>Welche Aspekte und Chancen bietet der BP 2016</a:t>
            </a:r>
          </a:p>
          <a:p>
            <a:pPr algn="ctr">
              <a:buNone/>
            </a:pPr>
            <a:r>
              <a:rPr lang="de-DE" dirty="0" smtClean="0"/>
              <a:t>   für die Umsetzung eines kompetenzorientierten </a:t>
            </a:r>
          </a:p>
          <a:p>
            <a:pPr algn="ctr">
              <a:buNone/>
            </a:pPr>
            <a:r>
              <a:rPr lang="de-DE" dirty="0" smtClean="0"/>
              <a:t>   Unterrichtes?</a:t>
            </a:r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de-DE" dirty="0" smtClean="0"/>
              <a:t>Leitfrage der ZPG VI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 smtClean="0"/>
              <a:t>Folie </a:t>
            </a:r>
            <a:fld id="{B28F9D38-746F-4F66-8DFA-FA7E04203DA6}" type="slidenum">
              <a:rPr lang="de-DE" smtClean="0"/>
              <a:pPr/>
              <a:t>4</a:t>
            </a:fld>
            <a:endParaRPr lang="de-DE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endParaRPr lang="de-DE" dirty="0" smtClean="0"/>
          </a:p>
        </p:txBody>
      </p:sp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de-DE" dirty="0" smtClean="0"/>
              <a:t>Leitlinien des Materials der ZPG</a:t>
            </a:r>
            <a:endParaRPr lang="de-DE" dirty="0"/>
          </a:p>
        </p:txBody>
      </p:sp>
      <p:cxnSp>
        <p:nvCxnSpPr>
          <p:cNvPr id="6" name="Gerade Verbindung 5"/>
          <p:cNvCxnSpPr/>
          <p:nvPr/>
        </p:nvCxnSpPr>
        <p:spPr>
          <a:xfrm>
            <a:off x="1043608" y="2060848"/>
            <a:ext cx="1872208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hteck 8"/>
          <p:cNvSpPr/>
          <p:nvPr/>
        </p:nvSpPr>
        <p:spPr>
          <a:xfrm>
            <a:off x="2928865" y="1844824"/>
            <a:ext cx="3024336" cy="4320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Struktur des BP 2016</a:t>
            </a:r>
            <a:endParaRPr lang="de-DE" dirty="0">
              <a:solidFill>
                <a:schemeClr val="tx1"/>
              </a:solidFill>
            </a:endParaRPr>
          </a:p>
        </p:txBody>
      </p:sp>
      <p:cxnSp>
        <p:nvCxnSpPr>
          <p:cNvPr id="13" name="Gerade Verbindung 12"/>
          <p:cNvCxnSpPr>
            <a:stCxn id="9" idx="3"/>
          </p:cNvCxnSpPr>
          <p:nvPr/>
        </p:nvCxnSpPr>
        <p:spPr>
          <a:xfrm>
            <a:off x="5953201" y="2060848"/>
            <a:ext cx="2291991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 Verbindung 16"/>
          <p:cNvCxnSpPr/>
          <p:nvPr/>
        </p:nvCxnSpPr>
        <p:spPr>
          <a:xfrm>
            <a:off x="1043608" y="2996952"/>
            <a:ext cx="1728192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hteck 17"/>
          <p:cNvSpPr/>
          <p:nvPr/>
        </p:nvSpPr>
        <p:spPr>
          <a:xfrm>
            <a:off x="2771800" y="2780928"/>
            <a:ext cx="3312368" cy="4320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Kompetenzorientierung</a:t>
            </a:r>
            <a:endParaRPr lang="de-DE" dirty="0">
              <a:solidFill>
                <a:schemeClr val="tx1"/>
              </a:solidFill>
            </a:endParaRPr>
          </a:p>
        </p:txBody>
      </p:sp>
      <p:cxnSp>
        <p:nvCxnSpPr>
          <p:cNvPr id="21" name="Gerade Verbindung 20"/>
          <p:cNvCxnSpPr/>
          <p:nvPr/>
        </p:nvCxnSpPr>
        <p:spPr>
          <a:xfrm>
            <a:off x="6084168" y="2996952"/>
            <a:ext cx="2232248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 Verbindung 23"/>
          <p:cNvCxnSpPr/>
          <p:nvPr/>
        </p:nvCxnSpPr>
        <p:spPr>
          <a:xfrm>
            <a:off x="1043608" y="3933056"/>
            <a:ext cx="144016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hteck 24"/>
          <p:cNvSpPr/>
          <p:nvPr/>
        </p:nvSpPr>
        <p:spPr>
          <a:xfrm>
            <a:off x="2771800" y="4725144"/>
            <a:ext cx="3312368" cy="4320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Digitale Medien</a:t>
            </a:r>
            <a:endParaRPr lang="de-DE" dirty="0">
              <a:solidFill>
                <a:schemeClr val="tx1"/>
              </a:solidFill>
            </a:endParaRPr>
          </a:p>
        </p:txBody>
      </p:sp>
      <p:cxnSp>
        <p:nvCxnSpPr>
          <p:cNvPr id="26" name="Gerade Verbindung 25"/>
          <p:cNvCxnSpPr/>
          <p:nvPr/>
        </p:nvCxnSpPr>
        <p:spPr>
          <a:xfrm>
            <a:off x="6372200" y="3933056"/>
            <a:ext cx="1872208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 Verbindung 26"/>
          <p:cNvCxnSpPr>
            <a:endCxn id="25" idx="1"/>
          </p:cNvCxnSpPr>
          <p:nvPr/>
        </p:nvCxnSpPr>
        <p:spPr>
          <a:xfrm>
            <a:off x="1043608" y="4941168"/>
            <a:ext cx="1728192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hteck 27"/>
          <p:cNvSpPr/>
          <p:nvPr/>
        </p:nvSpPr>
        <p:spPr>
          <a:xfrm>
            <a:off x="2483768" y="3717032"/>
            <a:ext cx="3888432" cy="4320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Thematische Schwerpunkte</a:t>
            </a:r>
            <a:endParaRPr lang="de-DE" dirty="0">
              <a:solidFill>
                <a:schemeClr val="tx1"/>
              </a:solidFill>
            </a:endParaRPr>
          </a:p>
        </p:txBody>
      </p:sp>
      <p:cxnSp>
        <p:nvCxnSpPr>
          <p:cNvPr id="30" name="Gerade Verbindung 29"/>
          <p:cNvCxnSpPr/>
          <p:nvPr/>
        </p:nvCxnSpPr>
        <p:spPr>
          <a:xfrm>
            <a:off x="6084168" y="4941168"/>
            <a:ext cx="216024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Foliennummernplatzhalter 18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 smtClean="0"/>
              <a:t>Folie </a:t>
            </a:r>
            <a:fld id="{B28F9D38-746F-4F66-8DFA-FA7E04203DA6}" type="slidenum">
              <a:rPr lang="de-DE" smtClean="0"/>
              <a:pPr/>
              <a:t>5</a:t>
            </a:fld>
            <a:endParaRPr lang="de-DE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Inhaltsplatzhalter 5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317707435"/>
              </p:ext>
            </p:extLst>
          </p:nvPr>
        </p:nvGraphicFramePr>
        <p:xfrm>
          <a:off x="251520" y="1340768"/>
          <a:ext cx="8640762" cy="5090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044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363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74440">
                <a:tc>
                  <a:txBody>
                    <a:bodyPr/>
                    <a:lstStyle/>
                    <a:p>
                      <a:endParaRPr lang="de-DE" dirty="0" smtClean="0"/>
                    </a:p>
                    <a:p>
                      <a:endParaRPr lang="de-DE" dirty="0" smtClean="0"/>
                    </a:p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000" dirty="0" smtClean="0"/>
                        <a:t>- Struktureller Überblick                                          </a:t>
                      </a:r>
                    </a:p>
                    <a:p>
                      <a:r>
                        <a:rPr lang="de-DE" sz="2000" dirty="0" smtClean="0"/>
                        <a:t>- Jahresplanungen für LF und BF</a:t>
                      </a:r>
                    </a:p>
                    <a:p>
                      <a:pPr marL="179388" indent="-179388"/>
                      <a:r>
                        <a:rPr lang="de-DE" sz="2000" dirty="0" smtClean="0"/>
                        <a:t>- „Delta“-Pläne (Unterschiede zum             BP 2004)</a:t>
                      </a:r>
                      <a:endParaRPr lang="de-DE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e-DE" dirty="0" smtClean="0"/>
                    </a:p>
                    <a:p>
                      <a:endParaRPr lang="de-DE" dirty="0" smtClean="0"/>
                    </a:p>
                    <a:p>
                      <a:endParaRPr lang="de-DE" dirty="0" smtClean="0"/>
                    </a:p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r>
                        <a:rPr lang="de-DE" sz="2000" dirty="0" smtClean="0"/>
                        <a:t> Anknüpfung an Leitperspektiven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de-DE" sz="2000" baseline="0" dirty="0" smtClean="0"/>
                        <a:t> Vermittlung von Kompetenzen (</a:t>
                      </a:r>
                      <a:r>
                        <a:rPr lang="de-DE" sz="2000" baseline="0" dirty="0" err="1" smtClean="0"/>
                        <a:t>pbk</a:t>
                      </a:r>
                      <a:r>
                        <a:rPr lang="de-DE" sz="2000" baseline="0" dirty="0" smtClean="0"/>
                        <a:t>, </a:t>
                      </a:r>
                      <a:r>
                        <a:rPr lang="de-DE" sz="2000" baseline="0" dirty="0" err="1" smtClean="0"/>
                        <a:t>ibk</a:t>
                      </a:r>
                      <a:r>
                        <a:rPr lang="de-DE" sz="2000" baseline="0" dirty="0" smtClean="0"/>
                        <a:t>)</a:t>
                      </a:r>
                    </a:p>
                    <a:p>
                      <a:pPr>
                        <a:buFontTx/>
                        <a:buNone/>
                      </a:pPr>
                      <a:endParaRPr lang="de-D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e-DE" dirty="0" smtClean="0"/>
                    </a:p>
                    <a:p>
                      <a:endParaRPr lang="de-DE" dirty="0" smtClean="0"/>
                    </a:p>
                    <a:p>
                      <a:endParaRPr lang="de-DE" dirty="0" smtClean="0"/>
                    </a:p>
                    <a:p>
                      <a:endParaRPr lang="de-DE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2000" dirty="0" smtClean="0"/>
                        <a:t>- Bewegung</a:t>
                      </a:r>
                      <a:r>
                        <a:rPr lang="de-DE" sz="2000" baseline="0" dirty="0" smtClean="0"/>
                        <a:t> von Ladungen in Feldern</a:t>
                      </a:r>
                    </a:p>
                    <a:p>
                      <a:r>
                        <a:rPr lang="de-DE" sz="2000" baseline="0" dirty="0" smtClean="0"/>
                        <a:t>- Maxwellgleichungen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de-DE" sz="2000" baseline="0" dirty="0" smtClean="0"/>
                        <a:t> Schwingungen</a:t>
                      </a:r>
                    </a:p>
                    <a:p>
                      <a:r>
                        <a:rPr lang="de-DE" baseline="0" dirty="0" smtClean="0"/>
                        <a:t>→ fachdidaktische Aspekte 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de-DE" dirty="0" smtClean="0"/>
                    </a:p>
                    <a:p>
                      <a:endParaRPr lang="de-DE" dirty="0" smtClean="0"/>
                    </a:p>
                    <a:p>
                      <a:endParaRPr lang="de-DE" dirty="0" smtClean="0"/>
                    </a:p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de-DE" sz="2000" dirty="0" smtClean="0"/>
                        <a:t>- Integration von Apps in den   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de-DE" sz="2000" dirty="0" smtClean="0"/>
                        <a:t>  Physikunterricht</a:t>
                      </a:r>
                    </a:p>
                    <a:p>
                      <a:r>
                        <a:rPr lang="de-DE" sz="2000" dirty="0" smtClean="0"/>
                        <a:t>- </a:t>
                      </a:r>
                      <a:r>
                        <a:rPr lang="de-DE" sz="2000" dirty="0" err="1" smtClean="0"/>
                        <a:t>Geogebra</a:t>
                      </a:r>
                      <a:endParaRPr lang="de-DE" sz="2000" dirty="0" smtClean="0"/>
                    </a:p>
                    <a:p>
                      <a:r>
                        <a:rPr lang="de-DE" sz="2000" dirty="0" smtClean="0"/>
                        <a:t>- Kriterien</a:t>
                      </a:r>
                      <a:r>
                        <a:rPr lang="de-DE" sz="2000" baseline="0" dirty="0" smtClean="0"/>
                        <a:t> zur Bewertung von </a:t>
                      </a:r>
                      <a:r>
                        <a:rPr lang="de-DE" sz="2000" baseline="0" dirty="0" err="1" smtClean="0"/>
                        <a:t>Apps</a:t>
                      </a:r>
                      <a:endParaRPr lang="de-DE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de-DE" dirty="0" smtClean="0"/>
              <a:t>Inhaltliche Ziele der Leitlinien</a:t>
            </a:r>
            <a:endParaRPr lang="de-DE" dirty="0"/>
          </a:p>
        </p:txBody>
      </p:sp>
      <p:sp>
        <p:nvSpPr>
          <p:cNvPr id="7" name="Rechteck 6"/>
          <p:cNvSpPr/>
          <p:nvPr/>
        </p:nvSpPr>
        <p:spPr>
          <a:xfrm>
            <a:off x="755576" y="1772816"/>
            <a:ext cx="3024336" cy="4320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Struktur des BP 2016 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611560" y="3039762"/>
            <a:ext cx="3312368" cy="4320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Kompetenzorientierung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395536" y="4250286"/>
            <a:ext cx="3744416" cy="5040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Thematische Schwerpunkte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10" name="Rechteck 9"/>
          <p:cNvSpPr/>
          <p:nvPr/>
        </p:nvSpPr>
        <p:spPr>
          <a:xfrm>
            <a:off x="645984" y="5517232"/>
            <a:ext cx="3312368" cy="4320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Digitale Medien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11" name="Foliennummernplatzhalter 1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 smtClean="0"/>
              <a:t>Folie </a:t>
            </a:r>
            <a:fld id="{B28F9D38-746F-4F66-8DFA-FA7E04203DA6}" type="slidenum">
              <a:rPr lang="de-DE" smtClean="0"/>
              <a:pPr/>
              <a:t>6</a:t>
            </a:fld>
            <a:endParaRPr lang="de-DE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sz="half" idx="1"/>
          </p:nvPr>
        </p:nvSpPr>
        <p:spPr>
          <a:xfrm>
            <a:off x="251520" y="1273318"/>
            <a:ext cx="8640089" cy="4968552"/>
          </a:xfrm>
        </p:spPr>
        <p:txBody>
          <a:bodyPr/>
          <a:lstStyle/>
          <a:p>
            <a:pPr>
              <a:buNone/>
            </a:pPr>
            <a:r>
              <a:rPr lang="de-DE" dirty="0" smtClean="0"/>
              <a:t> </a:t>
            </a:r>
          </a:p>
          <a:p>
            <a:endParaRPr lang="de-DE" dirty="0" smtClean="0"/>
          </a:p>
          <a:p>
            <a:pPr>
              <a:buNone/>
            </a:pPr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de-DE" sz="2400" dirty="0" smtClean="0"/>
              <a:t>Inhaltliche Verknüpfungen in den Kapiteln des Materials der ZPG</a:t>
            </a:r>
            <a:endParaRPr lang="de-DE" sz="2400" dirty="0"/>
          </a:p>
        </p:txBody>
      </p:sp>
      <p:sp>
        <p:nvSpPr>
          <p:cNvPr id="5" name="Rechteck 4"/>
          <p:cNvSpPr/>
          <p:nvPr/>
        </p:nvSpPr>
        <p:spPr>
          <a:xfrm>
            <a:off x="971600" y="1772816"/>
            <a:ext cx="3024336" cy="4320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Struktur des BP 2016 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6" name="Rechteck 5"/>
          <p:cNvSpPr/>
          <p:nvPr/>
        </p:nvSpPr>
        <p:spPr>
          <a:xfrm>
            <a:off x="683568" y="2924944"/>
            <a:ext cx="3312368" cy="4320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Kompetenzorientierung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251520" y="4077072"/>
            <a:ext cx="3744416" cy="5040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Thematische Schwerpunkte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683568" y="5301208"/>
            <a:ext cx="3312368" cy="4320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Digitale Medien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6228184" y="2564904"/>
            <a:ext cx="2160240" cy="4320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Leistungsfach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10" name="Rechteck 9"/>
          <p:cNvSpPr/>
          <p:nvPr/>
        </p:nvSpPr>
        <p:spPr>
          <a:xfrm>
            <a:off x="6228184" y="3573016"/>
            <a:ext cx="2160240" cy="4320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Basisfach</a:t>
            </a:r>
            <a:endParaRPr lang="de-DE" dirty="0">
              <a:solidFill>
                <a:schemeClr val="tx1"/>
              </a:solidFill>
            </a:endParaRPr>
          </a:p>
        </p:txBody>
      </p:sp>
      <p:cxnSp>
        <p:nvCxnSpPr>
          <p:cNvPr id="22" name="Gewinkelte Verbindung 21"/>
          <p:cNvCxnSpPr/>
          <p:nvPr/>
        </p:nvCxnSpPr>
        <p:spPr>
          <a:xfrm>
            <a:off x="3995936" y="1844824"/>
            <a:ext cx="2232248" cy="2016224"/>
          </a:xfrm>
          <a:prstGeom prst="bentConnector3">
            <a:avLst>
              <a:gd name="adj1" fmla="val 50000"/>
            </a:avLst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winkelte Verbindung 24"/>
          <p:cNvCxnSpPr/>
          <p:nvPr/>
        </p:nvCxnSpPr>
        <p:spPr>
          <a:xfrm>
            <a:off x="3995936" y="2060848"/>
            <a:ext cx="2232248" cy="720080"/>
          </a:xfrm>
          <a:prstGeom prst="bentConnector3">
            <a:avLst>
              <a:gd name="adj1" fmla="val 64337"/>
            </a:avLst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Gerade Verbindung 35"/>
          <p:cNvCxnSpPr/>
          <p:nvPr/>
        </p:nvCxnSpPr>
        <p:spPr>
          <a:xfrm>
            <a:off x="3995936" y="3212976"/>
            <a:ext cx="792088" cy="0"/>
          </a:xfrm>
          <a:prstGeom prst="line">
            <a:avLst/>
          </a:prstGeom>
          <a:ln w="2540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Gerade Verbindung 37"/>
          <p:cNvCxnSpPr/>
          <p:nvPr/>
        </p:nvCxnSpPr>
        <p:spPr>
          <a:xfrm>
            <a:off x="4788024" y="3212976"/>
            <a:ext cx="0" cy="2304256"/>
          </a:xfrm>
          <a:prstGeom prst="line">
            <a:avLst/>
          </a:prstGeom>
          <a:ln w="2540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Gerade Verbindung 39"/>
          <p:cNvCxnSpPr>
            <a:stCxn id="8" idx="3"/>
          </p:cNvCxnSpPr>
          <p:nvPr/>
        </p:nvCxnSpPr>
        <p:spPr>
          <a:xfrm>
            <a:off x="3995936" y="5517232"/>
            <a:ext cx="792088" cy="0"/>
          </a:xfrm>
          <a:prstGeom prst="line">
            <a:avLst/>
          </a:prstGeom>
          <a:ln w="2540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Gerade Verbindung 45"/>
          <p:cNvCxnSpPr/>
          <p:nvPr/>
        </p:nvCxnSpPr>
        <p:spPr>
          <a:xfrm>
            <a:off x="3995936" y="4365104"/>
            <a:ext cx="1440160" cy="0"/>
          </a:xfrm>
          <a:prstGeom prst="line">
            <a:avLst/>
          </a:prstGeom>
          <a:ln w="2540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Gerade Verbindung 60"/>
          <p:cNvCxnSpPr/>
          <p:nvPr/>
        </p:nvCxnSpPr>
        <p:spPr>
          <a:xfrm flipV="1">
            <a:off x="5436096" y="2852936"/>
            <a:ext cx="0" cy="1512168"/>
          </a:xfrm>
          <a:prstGeom prst="line">
            <a:avLst/>
          </a:prstGeom>
          <a:ln w="2540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Gerade Verbindung 67"/>
          <p:cNvCxnSpPr/>
          <p:nvPr/>
        </p:nvCxnSpPr>
        <p:spPr>
          <a:xfrm>
            <a:off x="5436096" y="2852936"/>
            <a:ext cx="792088" cy="0"/>
          </a:xfrm>
          <a:prstGeom prst="line">
            <a:avLst/>
          </a:prstGeom>
          <a:ln w="2540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Gewinkelte Verbindung 78"/>
          <p:cNvCxnSpPr/>
          <p:nvPr/>
        </p:nvCxnSpPr>
        <p:spPr>
          <a:xfrm>
            <a:off x="3995936" y="3068960"/>
            <a:ext cx="2232248" cy="648072"/>
          </a:xfrm>
          <a:prstGeom prst="bentConnector3">
            <a:avLst>
              <a:gd name="adj1" fmla="val 21326"/>
            </a:avLst>
          </a:prstGeom>
          <a:ln w="254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feld 89"/>
          <p:cNvSpPr txBox="1"/>
          <p:nvPr/>
        </p:nvSpPr>
        <p:spPr>
          <a:xfrm>
            <a:off x="4860032" y="5229200"/>
            <a:ext cx="12961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008000"/>
                </a:solidFill>
              </a:rPr>
              <a:t>3 und 5</a:t>
            </a:r>
            <a:endParaRPr lang="de-DE" dirty="0">
              <a:solidFill>
                <a:srgbClr val="008000"/>
              </a:solidFill>
            </a:endParaRPr>
          </a:p>
        </p:txBody>
      </p:sp>
      <p:sp>
        <p:nvSpPr>
          <p:cNvPr id="91" name="Textfeld 90"/>
          <p:cNvSpPr txBox="1"/>
          <p:nvPr/>
        </p:nvSpPr>
        <p:spPr>
          <a:xfrm>
            <a:off x="5436096" y="1628800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chemeClr val="tx2"/>
                </a:solidFill>
              </a:rPr>
              <a:t>1 und 2</a:t>
            </a:r>
            <a:endParaRPr lang="de-DE" dirty="0">
              <a:solidFill>
                <a:schemeClr val="tx2"/>
              </a:solidFill>
            </a:endParaRPr>
          </a:p>
        </p:txBody>
      </p:sp>
      <p:sp>
        <p:nvSpPr>
          <p:cNvPr id="92" name="Textfeld 91"/>
          <p:cNvSpPr txBox="1"/>
          <p:nvPr/>
        </p:nvSpPr>
        <p:spPr>
          <a:xfrm>
            <a:off x="4067944" y="3501008"/>
            <a:ext cx="2880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C000"/>
                </a:solidFill>
              </a:rPr>
              <a:t>4</a:t>
            </a:r>
            <a:endParaRPr lang="de-DE" dirty="0">
              <a:solidFill>
                <a:srgbClr val="FFC000"/>
              </a:solidFill>
            </a:endParaRPr>
          </a:p>
        </p:txBody>
      </p:sp>
      <p:sp>
        <p:nvSpPr>
          <p:cNvPr id="93" name="Textfeld 92"/>
          <p:cNvSpPr txBox="1"/>
          <p:nvPr/>
        </p:nvSpPr>
        <p:spPr>
          <a:xfrm>
            <a:off x="1907704" y="5805264"/>
            <a:ext cx="136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6 und 8</a:t>
            </a:r>
            <a:endParaRPr lang="de-DE" dirty="0"/>
          </a:p>
        </p:txBody>
      </p:sp>
      <p:sp>
        <p:nvSpPr>
          <p:cNvPr id="95" name="Textfeld 94"/>
          <p:cNvSpPr txBox="1"/>
          <p:nvPr/>
        </p:nvSpPr>
        <p:spPr>
          <a:xfrm>
            <a:off x="1979712" y="3573016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7</a:t>
            </a:r>
            <a:endParaRPr lang="de-DE" dirty="0"/>
          </a:p>
        </p:txBody>
      </p:sp>
      <p:sp>
        <p:nvSpPr>
          <p:cNvPr id="26" name="Foliennummernplatzhalter 2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 smtClean="0"/>
              <a:t>Folie </a:t>
            </a:r>
            <a:fld id="{B28F9D38-746F-4F66-8DFA-FA7E04203DA6}" type="slidenum">
              <a:rPr lang="de-DE" smtClean="0"/>
              <a:pPr/>
              <a:t>7</a:t>
            </a:fld>
            <a:endParaRPr lang="de-DE" dirty="0"/>
          </a:p>
        </p:txBody>
      </p:sp>
      <p:cxnSp>
        <p:nvCxnSpPr>
          <p:cNvPr id="28" name="Gerade Verbindung mit Pfeil 27"/>
          <p:cNvCxnSpPr/>
          <p:nvPr/>
        </p:nvCxnSpPr>
        <p:spPr>
          <a:xfrm flipH="1" flipV="1">
            <a:off x="5894925" y="5567627"/>
            <a:ext cx="477278" cy="165629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feld 28"/>
          <p:cNvSpPr txBox="1"/>
          <p:nvPr/>
        </p:nvSpPr>
        <p:spPr>
          <a:xfrm flipH="1">
            <a:off x="6372202" y="5432016"/>
            <a:ext cx="25202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Kapitel auf dem Lehrerfortbildungsserver</a:t>
            </a:r>
            <a:endParaRPr lang="de-DE" sz="16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Inhaltsplatzhalter 5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133667808"/>
              </p:ext>
            </p:extLst>
          </p:nvPr>
        </p:nvGraphicFramePr>
        <p:xfrm>
          <a:off x="683567" y="1628800"/>
          <a:ext cx="7848873" cy="42484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de-DE" dirty="0" smtClean="0"/>
              <a:t>Kompetenzorientierung im BP 2016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 smtClean="0"/>
              <a:t>Folie </a:t>
            </a:r>
            <a:fld id="{B28F9D38-746F-4F66-8DFA-FA7E04203DA6}" type="slidenum">
              <a:rPr lang="de-DE" smtClean="0"/>
              <a:pPr/>
              <a:t>8</a:t>
            </a:fld>
            <a:endParaRPr lang="de-DE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de-DE" dirty="0" smtClean="0"/>
              <a:t>    </a:t>
            </a:r>
          </a:p>
          <a:p>
            <a:pPr>
              <a:buNone/>
            </a:pPr>
            <a:r>
              <a:rPr lang="de-DE" sz="2400" dirty="0"/>
              <a:t> </a:t>
            </a:r>
            <a:r>
              <a:rPr lang="de-DE" sz="2400" dirty="0" smtClean="0"/>
              <a:t>     Verzahnung der Inhalte und Kompetenzen:</a:t>
            </a:r>
          </a:p>
          <a:p>
            <a:pPr>
              <a:buNone/>
            </a:pPr>
            <a:endParaRPr lang="de-DE" dirty="0" smtClean="0"/>
          </a:p>
          <a:p>
            <a:pPr>
              <a:buNone/>
            </a:pPr>
            <a:r>
              <a:rPr lang="de-DE" dirty="0"/>
              <a:t> </a:t>
            </a:r>
            <a:r>
              <a:rPr lang="de-DE" dirty="0" smtClean="0"/>
              <a:t>     </a:t>
            </a:r>
          </a:p>
          <a:p>
            <a:pPr>
              <a:buNone/>
            </a:pPr>
            <a:r>
              <a:rPr lang="de-DE" sz="2400" dirty="0" smtClean="0"/>
              <a:t>     </a:t>
            </a:r>
          </a:p>
          <a:p>
            <a:pPr>
              <a:buNone/>
            </a:pPr>
            <a:r>
              <a:rPr lang="de-DE" sz="2400" dirty="0"/>
              <a:t> </a:t>
            </a:r>
            <a:r>
              <a:rPr lang="de-DE" sz="2400" dirty="0" smtClean="0"/>
              <a:t>    </a:t>
            </a:r>
          </a:p>
          <a:p>
            <a:pPr>
              <a:buNone/>
            </a:pPr>
            <a:r>
              <a:rPr lang="de-DE" sz="2400" dirty="0"/>
              <a:t> </a:t>
            </a:r>
            <a:r>
              <a:rPr lang="de-DE" sz="2400" dirty="0" smtClean="0"/>
              <a:t>    Überblick über konkrete Unterschiede zum BP 2004:</a:t>
            </a:r>
          </a:p>
        </p:txBody>
      </p:sp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de-DE" dirty="0" smtClean="0"/>
              <a:t>Überblick über BP 2016 Physik Kursstufe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r>
              <a:rPr lang="de-DE" smtClean="0"/>
              <a:t>Folie </a:t>
            </a:r>
            <a:fld id="{B28F9D38-746F-4F66-8DFA-FA7E04203DA6}" type="slidenum">
              <a:rPr lang="de-DE" smtClean="0"/>
              <a:pPr/>
              <a:t>9</a:t>
            </a:fld>
            <a:endParaRPr lang="de-DE" dirty="0"/>
          </a:p>
        </p:txBody>
      </p:sp>
      <p:sp>
        <p:nvSpPr>
          <p:cNvPr id="7" name="Rechteck 6"/>
          <p:cNvSpPr/>
          <p:nvPr/>
        </p:nvSpPr>
        <p:spPr>
          <a:xfrm>
            <a:off x="1852093" y="4509120"/>
            <a:ext cx="5400600" cy="1008112"/>
          </a:xfrm>
          <a:prstGeom prst="rect">
            <a:avLst/>
          </a:prstGeom>
          <a:solidFill>
            <a:srgbClr val="CC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→  </a:t>
            </a:r>
            <a:r>
              <a:rPr lang="de-DE" dirty="0" smtClean="0">
                <a:solidFill>
                  <a:schemeClr val="tx1"/>
                </a:solidFill>
                <a:hlinkClick r:id="rId2"/>
              </a:rPr>
              <a:t>Material: Bildungspläne im Vergleich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8" name="Rechteck 7">
            <a:hlinkClick r:id="rId3"/>
          </p:cNvPr>
          <p:cNvSpPr/>
          <p:nvPr/>
        </p:nvSpPr>
        <p:spPr>
          <a:xfrm>
            <a:off x="1857470" y="2103082"/>
            <a:ext cx="5400600" cy="979956"/>
          </a:xfrm>
          <a:prstGeom prst="rect">
            <a:avLst/>
          </a:prstGeom>
          <a:solidFill>
            <a:srgbClr val="CCFF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→ </a:t>
            </a:r>
            <a:r>
              <a:rPr lang="de-DE" dirty="0" smtClean="0">
                <a:solidFill>
                  <a:schemeClr val="tx1"/>
                </a:solidFill>
                <a:hlinkClick r:id="rId4"/>
              </a:rPr>
              <a:t>Material: Jahresplanungen</a:t>
            </a:r>
            <a:endParaRPr lang="de-DE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sign1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254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2015-04-05 G8 BP 2016 Physik-Leitperspektiven-pbK-ibK" id="{6D46AD23-E355-604C-B451-29306F04266A}" vid="{4DAB78A5-37DC-6748-8711-6A30687A6D40}"/>
    </a:ext>
  </a:extLst>
</a:theme>
</file>

<file path=ppt/theme/theme2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Powerpoint_ZPG</Template>
  <TotalTime>0</TotalTime>
  <Words>603</Words>
  <Application>Microsoft Office PowerPoint</Application>
  <PresentationFormat>Bildschirmpräsentation (4:3)</PresentationFormat>
  <Paragraphs>184</Paragraphs>
  <Slides>19</Slides>
  <Notes>2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19</vt:i4>
      </vt:variant>
    </vt:vector>
  </HeadingPairs>
  <TitlesOfParts>
    <vt:vector size="24" baseType="lpstr">
      <vt:lpstr>Arial</vt:lpstr>
      <vt:lpstr>Calibri</vt:lpstr>
      <vt:lpstr>Times</vt:lpstr>
      <vt:lpstr>Wingdings</vt:lpstr>
      <vt:lpstr>Design1</vt:lpstr>
      <vt:lpstr>Bildungsplan 2016 Physik Kursstufe 11/12</vt:lpstr>
      <vt:lpstr>Neueste Entwicklungen in Baden-Württemberg</vt:lpstr>
      <vt:lpstr>Bausteine des ZPG-Auftrages</vt:lpstr>
      <vt:lpstr>Leitfrage der ZPG VI</vt:lpstr>
      <vt:lpstr>Leitlinien des Materials der ZPG</vt:lpstr>
      <vt:lpstr>Inhaltliche Ziele der Leitlinien</vt:lpstr>
      <vt:lpstr>Inhaltliche Verknüpfungen in den Kapiteln des Materials der ZPG</vt:lpstr>
      <vt:lpstr>Kompetenzorientierung im BP 2016</vt:lpstr>
      <vt:lpstr>Überblick über BP 2016 Physik Kursstufe</vt:lpstr>
      <vt:lpstr>Leitperspektiven</vt:lpstr>
      <vt:lpstr>Leitperspektiven</vt:lpstr>
      <vt:lpstr>Prozessbezogene Kompetenzen</vt:lpstr>
      <vt:lpstr>Digitale Medien</vt:lpstr>
      <vt:lpstr>Inhaltsbezogene Kompetenzen</vt:lpstr>
      <vt:lpstr>Schwerpunkt I: Bewegung von Ladungen in Feldern im LF</vt:lpstr>
      <vt:lpstr>Schwerpunkt II: Elektrodynamik im LF</vt:lpstr>
      <vt:lpstr>Schwerpunkt III: Mechanische Schwingungen im LF</vt:lpstr>
      <vt:lpstr>Basis- und Leistungsfach</vt:lpstr>
      <vt:lpstr>Pädagogische Rahmenbedingungen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Neue Medien im Mechanik-Unterricht der Klassenstufe 10</dc:title>
  <dc:subject>PowerPoint-Präsentation</dc:subject>
  <dc:creator>Hermann Krämer</dc:creator>
  <cp:lastModifiedBy>Krämer, Hermann (RPF)</cp:lastModifiedBy>
  <cp:revision>265</cp:revision>
  <cp:lastPrinted>2014-11-07T09:42:53Z</cp:lastPrinted>
  <dcterms:created xsi:type="dcterms:W3CDTF">2017-01-31T07:32:23Z</dcterms:created>
  <dcterms:modified xsi:type="dcterms:W3CDTF">2020-06-27T12:54:50Z</dcterms:modified>
</cp:coreProperties>
</file>