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notesMasterIdLst>
    <p:notesMasterId r:id="rId9"/>
  </p:notesMasterIdLst>
  <p:sldIdLst>
    <p:sldId id="296" r:id="rId2"/>
    <p:sldId id="473" r:id="rId3"/>
    <p:sldId id="474" r:id="rId4"/>
    <p:sldId id="475" r:id="rId5"/>
    <p:sldId id="476" r:id="rId6"/>
    <p:sldId id="477" r:id="rId7"/>
    <p:sldId id="478" r:id="rId8"/>
  </p:sldIdLst>
  <p:sldSz cx="9144000" cy="6858000" type="screen4x3"/>
  <p:notesSz cx="6858000" cy="9144000"/>
  <p:defaultTextStyle>
    <a:defPPr>
      <a:defRPr lang="de-DE"/>
    </a:defPPr>
    <a:lvl1pPr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111111"/>
    <a:srgbClr val="FF3300"/>
    <a:srgbClr val="A50021"/>
    <a:srgbClr val="993300"/>
    <a:srgbClr val="FF0000"/>
    <a:srgbClr val="FF9933"/>
    <a:srgbClr val="FFCC00"/>
    <a:srgbClr val="CC0000"/>
    <a:srgbClr val="FFFF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410" autoAdjust="0"/>
    <p:restoredTop sz="92619" autoAdjust="0"/>
  </p:normalViewPr>
  <p:slideViewPr>
    <p:cSldViewPr snapToGrid="0">
      <p:cViewPr varScale="1">
        <p:scale>
          <a:sx n="106" d="100"/>
          <a:sy n="106" d="100"/>
        </p:scale>
        <p:origin x="2010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069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8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D2EE00-E047-4F06-88AA-997791578707}" type="datetimeFigureOut">
              <a:rPr lang="de-DE" smtClean="0"/>
              <a:pPr/>
              <a:t>17.09.2020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355BF5F-C8E6-4F48-B4F6-539FF6173E70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  <a:prstGeom prst="rect">
            <a:avLst/>
          </a:prstGeom>
        </p:spPr>
        <p:txBody>
          <a:bodyPr lIns="82936" tIns="41469" rIns="82936" bIns="41469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2"/>
            <a:ext cx="6400800" cy="1752600"/>
          </a:xfrm>
          <a:prstGeom prst="rect">
            <a:avLst/>
          </a:prstGeom>
        </p:spPr>
        <p:txBody>
          <a:bodyPr lIns="82936" tIns="41469" rIns="82936" bIns="41469"/>
          <a:lstStyle>
            <a:lvl1pPr marL="0" indent="0" algn="ctr">
              <a:buNone/>
              <a:defRPr/>
            </a:lvl1pPr>
            <a:lvl2pPr marL="457106" indent="0" algn="ctr">
              <a:buNone/>
              <a:defRPr/>
            </a:lvl2pPr>
            <a:lvl3pPr marL="914210" indent="0" algn="ctr">
              <a:buNone/>
              <a:defRPr/>
            </a:lvl3pPr>
            <a:lvl4pPr marL="1371316" indent="0" algn="ctr">
              <a:buNone/>
              <a:defRPr/>
            </a:lvl4pPr>
            <a:lvl5pPr marL="1828421" indent="0" algn="ctr">
              <a:buNone/>
              <a:defRPr/>
            </a:lvl5pPr>
            <a:lvl6pPr marL="2285526" indent="0" algn="ctr">
              <a:buNone/>
              <a:defRPr/>
            </a:lvl6pPr>
            <a:lvl7pPr marL="2742630" indent="0" algn="ctr">
              <a:buNone/>
              <a:defRPr/>
            </a:lvl7pPr>
            <a:lvl8pPr marL="3199736" indent="0" algn="ctr">
              <a:buNone/>
              <a:defRPr/>
            </a:lvl8pPr>
            <a:lvl9pPr marL="3656841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B0207BD8-F3AF-48B8-A7C4-DB3553FC27EC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82936" tIns="41469" rIns="82936" bIns="41469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eaVert" lIns="82936" tIns="41469" rIns="82936" bIns="41469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0671AF6E-282C-49BC-8050-302B2B8945CD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1" y="274640"/>
            <a:ext cx="2057400" cy="5851525"/>
          </a:xfrm>
          <a:prstGeom prst="rect">
            <a:avLst/>
          </a:prstGeom>
        </p:spPr>
        <p:txBody>
          <a:bodyPr vert="eaVert" lIns="82936" tIns="41469" rIns="82936" bIns="41469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  <a:prstGeom prst="rect">
            <a:avLst/>
          </a:prstGeom>
        </p:spPr>
        <p:txBody>
          <a:bodyPr vert="eaVert" lIns="82936" tIns="41469" rIns="82936" bIns="41469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B6FD8B5C-C241-4413-A85E-0CF08C6E8113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457200" y="274640"/>
            <a:ext cx="8229600" cy="5851525"/>
          </a:xfrm>
          <a:prstGeom prst="rect">
            <a:avLst/>
          </a:prstGeom>
        </p:spPr>
        <p:txBody>
          <a:bodyPr lIns="82936" tIns="41469" rIns="82936" bIns="41469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A6C6AA5F-DDD2-46FD-BE67-FADDD7F3B0F4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lIns="91420" tIns="45711" rIns="91420" bIns="45711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 dirty="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91420" tIns="45711" rIns="91420" bIns="45711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D8BE9B3F-B558-4940-AE3D-81B131373F84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2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82945" tIns="41473" rIns="82945" bIns="41473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lIns="82945" tIns="41473" rIns="82945" bIns="41473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 lIns="82945" tIns="41473" rIns="82945" bIns="41473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 lIns="82945" tIns="41473" rIns="82945" bIns="41473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 lIns="82945" tIns="41473" rIns="82945" bIns="41473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</a:pPr>
            <a:fld id="{5FE357D7-B9A9-4238-8189-C3CAFAFFC689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lIns="82936" tIns="41469" rIns="82936" bIns="41469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459A7DD8-5831-4507-B9CF-4E5270B7BD02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  <a:prstGeom prst="rect">
            <a:avLst/>
          </a:prstGeom>
        </p:spPr>
        <p:txBody>
          <a:bodyPr lIns="82936" tIns="41469" rIns="82936" bIns="41469"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  <a:prstGeom prst="rect">
            <a:avLst/>
          </a:prstGeom>
        </p:spPr>
        <p:txBody>
          <a:bodyPr lIns="82936" tIns="41469" rIns="82936" bIns="41469" anchor="b"/>
          <a:lstStyle>
            <a:lvl1pPr marL="0" indent="0">
              <a:buNone/>
              <a:defRPr sz="2000"/>
            </a:lvl1pPr>
            <a:lvl2pPr marL="457106" indent="0">
              <a:buNone/>
              <a:defRPr sz="1800"/>
            </a:lvl2pPr>
            <a:lvl3pPr marL="914210" indent="0">
              <a:buNone/>
              <a:defRPr sz="1600"/>
            </a:lvl3pPr>
            <a:lvl4pPr marL="1371316" indent="0">
              <a:buNone/>
              <a:defRPr sz="1400"/>
            </a:lvl4pPr>
            <a:lvl5pPr marL="1828421" indent="0">
              <a:buNone/>
              <a:defRPr sz="1400"/>
            </a:lvl5pPr>
            <a:lvl6pPr marL="2285526" indent="0">
              <a:buNone/>
              <a:defRPr sz="1400"/>
            </a:lvl6pPr>
            <a:lvl7pPr marL="2742630" indent="0">
              <a:buNone/>
              <a:defRPr sz="1400"/>
            </a:lvl7pPr>
            <a:lvl8pPr marL="3199736" indent="0">
              <a:buNone/>
              <a:defRPr sz="1400"/>
            </a:lvl8pPr>
            <a:lvl9pPr marL="3656841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41D4E5DB-4F2A-4BE2-A377-118AE9CC5E52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82936" tIns="41469" rIns="82936" bIns="41469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  <a:prstGeom prst="rect">
            <a:avLst/>
          </a:prstGeom>
        </p:spPr>
        <p:txBody>
          <a:bodyPr lIns="82936" tIns="41469" rIns="82936" bIns="41469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  <a:prstGeom prst="rect">
            <a:avLst/>
          </a:prstGeom>
        </p:spPr>
        <p:txBody>
          <a:bodyPr lIns="82936" tIns="41469" rIns="82936" bIns="41469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ACB6DD8A-9C2B-4C14-8ED5-8EBDE3CE74C8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82936" tIns="41469" rIns="82936" bIns="41469"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  <a:prstGeom prst="rect">
            <a:avLst/>
          </a:prstGeom>
        </p:spPr>
        <p:txBody>
          <a:bodyPr lIns="82936" tIns="41469" rIns="82936" bIns="41469"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lIns="82936" tIns="41469" rIns="82936" bIns="41469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4"/>
            <a:ext cx="4041775" cy="639762"/>
          </a:xfrm>
          <a:prstGeom prst="rect">
            <a:avLst/>
          </a:prstGeom>
        </p:spPr>
        <p:txBody>
          <a:bodyPr lIns="82936" tIns="41469" rIns="82936" bIns="41469" anchor="b"/>
          <a:lstStyle>
            <a:lvl1pPr marL="0" indent="0">
              <a:buNone/>
              <a:defRPr sz="2400" b="1"/>
            </a:lvl1pPr>
            <a:lvl2pPr marL="457106" indent="0">
              <a:buNone/>
              <a:defRPr sz="2000" b="1"/>
            </a:lvl2pPr>
            <a:lvl3pPr marL="914210" indent="0">
              <a:buNone/>
              <a:defRPr sz="1800" b="1"/>
            </a:lvl3pPr>
            <a:lvl4pPr marL="1371316" indent="0">
              <a:buNone/>
              <a:defRPr sz="1600" b="1"/>
            </a:lvl4pPr>
            <a:lvl5pPr marL="1828421" indent="0">
              <a:buNone/>
              <a:defRPr sz="1600" b="1"/>
            </a:lvl5pPr>
            <a:lvl6pPr marL="2285526" indent="0">
              <a:buNone/>
              <a:defRPr sz="1600" b="1"/>
            </a:lvl6pPr>
            <a:lvl7pPr marL="2742630" indent="0">
              <a:buNone/>
              <a:defRPr sz="1600" b="1"/>
            </a:lvl7pPr>
            <a:lvl8pPr marL="3199736" indent="0">
              <a:buNone/>
              <a:defRPr sz="1600" b="1"/>
            </a:lvl8pPr>
            <a:lvl9pPr marL="3656841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lIns="82936" tIns="41469" rIns="82936" bIns="41469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16BDEFE6-13E9-47FD-8FD1-7297F181BB9A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lIns="82936" tIns="41469" rIns="82936" bIns="41469"/>
          <a:lstStyle/>
          <a:p>
            <a:r>
              <a:rPr lang="de-DE"/>
              <a:t>Titelmasterformat durch Klicken bearbeiten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3AE8CB4B-1BFD-408D-9CC0-CB34BE8D6666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B83A041A-C1A6-437C-9197-74CCDCD3A688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  <a:prstGeom prst="rect">
            <a:avLst/>
          </a:prstGeom>
        </p:spPr>
        <p:txBody>
          <a:bodyPr lIns="82936" tIns="41469" rIns="82936" bIns="41469"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2" y="273052"/>
            <a:ext cx="5111750" cy="5853113"/>
          </a:xfrm>
          <a:prstGeom prst="rect">
            <a:avLst/>
          </a:prstGeom>
        </p:spPr>
        <p:txBody>
          <a:bodyPr lIns="82936" tIns="41469" rIns="82936" bIns="41469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  <a:prstGeom prst="rect">
            <a:avLst/>
          </a:prstGeom>
        </p:spPr>
        <p:txBody>
          <a:bodyPr lIns="82936" tIns="41469" rIns="82936" bIns="41469"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7EF3380C-02E4-4F5E-955D-564CAE7D3023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lIns="82936" tIns="41469" rIns="82936" bIns="41469"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lIns="82936" tIns="41469" rIns="82936" bIns="41469"/>
          <a:lstStyle>
            <a:lvl1pPr marL="0" indent="0">
              <a:buNone/>
              <a:defRPr sz="3200"/>
            </a:lvl1pPr>
            <a:lvl2pPr marL="457106" indent="0">
              <a:buNone/>
              <a:defRPr sz="2800"/>
            </a:lvl2pPr>
            <a:lvl3pPr marL="914210" indent="0">
              <a:buNone/>
              <a:defRPr sz="2400"/>
            </a:lvl3pPr>
            <a:lvl4pPr marL="1371316" indent="0">
              <a:buNone/>
              <a:defRPr sz="2000"/>
            </a:lvl4pPr>
            <a:lvl5pPr marL="1828421" indent="0">
              <a:buNone/>
              <a:defRPr sz="2000"/>
            </a:lvl5pPr>
            <a:lvl6pPr marL="2285526" indent="0">
              <a:buNone/>
              <a:defRPr sz="2000"/>
            </a:lvl6pPr>
            <a:lvl7pPr marL="2742630" indent="0">
              <a:buNone/>
              <a:defRPr sz="2000"/>
            </a:lvl7pPr>
            <a:lvl8pPr marL="3199736" indent="0">
              <a:buNone/>
              <a:defRPr sz="2000"/>
            </a:lvl8pPr>
            <a:lvl9pPr marL="3656841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lIns="82936" tIns="41469" rIns="82936" bIns="41469"/>
          <a:lstStyle>
            <a:lvl1pPr marL="0" indent="0">
              <a:buNone/>
              <a:defRPr sz="1400"/>
            </a:lvl1pPr>
            <a:lvl2pPr marL="457106" indent="0">
              <a:buNone/>
              <a:defRPr sz="1200"/>
            </a:lvl2pPr>
            <a:lvl3pPr marL="914210" indent="0">
              <a:buNone/>
              <a:defRPr sz="1000"/>
            </a:lvl3pPr>
            <a:lvl4pPr marL="1371316" indent="0">
              <a:buNone/>
              <a:defRPr sz="900"/>
            </a:lvl4pPr>
            <a:lvl5pPr marL="1828421" indent="0">
              <a:buNone/>
              <a:defRPr sz="900"/>
            </a:lvl5pPr>
            <a:lvl6pPr marL="2285526" indent="0">
              <a:buNone/>
              <a:defRPr sz="900"/>
            </a:lvl6pPr>
            <a:lvl7pPr marL="2742630" indent="0">
              <a:buNone/>
              <a:defRPr sz="900"/>
            </a:lvl7pPr>
            <a:lvl8pPr marL="3199736" indent="0">
              <a:buNone/>
              <a:defRPr sz="900"/>
            </a:lvl8pPr>
            <a:lvl9pPr marL="3656841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endParaRPr lang="de-DE" sz="1600">
              <a:solidFill>
                <a:srgbClr val="000000"/>
              </a:solidFill>
              <a:latin typeface="Arial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  <a:ln/>
        </p:spPr>
        <p:txBody>
          <a:bodyPr lIns="82936" tIns="41469" rIns="82936" bIns="41469"/>
          <a:lstStyle>
            <a:lvl1pPr>
              <a:defRPr/>
            </a:lvl1pPr>
          </a:lstStyle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fld id="{739F8417-8CBF-4E90-B936-2C91406CDAD0}" type="slidenum">
              <a:rPr lang="de-DE" sz="1600">
                <a:solidFill>
                  <a:srgbClr val="000000"/>
                </a:solidFill>
                <a:latin typeface="Arial"/>
              </a:rPr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t>‹Nr.›</a:t>
            </a:fld>
            <a:endParaRPr lang="de-DE" sz="1600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20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39EBA4B6-B0A9-49F8-8350-FAF9D718DB45}"/>
              </a:ext>
            </a:extLst>
          </p:cNvPr>
          <p:cNvGrpSpPr/>
          <p:nvPr userDrawn="1"/>
        </p:nvGrpSpPr>
        <p:grpSpPr>
          <a:xfrm>
            <a:off x="0" y="0"/>
            <a:ext cx="9144000" cy="6871954"/>
            <a:chOff x="0" y="0"/>
            <a:chExt cx="9144000" cy="6871954"/>
          </a:xfrm>
        </p:grpSpPr>
        <p:pic>
          <p:nvPicPr>
            <p:cNvPr id="58" name="Grafik 57" descr="Rahmen Astronomie unten.png"/>
            <p:cNvPicPr>
              <a:picLocks/>
            </p:cNvPicPr>
            <p:nvPr userDrawn="1"/>
          </p:nvPicPr>
          <p:blipFill>
            <a:blip r:embed="rId17" cstate="print"/>
            <a:stretch>
              <a:fillRect/>
            </a:stretch>
          </p:blipFill>
          <p:spPr>
            <a:xfrm>
              <a:off x="0" y="6555600"/>
              <a:ext cx="9144000" cy="302400"/>
            </a:xfrm>
            <a:prstGeom prst="rect">
              <a:avLst/>
            </a:prstGeom>
          </p:spPr>
        </p:pic>
        <p:pic>
          <p:nvPicPr>
            <p:cNvPr id="53" name="Grafik 52" descr="Rahmen Astronomie oben.png"/>
            <p:cNvPicPr>
              <a:picLocks/>
            </p:cNvPicPr>
            <p:nvPr userDrawn="1"/>
          </p:nvPicPr>
          <p:blipFill>
            <a:blip r:embed="rId18" cstate="print"/>
            <a:stretch>
              <a:fillRect/>
            </a:stretch>
          </p:blipFill>
          <p:spPr>
            <a:xfrm>
              <a:off x="0" y="0"/>
              <a:ext cx="9144000" cy="403200"/>
            </a:xfrm>
            <a:prstGeom prst="rect">
              <a:avLst/>
            </a:prstGeom>
          </p:spPr>
        </p:pic>
        <p:sp>
          <p:nvSpPr>
            <p:cNvPr id="55" name="Textfeld 54"/>
            <p:cNvSpPr txBox="1"/>
            <p:nvPr userDrawn="1"/>
          </p:nvSpPr>
          <p:spPr>
            <a:xfrm>
              <a:off x="864365" y="6550871"/>
              <a:ext cx="3501109" cy="321083"/>
            </a:xfrm>
            <a:prstGeom prst="rect">
              <a:avLst/>
            </a:prstGeom>
            <a:noFill/>
          </p:spPr>
          <p:txBody>
            <a:bodyPr wrap="square" lIns="82936" tIns="41469" rIns="82936" bIns="41469" rtlCol="0">
              <a:spAutoFit/>
            </a:bodyPr>
            <a:lstStyle/>
            <a:p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1500" kern="0" dirty="0">
                  <a:solidFill>
                    <a:srgbClr val="FFFFFF"/>
                  </a:solidFill>
                  <a:latin typeface="Arial"/>
                </a:rPr>
                <a:t>E. Malz</a:t>
              </a:r>
            </a:p>
          </p:txBody>
        </p:sp>
        <p:sp>
          <p:nvSpPr>
            <p:cNvPr id="56" name="Rechteck 55"/>
            <p:cNvSpPr/>
            <p:nvPr userDrawn="1"/>
          </p:nvSpPr>
          <p:spPr>
            <a:xfrm>
              <a:off x="7515497" y="6580699"/>
              <a:ext cx="1604352" cy="243385"/>
            </a:xfrm>
            <a:prstGeom prst="rect">
              <a:avLst/>
            </a:prstGeom>
            <a:noFill/>
            <a:ln w="0">
              <a:solidFill>
                <a:srgbClr val="CCCCFF"/>
              </a:solidFill>
              <a:prstDash val="solid"/>
            </a:ln>
          </p:spPr>
          <p:txBody>
            <a:bodyPr vert="horz" wrap="none" lIns="81631" tIns="40816" rIns="81631" bIns="40816" anchor="ctr" anchorCtr="1" compatLnSpc="0"/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defTabSz="829366" fontAlgn="auto" hangingPunct="0">
                <a:spcBef>
                  <a:spcPts val="0"/>
                </a:spcBef>
                <a:spcAft>
                  <a:spcPts val="0"/>
                </a:spcAft>
                <a:buFont typeface="StarSymbol"/>
                <a:buNone/>
              </a:pPr>
              <a:r>
                <a:rPr lang="de-DE" sz="1300" dirty="0">
                  <a:solidFill>
                    <a:srgbClr val="FFFFFF"/>
                  </a:solidFill>
                  <a:latin typeface="Arial" pitchFamily="18"/>
                  <a:ea typeface="MS Gothic" pitchFamily="2"/>
                  <a:cs typeface="Tahoma" pitchFamily="2"/>
                </a:rPr>
                <a:t>ZPG </a:t>
              </a:r>
              <a:r>
                <a:rPr lang="de-DE" sz="1300" dirty="0">
                  <a:solidFill>
                    <a:srgbClr val="CCCCFF"/>
                  </a:solidFill>
                  <a:latin typeface="Arial" pitchFamily="18"/>
                  <a:ea typeface="MS Gothic" pitchFamily="2"/>
                  <a:cs typeface="Tahoma" pitchFamily="2"/>
                </a:rPr>
                <a:t>Astrophysik</a:t>
              </a:r>
            </a:p>
          </p:txBody>
        </p:sp>
        <p:pic>
          <p:nvPicPr>
            <p:cNvPr id="57" name="Grafik 56"/>
            <p:cNvPicPr>
              <a:picLocks noChangeAspect="1"/>
            </p:cNvPicPr>
            <p:nvPr userDrawn="1"/>
          </p:nvPicPr>
          <p:blipFill>
            <a:blip r:embed="rId19" cstate="print">
              <a:alphaModFix/>
              <a:lum/>
            </a:blip>
            <a:srcRect/>
            <a:stretch>
              <a:fillRect/>
            </a:stretch>
          </p:blipFill>
          <p:spPr>
            <a:xfrm>
              <a:off x="65310" y="6597027"/>
              <a:ext cx="601250" cy="2119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9" name="Titel 1"/>
            <p:cNvSpPr txBox="1">
              <a:spLocks/>
            </p:cNvSpPr>
            <p:nvPr userDrawn="1"/>
          </p:nvSpPr>
          <p:spPr>
            <a:xfrm>
              <a:off x="2" y="2"/>
              <a:ext cx="4685210" cy="392933"/>
            </a:xfrm>
            <a:prstGeom prst="rect">
              <a:avLst/>
            </a:prstGeom>
          </p:spPr>
          <p:txBody>
            <a:bodyPr lIns="82936" tIns="41469" rIns="82936" bIns="41469" anchor="ctr"/>
            <a:lstStyle/>
            <a:p>
              <a:pPr algn="l" defTabSz="829366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2200" cap="small" dirty="0">
                  <a:solidFill>
                    <a:srgbClr val="FFFFD1"/>
                  </a:solidFill>
                  <a:latin typeface="Arial" pitchFamily="34" charset="0"/>
                  <a:ea typeface="MS Gothic" pitchFamily="2"/>
                  <a:cs typeface="Arial" pitchFamily="34" charset="0"/>
                </a:rPr>
                <a:t> </a:t>
              </a:r>
              <a:r>
                <a:rPr lang="de-DE" sz="2200" b="1" cap="small" dirty="0">
                  <a:solidFill>
                    <a:schemeClr val="bg1"/>
                  </a:solidFill>
                  <a:latin typeface="Arial" pitchFamily="34" charset="0"/>
                  <a:ea typeface="MS Gothic" pitchFamily="2"/>
                  <a:cs typeface="Arial" pitchFamily="34" charset="0"/>
                </a:rPr>
                <a:t>Physik mit Astrophysik</a:t>
              </a:r>
            </a:p>
          </p:txBody>
        </p:sp>
        <p:sp>
          <p:nvSpPr>
            <p:cNvPr id="38" name="Titel 1"/>
            <p:cNvSpPr txBox="1">
              <a:spLocks/>
            </p:cNvSpPr>
            <p:nvPr userDrawn="1"/>
          </p:nvSpPr>
          <p:spPr>
            <a:xfrm>
              <a:off x="5544000" y="1"/>
              <a:ext cx="3593197" cy="400049"/>
            </a:xfrm>
            <a:prstGeom prst="rect">
              <a:avLst/>
            </a:prstGeom>
          </p:spPr>
          <p:txBody>
            <a:bodyPr lIns="82936" tIns="41469" rIns="82936" bIns="41469" anchor="ctr"/>
            <a:lstStyle>
              <a:defPPr>
                <a:defRPr lang="de-DE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r" defTabSz="914210" hangingPunct="0">
                <a:defRPr/>
              </a:pPr>
              <a:r>
                <a:rPr lang="de-DE" sz="2400" b="0" cap="small" dirty="0">
                  <a:solidFill>
                    <a:srgbClr val="FFFFD1"/>
                  </a:solidFill>
                  <a:ea typeface="MS Gothic" pitchFamily="2"/>
                  <a:cs typeface="Arial" pitchFamily="34" charset="0"/>
                </a:rPr>
                <a:t> </a:t>
              </a:r>
              <a:r>
                <a:rPr lang="de-DE" sz="2200" b="0" cap="small" dirty="0">
                  <a:solidFill>
                    <a:srgbClr val="FFFFFF"/>
                  </a:solidFill>
                  <a:ea typeface="MS Gothic" pitchFamily="2"/>
                  <a:cs typeface="Arial" pitchFamily="34" charset="0"/>
                </a:rPr>
                <a:t>Galaxien</a:t>
              </a:r>
            </a:p>
          </p:txBody>
        </p:sp>
      </p:grpSp>
      <p:pic>
        <p:nvPicPr>
          <p:cNvPr id="3" name="Grafik 2">
            <a:extLst>
              <a:ext uri="{FF2B5EF4-FFF2-40B4-BE49-F238E27FC236}">
                <a16:creationId xmlns:a16="http://schemas.microsoft.com/office/drawing/2014/main" id="{1CE26248-0CB9-47E2-A21B-C1B8B8E57711}"/>
              </a:ext>
            </a:extLst>
          </p:cNvPr>
          <p:cNvPicPr>
            <a:picLocks/>
          </p:cNvPicPr>
          <p:nvPr userDrawn="1"/>
        </p:nvPicPr>
        <p:blipFill>
          <a:blip r:embed="rId20" cstate="print"/>
          <a:srcRect t="42578" b="41016"/>
          <a:stretch>
            <a:fillRect/>
          </a:stretch>
        </p:blipFill>
        <p:spPr>
          <a:xfrm rot="2049229">
            <a:off x="7419008" y="180000"/>
            <a:ext cx="401492" cy="72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  <p:sldLayoutId id="2147483715" r:id="rId13"/>
    <p:sldLayoutId id="2147483716" r:id="rId14"/>
    <p:sldLayoutId id="2147483717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10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21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316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421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829" indent="-342829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796" indent="-28569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2764" indent="-228553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599868" indent="-22855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6974" indent="-228553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079" indent="-22855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184" indent="-22855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8289" indent="-22855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5394" indent="-228553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de-DE"/>
      </a:defPPr>
      <a:lvl1pPr marL="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1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21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2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30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36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41" algn="l" defTabSz="91421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10"/>
          <p:cNvGrpSpPr/>
          <p:nvPr/>
        </p:nvGrpSpPr>
        <p:grpSpPr>
          <a:xfrm>
            <a:off x="1" y="362"/>
            <a:ext cx="9144000" cy="6863459"/>
            <a:chOff x="0" y="0"/>
            <a:chExt cx="9144000" cy="6864180"/>
          </a:xfrm>
        </p:grpSpPr>
        <p:pic>
          <p:nvPicPr>
            <p:cNvPr id="12" name="Grafik 11" descr="Rahmen Astronomie unten.png"/>
            <p:cNvPicPr>
              <a:picLocks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6555600"/>
              <a:ext cx="9144000" cy="302400"/>
            </a:xfrm>
            <a:prstGeom prst="rect">
              <a:avLst/>
            </a:prstGeom>
          </p:spPr>
        </p:pic>
        <p:pic>
          <p:nvPicPr>
            <p:cNvPr id="14" name="Grafik 13" descr="Rahmen Astronomie oben.png"/>
            <p:cNvPicPr>
              <a:picLocks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403200"/>
            </a:xfrm>
            <a:prstGeom prst="rect">
              <a:avLst/>
            </a:prstGeom>
          </p:spPr>
        </p:pic>
        <p:sp>
          <p:nvSpPr>
            <p:cNvPr id="15" name="Textfeld 14"/>
            <p:cNvSpPr txBox="1"/>
            <p:nvPr/>
          </p:nvSpPr>
          <p:spPr>
            <a:xfrm>
              <a:off x="864365" y="6550871"/>
              <a:ext cx="3501109" cy="313309"/>
            </a:xfrm>
            <a:prstGeom prst="rect">
              <a:avLst/>
            </a:prstGeom>
            <a:noFill/>
          </p:spPr>
          <p:txBody>
            <a:bodyPr wrap="square" lIns="75230" tIns="37616" rIns="75230" bIns="37616" rtlCol="0">
              <a:spAutoFit/>
            </a:bodyPr>
            <a:lstStyle/>
            <a:p>
              <a:pPr algn="l" defTabSz="829194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1542" kern="0" dirty="0">
                  <a:solidFill>
                    <a:srgbClr val="FFFFFF"/>
                  </a:solidFill>
                  <a:latin typeface="Arial"/>
                </a:rPr>
                <a:t>S. Hanssen</a:t>
              </a:r>
            </a:p>
          </p:txBody>
        </p:sp>
        <p:sp>
          <p:nvSpPr>
            <p:cNvPr id="16" name="Rechteck 15"/>
            <p:cNvSpPr/>
            <p:nvPr/>
          </p:nvSpPr>
          <p:spPr>
            <a:xfrm>
              <a:off x="7515497" y="6580699"/>
              <a:ext cx="1604352" cy="243385"/>
            </a:xfrm>
            <a:prstGeom prst="rect">
              <a:avLst/>
            </a:prstGeom>
            <a:noFill/>
            <a:ln w="0">
              <a:solidFill>
                <a:srgbClr val="CCCCFF"/>
              </a:solidFill>
              <a:prstDash val="solid"/>
            </a:ln>
          </p:spPr>
          <p:txBody>
            <a:bodyPr vert="horz" wrap="none" lIns="74046" tIns="37024" rIns="74046" bIns="37024" anchor="ctr" anchorCtr="1" compatLnSpc="0"/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defTabSz="829194" fontAlgn="auto" hangingPunct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de-DE" sz="1270" dirty="0">
                  <a:solidFill>
                    <a:srgbClr val="FFFFFF"/>
                  </a:solidFill>
                  <a:latin typeface="Arial"/>
                  <a:ea typeface="MS Gothic" pitchFamily="2"/>
                  <a:cs typeface="Tahoma" pitchFamily="2"/>
                </a:rPr>
                <a:t>ZPG </a:t>
              </a:r>
              <a:r>
                <a:rPr lang="de-DE" sz="1270" dirty="0">
                  <a:solidFill>
                    <a:srgbClr val="CCCCFF"/>
                  </a:solidFill>
                  <a:latin typeface="Arial"/>
                  <a:ea typeface="MS Gothic" pitchFamily="2"/>
                  <a:cs typeface="Tahoma" pitchFamily="2"/>
                </a:rPr>
                <a:t>Astronomie</a:t>
              </a:r>
            </a:p>
          </p:txBody>
        </p:sp>
        <p:pic>
          <p:nvPicPr>
            <p:cNvPr id="17" name="Grafik 16"/>
            <p:cNvPicPr>
              <a:picLocks noChangeAspect="1"/>
            </p:cNvPicPr>
            <p:nvPr/>
          </p:nvPicPr>
          <p:blipFill>
            <a:blip r:embed="rId4" cstate="print">
              <a:alphaModFix/>
              <a:lum/>
            </a:blip>
            <a:srcRect/>
            <a:stretch>
              <a:fillRect/>
            </a:stretch>
          </p:blipFill>
          <p:spPr>
            <a:xfrm>
              <a:off x="65310" y="6597027"/>
              <a:ext cx="601250" cy="2119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" name="Titel 1"/>
            <p:cNvSpPr txBox="1">
              <a:spLocks/>
            </p:cNvSpPr>
            <p:nvPr/>
          </p:nvSpPr>
          <p:spPr>
            <a:xfrm>
              <a:off x="1" y="2"/>
              <a:ext cx="6188797" cy="392933"/>
            </a:xfrm>
            <a:prstGeom prst="rect">
              <a:avLst/>
            </a:prstGeom>
          </p:spPr>
          <p:txBody>
            <a:bodyPr lIns="75230" tIns="37616" rIns="75230" bIns="37616" anchor="ctr"/>
            <a:lstStyle/>
            <a:p>
              <a:pPr algn="l" defTabSz="829194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2177" cap="small" dirty="0">
                  <a:solidFill>
                    <a:srgbClr val="FFFFD1"/>
                  </a:solidFill>
                  <a:latin typeface="Arial"/>
                  <a:ea typeface="MS Gothic" pitchFamily="2"/>
                  <a:cs typeface="Arial" pitchFamily="34" charset="0"/>
                </a:rPr>
                <a:t> </a:t>
              </a:r>
              <a:r>
                <a:rPr lang="de-DE" sz="2177" b="1" cap="small" dirty="0">
                  <a:solidFill>
                    <a:srgbClr val="FFFFFF"/>
                  </a:solidFill>
                  <a:latin typeface="Arial"/>
                  <a:ea typeface="MS Gothic" pitchFamily="2"/>
                  <a:cs typeface="Arial" pitchFamily="34" charset="0"/>
                </a:rPr>
                <a:t>Physik mit Astrophysik</a:t>
              </a:r>
            </a:p>
          </p:txBody>
        </p:sp>
      </p:grpSp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" y="361"/>
            <a:ext cx="9144000" cy="6857280"/>
          </a:xfrm>
          <a:prstGeom prst="rect">
            <a:avLst/>
          </a:prstGeom>
          <a:gradFill rotWithShape="1">
            <a:gsLst>
              <a:gs pos="0">
                <a:srgbClr val="000000"/>
              </a:gs>
              <a:gs pos="100000">
                <a:srgbClr val="8DB3E2"/>
              </a:gs>
            </a:gsLst>
            <a:lin ang="5400000" scaled="1"/>
          </a:gradFill>
          <a:ln w="9525">
            <a:noFill/>
            <a:miter lim="800000"/>
            <a:headEnd/>
            <a:tailEnd/>
          </a:ln>
        </p:spPr>
        <p:txBody>
          <a:bodyPr vert="horz" wrap="square" lIns="91419" tIns="45710" rIns="91419" bIns="45710" numCol="1" anchor="t" anchorCtr="0" compatLnSpc="1">
            <a:prstTxWarp prst="textNoShape">
              <a:avLst/>
            </a:prstTxWarp>
          </a:bodyPr>
          <a:lstStyle/>
          <a:p>
            <a:pPr defTabSz="829452"/>
            <a:endParaRPr lang="de-DE" sz="1633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Ellipse 73"/>
          <p:cNvSpPr/>
          <p:nvPr/>
        </p:nvSpPr>
        <p:spPr bwMode="auto">
          <a:xfrm>
            <a:off x="5467350" y="1676585"/>
            <a:ext cx="3420000" cy="3419116"/>
          </a:xfrm>
          <a:prstGeom prst="ellipse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19" tIns="45710" rIns="91419" bIns="45710" numCol="1" rtlCol="0" anchor="ctr" anchorCtr="0" compatLnSpc="1">
            <a:prstTxWarp prst="textNoShape">
              <a:avLst/>
            </a:prstTxWarp>
          </a:bodyPr>
          <a:lstStyle/>
          <a:p>
            <a:pPr defTabSz="829452"/>
            <a:endParaRPr lang="de-DE" sz="1633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75" name="Group 3"/>
          <p:cNvGrpSpPr>
            <a:grpSpLocks noChangeAspect="1"/>
          </p:cNvGrpSpPr>
          <p:nvPr/>
        </p:nvGrpSpPr>
        <p:grpSpPr bwMode="auto">
          <a:xfrm flipH="1">
            <a:off x="6873876" y="3809962"/>
            <a:ext cx="842963" cy="1165103"/>
            <a:chOff x="2594" y="1944"/>
            <a:chExt cx="4024" cy="4274"/>
          </a:xfrm>
        </p:grpSpPr>
        <p:sp>
          <p:nvSpPr>
            <p:cNvPr id="76" name="Oval 4"/>
            <p:cNvSpPr>
              <a:spLocks noChangeAspect="1" noChangeArrowheads="1"/>
            </p:cNvSpPr>
            <p:nvPr/>
          </p:nvSpPr>
          <p:spPr bwMode="auto">
            <a:xfrm>
              <a:off x="4718" y="3030"/>
              <a:ext cx="360" cy="248"/>
            </a:xfrm>
            <a:prstGeom prst="ellipse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7" name="AutoShape 5"/>
            <p:cNvSpPr>
              <a:spLocks noChangeAspect="1" noChangeArrowheads="1"/>
            </p:cNvSpPr>
            <p:nvPr/>
          </p:nvSpPr>
          <p:spPr bwMode="auto">
            <a:xfrm>
              <a:off x="4679" y="3347"/>
              <a:ext cx="443" cy="127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8" name="Rectangle 6"/>
            <p:cNvSpPr>
              <a:spLocks noChangeAspect="1" noChangeArrowheads="1"/>
            </p:cNvSpPr>
            <p:nvPr/>
          </p:nvSpPr>
          <p:spPr bwMode="auto">
            <a:xfrm>
              <a:off x="4762" y="3234"/>
              <a:ext cx="270" cy="127"/>
            </a:xfrm>
            <a:prstGeom prst="rect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79" name="AutoShape 7"/>
            <p:cNvSpPr>
              <a:spLocks noChangeAspect="1" noChangeArrowheads="1"/>
            </p:cNvSpPr>
            <p:nvPr/>
          </p:nvSpPr>
          <p:spPr bwMode="auto">
            <a:xfrm rot="1325226">
              <a:off x="4201" y="3323"/>
              <a:ext cx="180" cy="289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0" name="AutoShape 8"/>
            <p:cNvSpPr>
              <a:spLocks noChangeAspect="1" noChangeArrowheads="1"/>
            </p:cNvSpPr>
            <p:nvPr/>
          </p:nvSpPr>
          <p:spPr bwMode="auto">
            <a:xfrm rot="-1404692">
              <a:off x="5438" y="3294"/>
              <a:ext cx="180" cy="289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81" name="Group 9"/>
            <p:cNvGrpSpPr>
              <a:grpSpLocks noChangeAspect="1"/>
            </p:cNvGrpSpPr>
            <p:nvPr/>
          </p:nvGrpSpPr>
          <p:grpSpPr bwMode="auto">
            <a:xfrm rot="-1899001">
              <a:off x="2594" y="1944"/>
              <a:ext cx="4024" cy="755"/>
              <a:chOff x="1609" y="2901"/>
              <a:chExt cx="4024" cy="755"/>
            </a:xfrm>
          </p:grpSpPr>
          <p:sp>
            <p:nvSpPr>
              <p:cNvPr id="88" name="Rectangle 10"/>
              <p:cNvSpPr>
                <a:spLocks noChangeAspect="1" noChangeArrowheads="1"/>
              </p:cNvSpPr>
              <p:nvPr/>
            </p:nvSpPr>
            <p:spPr bwMode="auto">
              <a:xfrm>
                <a:off x="4853" y="3074"/>
                <a:ext cx="780" cy="510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9" name="AutoShape 11"/>
              <p:cNvSpPr>
                <a:spLocks noChangeAspect="1" noChangeArrowheads="1"/>
              </p:cNvSpPr>
              <p:nvPr/>
            </p:nvSpPr>
            <p:spPr bwMode="auto">
              <a:xfrm rot="5400000">
                <a:off x="3300" y="1980"/>
                <a:ext cx="420" cy="2685"/>
              </a:xfrm>
              <a:custGeom>
                <a:avLst/>
                <a:gdLst>
                  <a:gd name="G0" fmla="+- 5400 0 0"/>
                  <a:gd name="G1" fmla="+- 21600 0 5400"/>
                  <a:gd name="G2" fmla="*/ 5400 1 2"/>
                  <a:gd name="G3" fmla="+- 21600 0 G2"/>
                  <a:gd name="G4" fmla="+/ 5400 21600 2"/>
                  <a:gd name="G5" fmla="+/ G1 0 2"/>
                  <a:gd name="G6" fmla="*/ 21600 21600 5400"/>
                  <a:gd name="G7" fmla="*/ G6 1 2"/>
                  <a:gd name="G8" fmla="+- 21600 0 G7"/>
                  <a:gd name="G9" fmla="*/ 21600 1 2"/>
                  <a:gd name="G10" fmla="+- 5400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0" name="AutoShape 12"/>
              <p:cNvSpPr>
                <a:spLocks noChangeAspect="1" noChangeArrowheads="1"/>
              </p:cNvSpPr>
              <p:nvPr/>
            </p:nvSpPr>
            <p:spPr bwMode="auto">
              <a:xfrm>
                <a:off x="4005" y="3075"/>
                <a:ext cx="143" cy="56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1" name="AutoShape 13"/>
              <p:cNvSpPr>
                <a:spLocks noChangeAspect="1" noChangeArrowheads="1"/>
              </p:cNvSpPr>
              <p:nvPr/>
            </p:nvSpPr>
            <p:spPr bwMode="auto">
              <a:xfrm>
                <a:off x="3240" y="3075"/>
                <a:ext cx="143" cy="563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2" name="AutoShape 14"/>
              <p:cNvSpPr>
                <a:spLocks noChangeAspect="1" noChangeArrowheads="1"/>
              </p:cNvSpPr>
              <p:nvPr/>
            </p:nvSpPr>
            <p:spPr bwMode="auto">
              <a:xfrm>
                <a:off x="4785" y="3015"/>
                <a:ext cx="143" cy="63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3" name="Rectangle 15"/>
              <p:cNvSpPr>
                <a:spLocks noChangeAspect="1" noChangeArrowheads="1"/>
              </p:cNvSpPr>
              <p:nvPr/>
            </p:nvSpPr>
            <p:spPr bwMode="auto">
              <a:xfrm>
                <a:off x="1822" y="3248"/>
                <a:ext cx="345" cy="143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4" name="AutoShape 16"/>
              <p:cNvSpPr>
                <a:spLocks noChangeAspect="1" noChangeArrowheads="1"/>
              </p:cNvSpPr>
              <p:nvPr/>
            </p:nvSpPr>
            <p:spPr bwMode="auto">
              <a:xfrm rot="16200000">
                <a:off x="1628" y="3188"/>
                <a:ext cx="210" cy="248"/>
              </a:xfrm>
              <a:prstGeom prst="flowChartPunchedCard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5" name="Rectangle 17"/>
              <p:cNvSpPr>
                <a:spLocks noChangeAspect="1" noChangeArrowheads="1"/>
              </p:cNvSpPr>
              <p:nvPr/>
            </p:nvSpPr>
            <p:spPr bwMode="auto">
              <a:xfrm>
                <a:off x="1664" y="2985"/>
                <a:ext cx="150" cy="263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6" name="AutoShape 18"/>
              <p:cNvSpPr>
                <a:spLocks noChangeAspect="1" noChangeArrowheads="1"/>
              </p:cNvSpPr>
              <p:nvPr/>
            </p:nvSpPr>
            <p:spPr bwMode="auto">
              <a:xfrm rot="5400000">
                <a:off x="1668" y="2868"/>
                <a:ext cx="143" cy="210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7" name="Rectangle 19"/>
              <p:cNvSpPr>
                <a:spLocks noChangeAspect="1" noChangeArrowheads="1"/>
              </p:cNvSpPr>
              <p:nvPr/>
            </p:nvSpPr>
            <p:spPr bwMode="auto">
              <a:xfrm>
                <a:off x="3240" y="3585"/>
                <a:ext cx="908" cy="71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8" name="Rectangle 20"/>
              <p:cNvSpPr>
                <a:spLocks noChangeAspect="1" noChangeArrowheads="1"/>
              </p:cNvSpPr>
              <p:nvPr/>
            </p:nvSpPr>
            <p:spPr bwMode="auto">
              <a:xfrm>
                <a:off x="2468" y="2963"/>
                <a:ext cx="353" cy="150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9" name="Rectangle 21"/>
              <p:cNvSpPr>
                <a:spLocks noChangeAspect="1" noChangeArrowheads="1"/>
              </p:cNvSpPr>
              <p:nvPr/>
            </p:nvSpPr>
            <p:spPr bwMode="auto">
              <a:xfrm>
                <a:off x="2326" y="2997"/>
                <a:ext cx="203" cy="71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0" name="Rectangle 22"/>
              <p:cNvSpPr>
                <a:spLocks noChangeAspect="1" noChangeArrowheads="1"/>
              </p:cNvSpPr>
              <p:nvPr/>
            </p:nvSpPr>
            <p:spPr bwMode="auto">
              <a:xfrm rot="16200000">
                <a:off x="2425" y="3137"/>
                <a:ext cx="203" cy="28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1" name="Rectangle 23"/>
              <p:cNvSpPr>
                <a:spLocks noChangeAspect="1" noChangeArrowheads="1"/>
              </p:cNvSpPr>
              <p:nvPr/>
            </p:nvSpPr>
            <p:spPr bwMode="auto">
              <a:xfrm rot="16200000">
                <a:off x="2582" y="3167"/>
                <a:ext cx="203" cy="28"/>
              </a:xfrm>
              <a:prstGeom prst="rect">
                <a:avLst/>
              </a:prstGeom>
              <a:gradFill rotWithShape="1">
                <a:gsLst>
                  <a:gs pos="0">
                    <a:srgbClr val="BFBFBF">
                      <a:gamma/>
                      <a:shade val="46275"/>
                      <a:invGamma/>
                    </a:srgbClr>
                  </a:gs>
                  <a:gs pos="50000">
                    <a:srgbClr val="BFBFBF"/>
                  </a:gs>
                  <a:gs pos="100000">
                    <a:srgbClr val="BFBFBF">
                      <a:gamma/>
                      <a:shade val="46275"/>
                      <a:invGamma/>
                    </a:srgbClr>
                  </a:gs>
                </a:gsLst>
                <a:lin ang="5400000" scaled="1"/>
              </a:gra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defTabSz="829452"/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82" name="Rectangle 24"/>
            <p:cNvSpPr>
              <a:spLocks noChangeAspect="1" noChangeArrowheads="1"/>
            </p:cNvSpPr>
            <p:nvPr/>
          </p:nvSpPr>
          <p:spPr bwMode="auto">
            <a:xfrm rot="-1899001">
              <a:off x="5164" y="2437"/>
              <a:ext cx="83" cy="1433"/>
            </a:xfrm>
            <a:prstGeom prst="rect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3" name="Rectangle 25"/>
            <p:cNvSpPr>
              <a:spLocks noChangeAspect="1" noChangeArrowheads="1"/>
            </p:cNvSpPr>
            <p:nvPr/>
          </p:nvSpPr>
          <p:spPr bwMode="auto">
            <a:xfrm rot="-1899001">
              <a:off x="5179" y="3422"/>
              <a:ext cx="510" cy="191"/>
            </a:xfrm>
            <a:prstGeom prst="rect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4" name="AutoShape 26"/>
            <p:cNvSpPr>
              <a:spLocks noChangeAspect="1" noChangeArrowheads="1"/>
            </p:cNvSpPr>
            <p:nvPr/>
          </p:nvSpPr>
          <p:spPr bwMode="auto">
            <a:xfrm rot="14300999">
              <a:off x="4657" y="2493"/>
              <a:ext cx="457" cy="315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5" name="Oval 27"/>
            <p:cNvSpPr>
              <a:spLocks noChangeAspect="1" noChangeArrowheads="1"/>
            </p:cNvSpPr>
            <p:nvPr/>
          </p:nvSpPr>
          <p:spPr bwMode="auto">
            <a:xfrm rot="-1899001">
              <a:off x="4698" y="2759"/>
              <a:ext cx="383" cy="367"/>
            </a:xfrm>
            <a:prstGeom prst="ellipse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6" name="AutoShape 28"/>
            <p:cNvSpPr>
              <a:spLocks noChangeAspect="1" noChangeArrowheads="1"/>
            </p:cNvSpPr>
            <p:nvPr/>
          </p:nvSpPr>
          <p:spPr bwMode="auto">
            <a:xfrm rot="3500999">
              <a:off x="4589" y="2975"/>
              <a:ext cx="232" cy="173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87" name="Rectangle 29"/>
            <p:cNvSpPr>
              <a:spLocks noChangeAspect="1" noChangeArrowheads="1"/>
            </p:cNvSpPr>
            <p:nvPr/>
          </p:nvSpPr>
          <p:spPr bwMode="auto">
            <a:xfrm>
              <a:off x="4500" y="4275"/>
              <a:ext cx="833" cy="71"/>
            </a:xfrm>
            <a:prstGeom prst="rect">
              <a:avLst/>
            </a:prstGeom>
            <a:gradFill rotWithShape="1">
              <a:gsLst>
                <a:gs pos="0">
                  <a:srgbClr val="BFBFBF">
                    <a:gamma/>
                    <a:shade val="46275"/>
                    <a:invGamma/>
                  </a:srgbClr>
                </a:gs>
                <a:gs pos="50000">
                  <a:srgbClr val="BFBFBF"/>
                </a:gs>
                <a:gs pos="100000">
                  <a:srgbClr val="BFBFBF">
                    <a:gamma/>
                    <a:shade val="46275"/>
                    <a:invGamma/>
                  </a:srgbClr>
                </a:gs>
              </a:gsLst>
              <a:lin ang="5400000" scaled="1"/>
            </a:gra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02" name="AutoShape 35"/>
          <p:cNvSpPr>
            <a:spLocks noChangeArrowheads="1"/>
          </p:cNvSpPr>
          <p:nvPr/>
        </p:nvSpPr>
        <p:spPr bwMode="auto">
          <a:xfrm>
            <a:off x="7927977" y="805141"/>
            <a:ext cx="295275" cy="261909"/>
          </a:xfrm>
          <a:prstGeom prst="star4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19" tIns="45710" rIns="91419" bIns="45710" numCol="1" anchor="t" anchorCtr="0" compatLnSpc="1">
            <a:prstTxWarp prst="textNoShape">
              <a:avLst/>
            </a:prstTxWarp>
          </a:bodyPr>
          <a:lstStyle/>
          <a:p>
            <a:pPr defTabSz="829452"/>
            <a:endParaRPr lang="de-DE" sz="1633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AutoShape 37"/>
          <p:cNvSpPr>
            <a:spLocks noChangeArrowheads="1"/>
          </p:cNvSpPr>
          <p:nvPr/>
        </p:nvSpPr>
        <p:spPr bwMode="auto">
          <a:xfrm>
            <a:off x="935129" y="1123800"/>
            <a:ext cx="168275" cy="153972"/>
          </a:xfrm>
          <a:prstGeom prst="star4">
            <a:avLst>
              <a:gd name="adj" fmla="val 12500"/>
            </a:avLst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19" tIns="45710" rIns="91419" bIns="45710" numCol="1" anchor="t" anchorCtr="0" compatLnSpc="1">
            <a:prstTxWarp prst="textNoShape">
              <a:avLst/>
            </a:prstTxWarp>
          </a:bodyPr>
          <a:lstStyle/>
          <a:p>
            <a:pPr defTabSz="829452"/>
            <a:endParaRPr lang="de-DE" sz="1633">
              <a:solidFill>
                <a:srgbClr val="000000"/>
              </a:solidFill>
              <a:latin typeface="Arial"/>
            </a:endParaRPr>
          </a:p>
        </p:txBody>
      </p:sp>
      <p:grpSp>
        <p:nvGrpSpPr>
          <p:cNvPr id="104" name="Group 40"/>
          <p:cNvGrpSpPr>
            <a:grpSpLocks noChangeAspect="1"/>
          </p:cNvGrpSpPr>
          <p:nvPr/>
        </p:nvGrpSpPr>
        <p:grpSpPr bwMode="auto">
          <a:xfrm rot="19840433">
            <a:off x="3697860" y="976904"/>
            <a:ext cx="714375" cy="1349233"/>
            <a:chOff x="4612" y="6685"/>
            <a:chExt cx="1529" cy="2916"/>
          </a:xfrm>
        </p:grpSpPr>
        <p:sp>
          <p:nvSpPr>
            <p:cNvPr id="105" name="Oval 41"/>
            <p:cNvSpPr>
              <a:spLocks noChangeAspect="1" noChangeArrowheads="1"/>
            </p:cNvSpPr>
            <p:nvPr/>
          </p:nvSpPr>
          <p:spPr bwMode="auto">
            <a:xfrm>
              <a:off x="4612" y="6975"/>
              <a:ext cx="171" cy="170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6" name="Oval 42"/>
            <p:cNvSpPr>
              <a:spLocks noChangeAspect="1" noChangeArrowheads="1"/>
            </p:cNvSpPr>
            <p:nvPr/>
          </p:nvSpPr>
          <p:spPr bwMode="auto">
            <a:xfrm>
              <a:off x="5684" y="7193"/>
              <a:ext cx="146" cy="144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7" name="Oval 43"/>
            <p:cNvSpPr>
              <a:spLocks noChangeAspect="1" noChangeArrowheads="1"/>
            </p:cNvSpPr>
            <p:nvPr/>
          </p:nvSpPr>
          <p:spPr bwMode="auto">
            <a:xfrm>
              <a:off x="5250" y="8263"/>
              <a:ext cx="144" cy="144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8" name="Oval 44"/>
            <p:cNvSpPr>
              <a:spLocks noChangeAspect="1" noChangeArrowheads="1"/>
            </p:cNvSpPr>
            <p:nvPr/>
          </p:nvSpPr>
          <p:spPr bwMode="auto">
            <a:xfrm>
              <a:off x="5079" y="8353"/>
              <a:ext cx="144" cy="144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09" name="Oval 45"/>
            <p:cNvSpPr>
              <a:spLocks noChangeAspect="1" noChangeArrowheads="1"/>
            </p:cNvSpPr>
            <p:nvPr/>
          </p:nvSpPr>
          <p:spPr bwMode="auto">
            <a:xfrm>
              <a:off x="4787" y="9464"/>
              <a:ext cx="137" cy="137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0" name="Oval 46"/>
            <p:cNvSpPr>
              <a:spLocks noChangeAspect="1" noChangeArrowheads="1"/>
            </p:cNvSpPr>
            <p:nvPr/>
          </p:nvSpPr>
          <p:spPr bwMode="auto">
            <a:xfrm>
              <a:off x="5408" y="8142"/>
              <a:ext cx="135" cy="137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1" name="Oval 47"/>
            <p:cNvSpPr>
              <a:spLocks noChangeAspect="1" noChangeArrowheads="1"/>
            </p:cNvSpPr>
            <p:nvPr/>
          </p:nvSpPr>
          <p:spPr bwMode="auto">
            <a:xfrm>
              <a:off x="5953" y="9272"/>
              <a:ext cx="188" cy="188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2" name="Oval 48"/>
            <p:cNvSpPr>
              <a:spLocks noChangeAspect="1" noChangeArrowheads="1"/>
            </p:cNvSpPr>
            <p:nvPr/>
          </p:nvSpPr>
          <p:spPr bwMode="auto">
            <a:xfrm>
              <a:off x="5385" y="6685"/>
              <a:ext cx="94" cy="94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3" name="Oval 49"/>
            <p:cNvSpPr>
              <a:spLocks noChangeAspect="1" noChangeArrowheads="1"/>
            </p:cNvSpPr>
            <p:nvPr/>
          </p:nvSpPr>
          <p:spPr bwMode="auto">
            <a:xfrm>
              <a:off x="5257" y="8945"/>
              <a:ext cx="120" cy="118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4" name="Oval 50"/>
            <p:cNvSpPr>
              <a:spLocks noChangeAspect="1" noChangeArrowheads="1"/>
            </p:cNvSpPr>
            <p:nvPr/>
          </p:nvSpPr>
          <p:spPr bwMode="auto">
            <a:xfrm>
              <a:off x="5680" y="8464"/>
              <a:ext cx="103" cy="101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5" name="Oval 51"/>
            <p:cNvSpPr>
              <a:spLocks noChangeAspect="1" noChangeArrowheads="1"/>
            </p:cNvSpPr>
            <p:nvPr/>
          </p:nvSpPr>
          <p:spPr bwMode="auto">
            <a:xfrm>
              <a:off x="5321" y="6776"/>
              <a:ext cx="94" cy="93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6" name="Oval 52"/>
            <p:cNvSpPr>
              <a:spLocks noChangeAspect="1" noChangeArrowheads="1"/>
            </p:cNvSpPr>
            <p:nvPr/>
          </p:nvSpPr>
          <p:spPr bwMode="auto">
            <a:xfrm>
              <a:off x="5395" y="6753"/>
              <a:ext cx="84" cy="86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7" name="Oval 53"/>
            <p:cNvSpPr>
              <a:spLocks noChangeAspect="1" noChangeArrowheads="1"/>
            </p:cNvSpPr>
            <p:nvPr/>
          </p:nvSpPr>
          <p:spPr bwMode="auto">
            <a:xfrm>
              <a:off x="5291" y="8808"/>
              <a:ext cx="77" cy="76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8" name="Oval 54"/>
            <p:cNvSpPr>
              <a:spLocks noChangeAspect="1" noChangeArrowheads="1"/>
            </p:cNvSpPr>
            <p:nvPr/>
          </p:nvSpPr>
          <p:spPr bwMode="auto">
            <a:xfrm>
              <a:off x="5291" y="8979"/>
              <a:ext cx="77" cy="77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19" name="Oval 55"/>
            <p:cNvSpPr>
              <a:spLocks noChangeAspect="1" noChangeArrowheads="1"/>
            </p:cNvSpPr>
            <p:nvPr/>
          </p:nvSpPr>
          <p:spPr bwMode="auto">
            <a:xfrm>
              <a:off x="5291" y="8894"/>
              <a:ext cx="69" cy="68"/>
            </a:xfrm>
            <a:prstGeom prst="ellipse">
              <a:avLst/>
            </a:prstGeom>
            <a:solidFill>
              <a:srgbClr val="FFFFFF"/>
            </a:solidFill>
            <a:ln w="508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defTabSz="829452"/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</p:grpSp>
      <p:sp>
        <p:nvSpPr>
          <p:cNvPr id="120" name="Text Box 57"/>
          <p:cNvSpPr txBox="1">
            <a:spLocks noChangeArrowheads="1"/>
          </p:cNvSpPr>
          <p:nvPr/>
        </p:nvSpPr>
        <p:spPr bwMode="auto">
          <a:xfrm>
            <a:off x="5172076" y="1746429"/>
            <a:ext cx="3571875" cy="25111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19" tIns="45710" rIns="91419" bIns="45710" numCol="1" anchor="t" anchorCtr="0" compatLnSpc="1">
            <a:prstTxWarp prst="textNoShape">
              <a:avLst/>
            </a:prstTxWarp>
          </a:bodyPr>
          <a:lstStyle/>
          <a:p>
            <a:pPr marL="457106" lvl="1" defTabSz="829452">
              <a:spcBef>
                <a:spcPts val="563"/>
              </a:spcBef>
              <a:spcAft>
                <a:spcPts val="563"/>
              </a:spcAft>
            </a:pPr>
            <a:endParaRPr lang="de-DE" sz="1633" b="1" dirty="0">
              <a:solidFill>
                <a:srgbClr val="333333"/>
              </a:solidFill>
              <a:latin typeface="Tahoma" pitchFamily="34" charset="0"/>
              <a:cs typeface="Arial" pitchFamily="34" charset="0"/>
            </a:endParaRPr>
          </a:p>
          <a:p>
            <a:pPr marL="457106" lvl="1" defTabSz="829452">
              <a:spcBef>
                <a:spcPts val="563"/>
              </a:spcBef>
              <a:spcAft>
                <a:spcPts val="563"/>
              </a:spcAft>
            </a:pPr>
            <a:r>
              <a:rPr lang="de-DE" sz="3628" b="1" cap="small" dirty="0">
                <a:solidFill>
                  <a:srgbClr val="000000"/>
                </a:solidFill>
                <a:latin typeface="Arial"/>
                <a:cs typeface="Arial" pitchFamily="34" charset="0"/>
              </a:rPr>
              <a:t>Physik mit</a:t>
            </a:r>
          </a:p>
          <a:p>
            <a:pPr marL="457106" lvl="1" defTabSz="829452">
              <a:spcBef>
                <a:spcPts val="563"/>
              </a:spcBef>
              <a:spcAft>
                <a:spcPts val="563"/>
              </a:spcAft>
            </a:pPr>
            <a:r>
              <a:rPr lang="de-DE" sz="3628" b="1" cap="small" dirty="0">
                <a:solidFill>
                  <a:srgbClr val="000000"/>
                </a:solidFill>
                <a:latin typeface="Arial"/>
                <a:cs typeface="Arial" pitchFamily="34" charset="0"/>
              </a:rPr>
              <a:t>Astrophysik</a:t>
            </a:r>
          </a:p>
        </p:txBody>
      </p:sp>
      <p:sp>
        <p:nvSpPr>
          <p:cNvPr id="121" name="Textfeld 120"/>
          <p:cNvSpPr txBox="1"/>
          <p:nvPr/>
        </p:nvSpPr>
        <p:spPr>
          <a:xfrm>
            <a:off x="1049871" y="5371898"/>
            <a:ext cx="7044258" cy="706455"/>
          </a:xfrm>
          <a:prstGeom prst="rect">
            <a:avLst/>
          </a:prstGeom>
          <a:noFill/>
        </p:spPr>
        <p:txBody>
          <a:bodyPr wrap="square" lIns="91419" tIns="45710" rIns="91419" bIns="45710" rtlCol="0">
            <a:spAutoFit/>
          </a:bodyPr>
          <a:lstStyle/>
          <a:p>
            <a:pPr defTabSz="829452"/>
            <a:r>
              <a:rPr lang="de-DE" sz="3991" b="1" cap="small" dirty="0">
                <a:solidFill>
                  <a:srgbClr val="000000"/>
                </a:solidFill>
                <a:latin typeface="Arial"/>
              </a:rPr>
              <a:t>Galaxienklassifikation</a:t>
            </a:r>
          </a:p>
        </p:txBody>
      </p:sp>
      <p:grpSp>
        <p:nvGrpSpPr>
          <p:cNvPr id="122" name="Group 78"/>
          <p:cNvGrpSpPr>
            <a:grpSpLocks noChangeAspect="1"/>
          </p:cNvGrpSpPr>
          <p:nvPr/>
        </p:nvGrpSpPr>
        <p:grpSpPr bwMode="auto">
          <a:xfrm>
            <a:off x="793415" y="3752840"/>
            <a:ext cx="1064160" cy="1064160"/>
            <a:chOff x="3066" y="1522"/>
            <a:chExt cx="4625" cy="4625"/>
          </a:xfrm>
        </p:grpSpPr>
        <p:sp>
          <p:nvSpPr>
            <p:cNvPr id="123" name="Oval 79"/>
            <p:cNvSpPr>
              <a:spLocks noChangeAspect="1" noChangeArrowheads="1"/>
            </p:cNvSpPr>
            <p:nvPr/>
          </p:nvSpPr>
          <p:spPr bwMode="auto">
            <a:xfrm rot="-1791744">
              <a:off x="3066" y="3227"/>
              <a:ext cx="4625" cy="1305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algn="l" defTabSz="829452" fontAlgn="auto">
                <a:spcBef>
                  <a:spcPts val="0"/>
                </a:spcBef>
                <a:spcAft>
                  <a:spcPts val="0"/>
                </a:spcAft>
              </a:pPr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4" name="Oval 80"/>
            <p:cNvSpPr>
              <a:spLocks noChangeAspect="1" noChangeArrowheads="1"/>
            </p:cNvSpPr>
            <p:nvPr/>
          </p:nvSpPr>
          <p:spPr bwMode="auto">
            <a:xfrm rot="1830612">
              <a:off x="3066" y="3197"/>
              <a:ext cx="4625" cy="1305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algn="l" defTabSz="829452" fontAlgn="auto">
                <a:spcBef>
                  <a:spcPts val="0"/>
                </a:spcBef>
                <a:spcAft>
                  <a:spcPts val="0"/>
                </a:spcAft>
              </a:pPr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5" name="Oval 81"/>
            <p:cNvSpPr>
              <a:spLocks noChangeAspect="1" noChangeArrowheads="1"/>
            </p:cNvSpPr>
            <p:nvPr/>
          </p:nvSpPr>
          <p:spPr bwMode="auto">
            <a:xfrm rot="16200000">
              <a:off x="3096" y="3182"/>
              <a:ext cx="4625" cy="1305"/>
            </a:xfrm>
            <a:prstGeom prst="ellips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algn="l" defTabSz="829452" fontAlgn="auto">
                <a:spcBef>
                  <a:spcPts val="0"/>
                </a:spcBef>
                <a:spcAft>
                  <a:spcPts val="0"/>
                </a:spcAft>
              </a:pPr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6" name="Oval 82"/>
            <p:cNvSpPr>
              <a:spLocks noChangeAspect="1" noChangeArrowheads="1"/>
            </p:cNvSpPr>
            <p:nvPr/>
          </p:nvSpPr>
          <p:spPr bwMode="auto">
            <a:xfrm>
              <a:off x="6180" y="2463"/>
              <a:ext cx="435" cy="437"/>
            </a:xfrm>
            <a:prstGeom prst="ellipse">
              <a:avLst/>
            </a:prstGeom>
            <a:gradFill rotWithShape="1">
              <a:gsLst>
                <a:gs pos="0">
                  <a:srgbClr val="F2F2F2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algn="l" defTabSz="829452" fontAlgn="auto">
                <a:spcBef>
                  <a:spcPts val="0"/>
                </a:spcBef>
                <a:spcAft>
                  <a:spcPts val="0"/>
                </a:spcAft>
              </a:pPr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7" name="Oval 83"/>
            <p:cNvSpPr>
              <a:spLocks noChangeAspect="1" noChangeArrowheads="1"/>
            </p:cNvSpPr>
            <p:nvPr/>
          </p:nvSpPr>
          <p:spPr bwMode="auto">
            <a:xfrm>
              <a:off x="3660" y="3318"/>
              <a:ext cx="435" cy="437"/>
            </a:xfrm>
            <a:prstGeom prst="ellipse">
              <a:avLst/>
            </a:prstGeom>
            <a:gradFill rotWithShape="1">
              <a:gsLst>
                <a:gs pos="0">
                  <a:srgbClr val="F2F2F2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algn="l" defTabSz="829452" fontAlgn="auto">
                <a:spcBef>
                  <a:spcPts val="0"/>
                </a:spcBef>
                <a:spcAft>
                  <a:spcPts val="0"/>
                </a:spcAft>
              </a:pPr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sp>
          <p:nvSpPr>
            <p:cNvPr id="128" name="Oval 84"/>
            <p:cNvSpPr>
              <a:spLocks noChangeAspect="1" noChangeArrowheads="1"/>
            </p:cNvSpPr>
            <p:nvPr/>
          </p:nvSpPr>
          <p:spPr bwMode="auto">
            <a:xfrm>
              <a:off x="5700" y="5058"/>
              <a:ext cx="435" cy="437"/>
            </a:xfrm>
            <a:prstGeom prst="ellipse">
              <a:avLst/>
            </a:prstGeom>
            <a:gradFill rotWithShape="1">
              <a:gsLst>
                <a:gs pos="0">
                  <a:srgbClr val="F2F2F2"/>
                </a:gs>
                <a:gs pos="100000">
                  <a:srgbClr val="000000"/>
                </a:gs>
              </a:gsLst>
              <a:path path="shape">
                <a:fillToRect l="50000" t="50000" r="50000" b="50000"/>
              </a:path>
            </a:gra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82944" tIns="41472" rIns="82944" bIns="41472" numCol="1" anchor="t" anchorCtr="0" compatLnSpc="1">
              <a:prstTxWarp prst="textNoShape">
                <a:avLst/>
              </a:prstTxWarp>
            </a:bodyPr>
            <a:lstStyle/>
            <a:p>
              <a:pPr algn="l" defTabSz="829452" fontAlgn="auto">
                <a:spcBef>
                  <a:spcPts val="0"/>
                </a:spcBef>
                <a:spcAft>
                  <a:spcPts val="0"/>
                </a:spcAft>
              </a:pPr>
              <a:endParaRPr lang="de-DE" sz="1633">
                <a:solidFill>
                  <a:srgbClr val="000000"/>
                </a:solidFill>
                <a:latin typeface="Arial"/>
              </a:endParaRPr>
            </a:p>
          </p:txBody>
        </p:sp>
        <p:grpSp>
          <p:nvGrpSpPr>
            <p:cNvPr id="129" name="Group 85"/>
            <p:cNvGrpSpPr>
              <a:grpSpLocks noChangeAspect="1"/>
            </p:cNvGrpSpPr>
            <p:nvPr/>
          </p:nvGrpSpPr>
          <p:grpSpPr bwMode="auto">
            <a:xfrm>
              <a:off x="4912" y="3303"/>
              <a:ext cx="990" cy="1037"/>
              <a:chOff x="4612" y="7548"/>
              <a:chExt cx="990" cy="1037"/>
            </a:xfrm>
          </p:grpSpPr>
          <p:sp>
            <p:nvSpPr>
              <p:cNvPr id="130" name="Oval 86"/>
              <p:cNvSpPr>
                <a:spLocks noChangeAspect="1" noChangeArrowheads="1"/>
              </p:cNvSpPr>
              <p:nvPr/>
            </p:nvSpPr>
            <p:spPr bwMode="auto">
              <a:xfrm>
                <a:off x="4612" y="7735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829452" fontAlgn="auto">
                  <a:spcBef>
                    <a:spcPts val="0"/>
                  </a:spcBef>
                  <a:spcAft>
                    <a:spcPts val="0"/>
                  </a:spcAft>
                </a:pPr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1" name="Oval 87"/>
              <p:cNvSpPr>
                <a:spLocks noChangeAspect="1" noChangeArrowheads="1"/>
              </p:cNvSpPr>
              <p:nvPr/>
            </p:nvSpPr>
            <p:spPr bwMode="auto">
              <a:xfrm>
                <a:off x="5167" y="7706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829452" fontAlgn="auto">
                  <a:spcBef>
                    <a:spcPts val="0"/>
                  </a:spcBef>
                  <a:spcAft>
                    <a:spcPts val="0"/>
                  </a:spcAft>
                </a:pPr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2" name="Oval 88"/>
              <p:cNvSpPr>
                <a:spLocks noChangeAspect="1" noChangeArrowheads="1"/>
              </p:cNvSpPr>
              <p:nvPr/>
            </p:nvSpPr>
            <p:spPr bwMode="auto">
              <a:xfrm>
                <a:off x="4883" y="7548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829452" fontAlgn="auto">
                  <a:spcBef>
                    <a:spcPts val="0"/>
                  </a:spcBef>
                  <a:spcAft>
                    <a:spcPts val="0"/>
                  </a:spcAft>
                </a:pPr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3" name="Oval 89"/>
              <p:cNvSpPr>
                <a:spLocks noChangeAspect="1" noChangeArrowheads="1"/>
              </p:cNvSpPr>
              <p:nvPr/>
            </p:nvSpPr>
            <p:spPr bwMode="auto">
              <a:xfrm>
                <a:off x="5161" y="8042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829452" fontAlgn="auto">
                  <a:spcBef>
                    <a:spcPts val="0"/>
                  </a:spcBef>
                  <a:spcAft>
                    <a:spcPts val="0"/>
                  </a:spcAft>
                </a:pPr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4" name="Oval 90"/>
              <p:cNvSpPr>
                <a:spLocks noChangeAspect="1" noChangeArrowheads="1"/>
              </p:cNvSpPr>
              <p:nvPr/>
            </p:nvSpPr>
            <p:spPr bwMode="auto">
              <a:xfrm>
                <a:off x="4891" y="8148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829452" fontAlgn="auto">
                  <a:spcBef>
                    <a:spcPts val="0"/>
                  </a:spcBef>
                  <a:spcAft>
                    <a:spcPts val="0"/>
                  </a:spcAft>
                </a:pPr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5" name="Oval 91"/>
              <p:cNvSpPr>
                <a:spLocks noChangeAspect="1" noChangeArrowheads="1"/>
              </p:cNvSpPr>
              <p:nvPr/>
            </p:nvSpPr>
            <p:spPr bwMode="auto">
              <a:xfrm>
                <a:off x="4635" y="8043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829452" fontAlgn="auto">
                  <a:spcBef>
                    <a:spcPts val="0"/>
                  </a:spcBef>
                  <a:spcAft>
                    <a:spcPts val="0"/>
                  </a:spcAft>
                </a:pPr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36" name="Oval 92"/>
              <p:cNvSpPr>
                <a:spLocks noChangeAspect="1" noChangeArrowheads="1"/>
              </p:cNvSpPr>
              <p:nvPr/>
            </p:nvSpPr>
            <p:spPr bwMode="auto">
              <a:xfrm>
                <a:off x="4890" y="7803"/>
                <a:ext cx="435" cy="437"/>
              </a:xfrm>
              <a:prstGeom prst="ellipse">
                <a:avLst/>
              </a:prstGeom>
              <a:gradFill rotWithShape="1">
                <a:gsLst>
                  <a:gs pos="0">
                    <a:srgbClr val="F2F2F2"/>
                  </a:gs>
                  <a:gs pos="100000">
                    <a:srgbClr val="000000"/>
                  </a:gs>
                </a:gsLst>
                <a:path path="shape">
                  <a:fillToRect l="50000" t="50000" r="50000" b="50000"/>
                </a:path>
              </a:gra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82944" tIns="41472" rIns="82944" bIns="41472" numCol="1" anchor="t" anchorCtr="0" compatLnSpc="1">
                <a:prstTxWarp prst="textNoShape">
                  <a:avLst/>
                </a:prstTxWarp>
              </a:bodyPr>
              <a:lstStyle/>
              <a:p>
                <a:pPr algn="l" defTabSz="829452" fontAlgn="auto">
                  <a:spcBef>
                    <a:spcPts val="0"/>
                  </a:spcBef>
                  <a:spcAft>
                    <a:spcPts val="0"/>
                  </a:spcAft>
                </a:pPr>
                <a:endParaRPr lang="de-DE" sz="1633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</p:grpSp>
      <p:pic>
        <p:nvPicPr>
          <p:cNvPr id="137" name="Grafik 9" descr="K640_IMG_6477.JPG"/>
          <p:cNvPicPr/>
          <p:nvPr/>
        </p:nvPicPr>
        <p:blipFill>
          <a:blip r:embed="rId5" cstate="print"/>
          <a:srcRect t="42578" b="41016"/>
          <a:stretch>
            <a:fillRect/>
          </a:stretch>
        </p:blipFill>
        <p:spPr>
          <a:xfrm rot="2049229">
            <a:off x="1946732" y="3239364"/>
            <a:ext cx="2323877" cy="264626"/>
          </a:xfrm>
          <a:prstGeom prst="rect">
            <a:avLst/>
          </a:prstGeom>
        </p:spPr>
      </p:pic>
      <p:sp>
        <p:nvSpPr>
          <p:cNvPr id="138" name="Rechteck 137"/>
          <p:cNvSpPr/>
          <p:nvPr/>
        </p:nvSpPr>
        <p:spPr>
          <a:xfrm>
            <a:off x="7626125" y="6295940"/>
            <a:ext cx="1517875" cy="259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 defTabSz="829452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89" kern="0" dirty="0">
                <a:solidFill>
                  <a:srgbClr val="FFFFFF"/>
                </a:solidFill>
                <a:latin typeface="Arial"/>
              </a:rPr>
              <a:t>Grafiken: S. Hanssen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8885A26A-AF7A-4D45-938B-C1BEAE0DEE1E}"/>
              </a:ext>
            </a:extLst>
          </p:cNvPr>
          <p:cNvSpPr txBox="1"/>
          <p:nvPr/>
        </p:nvSpPr>
        <p:spPr>
          <a:xfrm>
            <a:off x="864365" y="6550871"/>
            <a:ext cx="3501109" cy="321083"/>
          </a:xfrm>
          <a:prstGeom prst="rect">
            <a:avLst/>
          </a:prstGeom>
          <a:noFill/>
        </p:spPr>
        <p:txBody>
          <a:bodyPr wrap="square" lIns="82936" tIns="41469" rIns="82936" bIns="41469" rtlCol="0">
            <a:spAutoFit/>
          </a:bodyPr>
          <a:lstStyle/>
          <a:p>
            <a:pPr algn="l" defTabSz="829366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500" kern="0" dirty="0">
                <a:solidFill>
                  <a:srgbClr val="FFFFFF"/>
                </a:solidFill>
                <a:latin typeface="Arial"/>
              </a:rPr>
              <a:t>E. Malz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687AED82-B71B-4BA3-92EF-4E133E3A12C8}"/>
              </a:ext>
            </a:extLst>
          </p:cNvPr>
          <p:cNvSpPr/>
          <p:nvPr/>
        </p:nvSpPr>
        <p:spPr>
          <a:xfrm>
            <a:off x="7515497" y="6580699"/>
            <a:ext cx="1604352" cy="243385"/>
          </a:xfrm>
          <a:prstGeom prst="rect">
            <a:avLst/>
          </a:prstGeom>
          <a:noFill/>
          <a:ln w="0">
            <a:solidFill>
              <a:srgbClr val="CCCCFF"/>
            </a:solidFill>
            <a:prstDash val="solid"/>
          </a:ln>
        </p:spPr>
        <p:txBody>
          <a:bodyPr vert="horz" wrap="none" lIns="81631" tIns="40816" rIns="81631" bIns="40816" anchor="ctr" anchorCtr="1" compatLnSpc="0"/>
          <a:lstStyle>
            <a:defPPr lvl="0">
              <a:buSzPct val="45000"/>
              <a:buFont typeface="StarSymbol"/>
              <a:buNone/>
            </a:defPPr>
            <a:lvl1pPr lvl="0">
              <a:buSzPct val="45000"/>
              <a:buFont typeface="StarSymbol"/>
              <a:buChar char="●"/>
            </a:lvl1pPr>
            <a:lvl2pPr lvl="1">
              <a:buSzPct val="45000"/>
              <a:buFont typeface="StarSymbol"/>
              <a:buChar char="●"/>
            </a:lvl2pPr>
            <a:lvl3pPr lvl="2">
              <a:buSzPct val="45000"/>
              <a:buFont typeface="StarSymbol"/>
              <a:buChar char="●"/>
            </a:lvl3pPr>
            <a:lvl4pPr lvl="3">
              <a:buSzPct val="45000"/>
              <a:buFont typeface="StarSymbol"/>
              <a:buChar char="●"/>
            </a:lvl4pPr>
            <a:lvl5pPr lvl="4">
              <a:buSzPct val="45000"/>
              <a:buFont typeface="StarSymbol"/>
              <a:buChar char="●"/>
            </a:lvl5pPr>
            <a:lvl6pPr lvl="5">
              <a:buSzPct val="45000"/>
              <a:buFont typeface="StarSymbol"/>
              <a:buChar char="●"/>
            </a:lvl6pPr>
            <a:lvl7pPr lvl="6">
              <a:buSzPct val="45000"/>
              <a:buFont typeface="StarSymbol"/>
              <a:buChar char="●"/>
            </a:lvl7pPr>
            <a:lvl8pPr lvl="7">
              <a:buSzPct val="45000"/>
              <a:buFont typeface="StarSymbol"/>
              <a:buChar char="●"/>
            </a:lvl8pPr>
            <a:lvl9pPr lvl="8">
              <a:buSzPct val="45000"/>
              <a:buFont typeface="StarSymbol"/>
              <a:buChar char="●"/>
            </a:lvl9pPr>
          </a:lstStyle>
          <a:p>
            <a:pPr defTabSz="829366" fontAlgn="auto" hangingPunct="0">
              <a:spcBef>
                <a:spcPts val="0"/>
              </a:spcBef>
              <a:spcAft>
                <a:spcPts val="0"/>
              </a:spcAft>
              <a:buFont typeface="StarSymbol"/>
              <a:buNone/>
            </a:pPr>
            <a:r>
              <a:rPr lang="de-DE" sz="1300" dirty="0">
                <a:solidFill>
                  <a:srgbClr val="FFFFFF"/>
                </a:solidFill>
                <a:latin typeface="Arial" pitchFamily="18"/>
                <a:ea typeface="MS Gothic" pitchFamily="2"/>
                <a:cs typeface="Tahoma" pitchFamily="2"/>
              </a:rPr>
              <a:t>ZPG </a:t>
            </a:r>
            <a:r>
              <a:rPr lang="de-DE" sz="1300" dirty="0">
                <a:solidFill>
                  <a:srgbClr val="CCCCFF"/>
                </a:solidFill>
                <a:latin typeface="Arial" pitchFamily="18"/>
                <a:ea typeface="MS Gothic" pitchFamily="2"/>
                <a:cs typeface="Tahoma" pitchFamily="2"/>
              </a:rPr>
              <a:t>Astrophysik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A6ABEA52-A773-49E6-9448-3B1AF13599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alphaModFix/>
            <a:lum/>
          </a:blip>
          <a:srcRect/>
          <a:stretch>
            <a:fillRect/>
          </a:stretch>
        </p:blipFill>
        <p:spPr>
          <a:xfrm>
            <a:off x="65310" y="6597027"/>
            <a:ext cx="601250" cy="2119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40" name="Gruppieren 139">
            <a:extLst>
              <a:ext uri="{FF2B5EF4-FFF2-40B4-BE49-F238E27FC236}">
                <a16:creationId xmlns:a16="http://schemas.microsoft.com/office/drawing/2014/main" id="{D7D55361-A2EE-4868-B2BE-27FBDC20929F}"/>
              </a:ext>
            </a:extLst>
          </p:cNvPr>
          <p:cNvGrpSpPr/>
          <p:nvPr/>
        </p:nvGrpSpPr>
        <p:grpSpPr>
          <a:xfrm>
            <a:off x="0" y="0"/>
            <a:ext cx="9144000" cy="6871954"/>
            <a:chOff x="0" y="0"/>
            <a:chExt cx="9144000" cy="6871954"/>
          </a:xfrm>
        </p:grpSpPr>
        <p:pic>
          <p:nvPicPr>
            <p:cNvPr id="141" name="Grafik 140" descr="Rahmen Astronomie unten.png">
              <a:extLst>
                <a:ext uri="{FF2B5EF4-FFF2-40B4-BE49-F238E27FC236}">
                  <a16:creationId xmlns:a16="http://schemas.microsoft.com/office/drawing/2014/main" id="{20161E4C-309E-4B37-A80F-971080899925}"/>
                </a:ext>
              </a:extLst>
            </p:cNvPr>
            <p:cNvPicPr>
              <a:picLocks/>
            </p:cNvPicPr>
            <p:nvPr userDrawn="1"/>
          </p:nvPicPr>
          <p:blipFill>
            <a:blip r:embed="rId2" cstate="print"/>
            <a:stretch>
              <a:fillRect/>
            </a:stretch>
          </p:blipFill>
          <p:spPr>
            <a:xfrm>
              <a:off x="0" y="6555600"/>
              <a:ext cx="9144000" cy="302400"/>
            </a:xfrm>
            <a:prstGeom prst="rect">
              <a:avLst/>
            </a:prstGeom>
          </p:spPr>
        </p:pic>
        <p:pic>
          <p:nvPicPr>
            <p:cNvPr id="142" name="Grafik 141" descr="Rahmen Astronomie oben.png">
              <a:extLst>
                <a:ext uri="{FF2B5EF4-FFF2-40B4-BE49-F238E27FC236}">
                  <a16:creationId xmlns:a16="http://schemas.microsoft.com/office/drawing/2014/main" id="{F4CE065F-F617-4F5F-8A79-821022863485}"/>
                </a:ext>
              </a:extLst>
            </p:cNvPr>
            <p:cNvPicPr>
              <a:picLocks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0" y="0"/>
              <a:ext cx="9144000" cy="403200"/>
            </a:xfrm>
            <a:prstGeom prst="rect">
              <a:avLst/>
            </a:prstGeom>
          </p:spPr>
        </p:pic>
        <p:sp>
          <p:nvSpPr>
            <p:cNvPr id="143" name="Textfeld 142">
              <a:extLst>
                <a:ext uri="{FF2B5EF4-FFF2-40B4-BE49-F238E27FC236}">
                  <a16:creationId xmlns:a16="http://schemas.microsoft.com/office/drawing/2014/main" id="{36573976-189D-44D5-A1D1-53C2C9FCEBED}"/>
                </a:ext>
              </a:extLst>
            </p:cNvPr>
            <p:cNvSpPr txBox="1"/>
            <p:nvPr userDrawn="1"/>
          </p:nvSpPr>
          <p:spPr>
            <a:xfrm>
              <a:off x="864365" y="6550871"/>
              <a:ext cx="3501109" cy="321083"/>
            </a:xfrm>
            <a:prstGeom prst="rect">
              <a:avLst/>
            </a:prstGeom>
            <a:noFill/>
          </p:spPr>
          <p:txBody>
            <a:bodyPr wrap="square" lIns="82936" tIns="41469" rIns="82936" bIns="41469" rtlCol="0">
              <a:spAutoFit/>
            </a:bodyPr>
            <a:lstStyle/>
            <a:p>
              <a:pPr algn="l" defTabSz="829366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1500" kern="0" dirty="0">
                  <a:solidFill>
                    <a:srgbClr val="FFFFFF"/>
                  </a:solidFill>
                  <a:latin typeface="Arial"/>
                </a:rPr>
                <a:t>E. Malz</a:t>
              </a:r>
            </a:p>
          </p:txBody>
        </p:sp>
        <p:sp>
          <p:nvSpPr>
            <p:cNvPr id="144" name="Rechteck 143">
              <a:extLst>
                <a:ext uri="{FF2B5EF4-FFF2-40B4-BE49-F238E27FC236}">
                  <a16:creationId xmlns:a16="http://schemas.microsoft.com/office/drawing/2014/main" id="{D3391E8C-35A5-4EF4-A231-7E33EF738D0C}"/>
                </a:ext>
              </a:extLst>
            </p:cNvPr>
            <p:cNvSpPr/>
            <p:nvPr userDrawn="1"/>
          </p:nvSpPr>
          <p:spPr>
            <a:xfrm>
              <a:off x="7515497" y="6580699"/>
              <a:ext cx="1604352" cy="243385"/>
            </a:xfrm>
            <a:prstGeom prst="rect">
              <a:avLst/>
            </a:prstGeom>
            <a:noFill/>
            <a:ln w="0">
              <a:solidFill>
                <a:srgbClr val="CCCCFF"/>
              </a:solidFill>
              <a:prstDash val="solid"/>
            </a:ln>
          </p:spPr>
          <p:txBody>
            <a:bodyPr vert="horz" wrap="none" lIns="81631" tIns="40816" rIns="81631" bIns="40816" anchor="ctr" anchorCtr="1" compatLnSpc="0"/>
            <a:lstStyle>
              <a:defPPr lvl="0">
                <a:buSzPct val="45000"/>
                <a:buFont typeface="StarSymbol"/>
                <a:buNone/>
              </a:defPPr>
              <a:lvl1pPr lvl="0">
                <a:buSzPct val="45000"/>
                <a:buFont typeface="StarSymbol"/>
                <a:buChar char="●"/>
              </a:lvl1pPr>
              <a:lvl2pPr lvl="1">
                <a:buSzPct val="45000"/>
                <a:buFont typeface="StarSymbol"/>
                <a:buChar char="●"/>
              </a:lvl2pPr>
              <a:lvl3pPr lvl="2">
                <a:buSzPct val="45000"/>
                <a:buFont typeface="StarSymbol"/>
                <a:buChar char="●"/>
              </a:lvl3pPr>
              <a:lvl4pPr lvl="3">
                <a:buSzPct val="45000"/>
                <a:buFont typeface="StarSymbol"/>
                <a:buChar char="●"/>
              </a:lvl4pPr>
              <a:lvl5pPr lvl="4">
                <a:buSzPct val="45000"/>
                <a:buFont typeface="StarSymbol"/>
                <a:buChar char="●"/>
              </a:lvl5pPr>
              <a:lvl6pPr lvl="5">
                <a:buSzPct val="45000"/>
                <a:buFont typeface="StarSymbol"/>
                <a:buChar char="●"/>
              </a:lvl6pPr>
              <a:lvl7pPr lvl="6">
                <a:buSzPct val="45000"/>
                <a:buFont typeface="StarSymbol"/>
                <a:buChar char="●"/>
              </a:lvl7pPr>
              <a:lvl8pPr lvl="7">
                <a:buSzPct val="45000"/>
                <a:buFont typeface="StarSymbol"/>
                <a:buChar char="●"/>
              </a:lvl8pPr>
              <a:lvl9pPr lvl="8">
                <a:buSzPct val="45000"/>
                <a:buFont typeface="StarSymbol"/>
                <a:buChar char="●"/>
              </a:lvl9pPr>
            </a:lstStyle>
            <a:p>
              <a:pPr defTabSz="829366" fontAlgn="auto" hangingPunct="0">
                <a:spcBef>
                  <a:spcPts val="0"/>
                </a:spcBef>
                <a:spcAft>
                  <a:spcPts val="0"/>
                </a:spcAft>
                <a:buFont typeface="StarSymbol"/>
                <a:buNone/>
              </a:pPr>
              <a:r>
                <a:rPr lang="de-DE" sz="1300" dirty="0">
                  <a:solidFill>
                    <a:srgbClr val="FFFFFF"/>
                  </a:solidFill>
                  <a:latin typeface="Arial" pitchFamily="18"/>
                  <a:ea typeface="MS Gothic" pitchFamily="2"/>
                  <a:cs typeface="Tahoma" pitchFamily="2"/>
                </a:rPr>
                <a:t>ZPG </a:t>
              </a:r>
              <a:r>
                <a:rPr lang="de-DE" sz="1300" dirty="0">
                  <a:solidFill>
                    <a:srgbClr val="CCCCFF"/>
                  </a:solidFill>
                  <a:latin typeface="Arial" pitchFamily="18"/>
                  <a:ea typeface="MS Gothic" pitchFamily="2"/>
                  <a:cs typeface="Tahoma" pitchFamily="2"/>
                </a:rPr>
                <a:t>Astrophysik</a:t>
              </a:r>
            </a:p>
          </p:txBody>
        </p:sp>
        <p:pic>
          <p:nvPicPr>
            <p:cNvPr id="145" name="Grafik 144">
              <a:extLst>
                <a:ext uri="{FF2B5EF4-FFF2-40B4-BE49-F238E27FC236}">
                  <a16:creationId xmlns:a16="http://schemas.microsoft.com/office/drawing/2014/main" id="{F6FC57F6-FE07-4CF6-92BC-53F63A91D2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print">
              <a:alphaModFix/>
              <a:lum/>
            </a:blip>
            <a:srcRect/>
            <a:stretch>
              <a:fillRect/>
            </a:stretch>
          </p:blipFill>
          <p:spPr>
            <a:xfrm>
              <a:off x="65310" y="6597027"/>
              <a:ext cx="601250" cy="21199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6" name="Titel 1">
              <a:extLst>
                <a:ext uri="{FF2B5EF4-FFF2-40B4-BE49-F238E27FC236}">
                  <a16:creationId xmlns:a16="http://schemas.microsoft.com/office/drawing/2014/main" id="{EFBFB95D-B016-4512-8B62-1F626729A399}"/>
                </a:ext>
              </a:extLst>
            </p:cNvPr>
            <p:cNvSpPr txBox="1">
              <a:spLocks/>
            </p:cNvSpPr>
            <p:nvPr userDrawn="1"/>
          </p:nvSpPr>
          <p:spPr>
            <a:xfrm>
              <a:off x="2" y="2"/>
              <a:ext cx="4685210" cy="392933"/>
            </a:xfrm>
            <a:prstGeom prst="rect">
              <a:avLst/>
            </a:prstGeom>
          </p:spPr>
          <p:txBody>
            <a:bodyPr lIns="82936" tIns="41469" rIns="82936" bIns="41469" anchor="ctr"/>
            <a:lstStyle/>
            <a:p>
              <a:pPr algn="l" defTabSz="829366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de-DE" sz="2200" cap="small" dirty="0">
                  <a:solidFill>
                    <a:srgbClr val="FFFFD1"/>
                  </a:solidFill>
                  <a:latin typeface="Arial" pitchFamily="34" charset="0"/>
                  <a:ea typeface="MS Gothic" pitchFamily="2"/>
                  <a:cs typeface="Arial" pitchFamily="34" charset="0"/>
                </a:rPr>
                <a:t> </a:t>
              </a:r>
              <a:r>
                <a:rPr lang="de-DE" sz="2200" b="1" cap="small" dirty="0">
                  <a:solidFill>
                    <a:schemeClr val="bg1"/>
                  </a:solidFill>
                  <a:latin typeface="Arial" pitchFamily="34" charset="0"/>
                  <a:ea typeface="MS Gothic" pitchFamily="2"/>
                  <a:cs typeface="Arial" pitchFamily="34" charset="0"/>
                </a:rPr>
                <a:t>Physik mit Astrophysik</a:t>
              </a: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CB35E500-F892-45AB-A739-F41FBA42160E}"/>
              </a:ext>
            </a:extLst>
          </p:cNvPr>
          <p:cNvSpPr txBox="1"/>
          <p:nvPr/>
        </p:nvSpPr>
        <p:spPr>
          <a:xfrm>
            <a:off x="6840000" y="5220000"/>
            <a:ext cx="2069777" cy="923320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algn="l"/>
            <a:r>
              <a:rPr lang="de-DE" dirty="0">
                <a:solidFill>
                  <a:schemeClr val="bg1"/>
                </a:solidFill>
              </a:rPr>
              <a:t>NGC 4993</a:t>
            </a:r>
          </a:p>
          <a:p>
            <a:pPr algn="l"/>
            <a:r>
              <a:rPr lang="de-DE" dirty="0">
                <a:solidFill>
                  <a:schemeClr val="bg1"/>
                </a:solidFill>
              </a:rPr>
              <a:t>Elliptische Galaxie</a:t>
            </a:r>
          </a:p>
          <a:p>
            <a:pPr algn="l"/>
            <a:r>
              <a:rPr lang="de-DE" dirty="0">
                <a:solidFill>
                  <a:schemeClr val="bg1"/>
                </a:solidFill>
              </a:rPr>
              <a:t>40 </a:t>
            </a:r>
            <a:r>
              <a:rPr lang="de-DE" dirty="0" err="1">
                <a:solidFill>
                  <a:schemeClr val="bg1"/>
                </a:solidFill>
              </a:rPr>
              <a:t>Mpc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6" name="Inhaltsplatzhalter 5" descr="Ein Bild, das draußen, Nacht, Objekt, Stern enthält.&#10;&#10;Automatisch generierte Beschreibung">
            <a:extLst>
              <a:ext uri="{FF2B5EF4-FFF2-40B4-BE49-F238E27FC236}">
                <a16:creationId xmlns:a16="http://schemas.microsoft.com/office/drawing/2014/main" id="{8383461A-5A7C-481F-B0D6-8173190003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432000"/>
            <a:ext cx="5729628" cy="6120000"/>
          </a:xfr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11B706EC-5E02-4E18-BE00-E84A8C75A9C8}"/>
              </a:ext>
            </a:extLst>
          </p:cNvPr>
          <p:cNvSpPr txBox="1"/>
          <p:nvPr/>
        </p:nvSpPr>
        <p:spPr>
          <a:xfrm>
            <a:off x="6840000" y="6140661"/>
            <a:ext cx="1325985" cy="369322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>
            <a:defPPr>
              <a:defRPr lang="de-DE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chemeClr val="bg1"/>
                </a:solidFill>
              </a:rPr>
              <a:t>Bild: NASA</a:t>
            </a:r>
          </a:p>
        </p:txBody>
      </p:sp>
    </p:spTree>
    <p:extLst>
      <p:ext uri="{BB962C8B-B14F-4D97-AF65-F5344CB8AC3E}">
        <p14:creationId xmlns:p14="http://schemas.microsoft.com/office/powerpoint/2010/main" val="41504246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CB35E500-F892-45AB-A739-F41FBA42160E}"/>
              </a:ext>
            </a:extLst>
          </p:cNvPr>
          <p:cNvSpPr txBox="1"/>
          <p:nvPr/>
        </p:nvSpPr>
        <p:spPr>
          <a:xfrm>
            <a:off x="6840000" y="5220000"/>
            <a:ext cx="2069777" cy="923320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algn="l"/>
            <a:r>
              <a:rPr lang="de-DE" dirty="0">
                <a:solidFill>
                  <a:schemeClr val="bg1"/>
                </a:solidFill>
              </a:rPr>
              <a:t>NGC 1600</a:t>
            </a:r>
          </a:p>
          <a:p>
            <a:pPr algn="l"/>
            <a:r>
              <a:rPr lang="de-DE" dirty="0">
                <a:solidFill>
                  <a:schemeClr val="bg1"/>
                </a:solidFill>
              </a:rPr>
              <a:t>Elliptische Galaxie</a:t>
            </a:r>
          </a:p>
          <a:p>
            <a:pPr algn="l"/>
            <a:r>
              <a:rPr lang="de-DE" dirty="0">
                <a:solidFill>
                  <a:schemeClr val="bg1"/>
                </a:solidFill>
              </a:rPr>
              <a:t>64Mpc</a:t>
            </a:r>
          </a:p>
        </p:txBody>
      </p:sp>
      <p:pic>
        <p:nvPicPr>
          <p:cNvPr id="7" name="Inhaltsplatzhalter 6" descr="Ein Bild, das Monitor, sitzend, Foto, schwarz enthält.&#10;&#10;Automatisch generierte Beschreibung">
            <a:extLst>
              <a:ext uri="{FF2B5EF4-FFF2-40B4-BE49-F238E27FC236}">
                <a16:creationId xmlns:a16="http://schemas.microsoft.com/office/drawing/2014/main" id="{3534C1BF-79C3-4B3F-A95D-02162C7058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432000"/>
            <a:ext cx="6604787" cy="5283831"/>
          </a:xfrm>
        </p:spPr>
      </p:pic>
    </p:spTree>
    <p:extLst>
      <p:ext uri="{BB962C8B-B14F-4D97-AF65-F5344CB8AC3E}">
        <p14:creationId xmlns:p14="http://schemas.microsoft.com/office/powerpoint/2010/main" val="1860167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CB35E500-F892-45AB-A739-F41FBA42160E}"/>
              </a:ext>
            </a:extLst>
          </p:cNvPr>
          <p:cNvSpPr txBox="1"/>
          <p:nvPr/>
        </p:nvSpPr>
        <p:spPr>
          <a:xfrm>
            <a:off x="6840000" y="5220000"/>
            <a:ext cx="1505520" cy="923320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algn="l"/>
            <a:r>
              <a:rPr lang="de-DE" dirty="0">
                <a:solidFill>
                  <a:schemeClr val="bg1"/>
                </a:solidFill>
              </a:rPr>
              <a:t>M31</a:t>
            </a:r>
          </a:p>
          <a:p>
            <a:pPr algn="l"/>
            <a:r>
              <a:rPr lang="de-DE" dirty="0">
                <a:solidFill>
                  <a:schemeClr val="bg1"/>
                </a:solidFill>
              </a:rPr>
              <a:t>Spiralgalaxie</a:t>
            </a:r>
          </a:p>
          <a:p>
            <a:pPr algn="l"/>
            <a:r>
              <a:rPr lang="de-DE" dirty="0">
                <a:solidFill>
                  <a:schemeClr val="bg1"/>
                </a:solidFill>
              </a:rPr>
              <a:t>760 kpc</a:t>
            </a:r>
          </a:p>
        </p:txBody>
      </p:sp>
      <p:pic>
        <p:nvPicPr>
          <p:cNvPr id="7" name="Inhaltsplatzhalter 6" descr="Ein Bild, das Objekt, Stern, Nacht, dunkel enthält.&#10;&#10;Automatisch generierte Beschreibung">
            <a:extLst>
              <a:ext uri="{FF2B5EF4-FFF2-40B4-BE49-F238E27FC236}">
                <a16:creationId xmlns:a16="http://schemas.microsoft.com/office/drawing/2014/main" id="{DBD66F36-5D1A-412C-B241-A7C3702F1D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432001"/>
            <a:ext cx="7298780" cy="4788000"/>
          </a:xfr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F319DDBA-0119-424A-BADC-F3989C40E096}"/>
              </a:ext>
            </a:extLst>
          </p:cNvPr>
          <p:cNvSpPr txBox="1"/>
          <p:nvPr/>
        </p:nvSpPr>
        <p:spPr>
          <a:xfrm>
            <a:off x="6840000" y="5982732"/>
            <a:ext cx="20570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de-DE" dirty="0">
                <a:solidFill>
                  <a:schemeClr val="bg1"/>
                </a:solidFill>
              </a:rPr>
              <a:t>Bild: Adam Evans,</a:t>
            </a:r>
          </a:p>
          <a:p>
            <a:pPr algn="l"/>
            <a:r>
              <a:rPr lang="de-DE" dirty="0">
                <a:solidFill>
                  <a:schemeClr val="bg1"/>
                </a:solidFill>
              </a:rPr>
              <a:t>CC-BY 2.0</a:t>
            </a:r>
          </a:p>
        </p:txBody>
      </p:sp>
    </p:spTree>
    <p:extLst>
      <p:ext uri="{BB962C8B-B14F-4D97-AF65-F5344CB8AC3E}">
        <p14:creationId xmlns:p14="http://schemas.microsoft.com/office/powerpoint/2010/main" val="3615065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CB35E500-F892-45AB-A739-F41FBA42160E}"/>
              </a:ext>
            </a:extLst>
          </p:cNvPr>
          <p:cNvSpPr txBox="1"/>
          <p:nvPr/>
        </p:nvSpPr>
        <p:spPr>
          <a:xfrm>
            <a:off x="6840000" y="5220000"/>
            <a:ext cx="1505520" cy="923320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algn="l"/>
            <a:r>
              <a:rPr lang="de-DE" dirty="0">
                <a:solidFill>
                  <a:schemeClr val="bg1"/>
                </a:solidFill>
              </a:rPr>
              <a:t>M51</a:t>
            </a:r>
          </a:p>
          <a:p>
            <a:pPr algn="l"/>
            <a:r>
              <a:rPr lang="de-DE" dirty="0">
                <a:solidFill>
                  <a:schemeClr val="bg1"/>
                </a:solidFill>
              </a:rPr>
              <a:t>Spiralgalaxie</a:t>
            </a:r>
          </a:p>
          <a:p>
            <a:pPr algn="l"/>
            <a:r>
              <a:rPr lang="de-DE" dirty="0">
                <a:solidFill>
                  <a:schemeClr val="bg1"/>
                </a:solidFill>
              </a:rPr>
              <a:t>9,6 </a:t>
            </a:r>
            <a:r>
              <a:rPr lang="de-DE" dirty="0" err="1">
                <a:solidFill>
                  <a:schemeClr val="bg1"/>
                </a:solidFill>
              </a:rPr>
              <a:t>Mpc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7" name="Inhaltsplatzhalter 6" descr="Ein Bild, das Stern, Objekt, suchend, sitzend enthält.&#10;&#10;Automatisch generierte Beschreibung">
            <a:extLst>
              <a:ext uri="{FF2B5EF4-FFF2-40B4-BE49-F238E27FC236}">
                <a16:creationId xmlns:a16="http://schemas.microsoft.com/office/drawing/2014/main" id="{6E732A9C-C6E6-462E-8C2F-AB86505A911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0000" y="432000"/>
            <a:ext cx="4543046" cy="6120000"/>
          </a:xfr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11B706EC-5E02-4E18-BE00-E84A8C75A9C8}"/>
              </a:ext>
            </a:extLst>
          </p:cNvPr>
          <p:cNvSpPr txBox="1"/>
          <p:nvPr/>
        </p:nvSpPr>
        <p:spPr>
          <a:xfrm>
            <a:off x="6840000" y="6143320"/>
            <a:ext cx="1325985" cy="369322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>
            <a:defPPr>
              <a:defRPr lang="de-DE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chemeClr val="bg1"/>
                </a:solidFill>
              </a:rPr>
              <a:t>Bild: NASA</a:t>
            </a:r>
          </a:p>
        </p:txBody>
      </p:sp>
    </p:spTree>
    <p:extLst>
      <p:ext uri="{BB962C8B-B14F-4D97-AF65-F5344CB8AC3E}">
        <p14:creationId xmlns:p14="http://schemas.microsoft.com/office/powerpoint/2010/main" val="28158102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CB35E500-F892-45AB-A739-F41FBA42160E}"/>
              </a:ext>
            </a:extLst>
          </p:cNvPr>
          <p:cNvSpPr txBox="1"/>
          <p:nvPr/>
        </p:nvSpPr>
        <p:spPr>
          <a:xfrm>
            <a:off x="6840000" y="5220000"/>
            <a:ext cx="2018481" cy="923320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algn="l"/>
            <a:r>
              <a:rPr lang="de-DE" dirty="0">
                <a:solidFill>
                  <a:schemeClr val="bg1"/>
                </a:solidFill>
              </a:rPr>
              <a:t>NGC4449</a:t>
            </a:r>
          </a:p>
          <a:p>
            <a:pPr algn="l"/>
            <a:r>
              <a:rPr lang="de-DE" dirty="0">
                <a:solidFill>
                  <a:schemeClr val="bg1"/>
                </a:solidFill>
              </a:rPr>
              <a:t>Irreguläre Galaxie</a:t>
            </a:r>
          </a:p>
          <a:p>
            <a:pPr algn="l"/>
            <a:r>
              <a:rPr lang="de-DE" dirty="0">
                <a:solidFill>
                  <a:schemeClr val="bg1"/>
                </a:solidFill>
              </a:rPr>
              <a:t>4 </a:t>
            </a:r>
            <a:r>
              <a:rPr lang="de-DE" dirty="0" err="1">
                <a:solidFill>
                  <a:schemeClr val="bg1"/>
                </a:solidFill>
              </a:rPr>
              <a:t>Mpc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6" name="Inhaltsplatzhalter 5" descr="Ein Bild, das Objekt, Stern, Computer enthält.&#10;&#10;Automatisch generierte Beschreibung">
            <a:extLst>
              <a:ext uri="{FF2B5EF4-FFF2-40B4-BE49-F238E27FC236}">
                <a16:creationId xmlns:a16="http://schemas.microsoft.com/office/drawing/2014/main" id="{64B1B28B-E937-450C-A557-51BE56830B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432005"/>
            <a:ext cx="7416000" cy="4779845"/>
          </a:xfr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11B706EC-5E02-4E18-BE00-E84A8C75A9C8}"/>
              </a:ext>
            </a:extLst>
          </p:cNvPr>
          <p:cNvSpPr txBox="1"/>
          <p:nvPr/>
        </p:nvSpPr>
        <p:spPr>
          <a:xfrm>
            <a:off x="6840000" y="6140661"/>
            <a:ext cx="1325985" cy="369322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>
            <a:defPPr>
              <a:defRPr lang="de-DE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chemeClr val="bg1"/>
                </a:solidFill>
              </a:rPr>
              <a:t>Bild: NASA</a:t>
            </a:r>
          </a:p>
        </p:txBody>
      </p:sp>
    </p:spTree>
    <p:extLst>
      <p:ext uri="{BB962C8B-B14F-4D97-AF65-F5344CB8AC3E}">
        <p14:creationId xmlns:p14="http://schemas.microsoft.com/office/powerpoint/2010/main" val="38244568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feld 4">
            <a:extLst>
              <a:ext uri="{FF2B5EF4-FFF2-40B4-BE49-F238E27FC236}">
                <a16:creationId xmlns:a16="http://schemas.microsoft.com/office/drawing/2014/main" id="{CB35E500-F892-45AB-A739-F41FBA42160E}"/>
              </a:ext>
            </a:extLst>
          </p:cNvPr>
          <p:cNvSpPr txBox="1"/>
          <p:nvPr/>
        </p:nvSpPr>
        <p:spPr>
          <a:xfrm>
            <a:off x="6840000" y="5220000"/>
            <a:ext cx="2018481" cy="923320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/>
          <a:p>
            <a:pPr algn="l"/>
            <a:r>
              <a:rPr lang="de-DE" dirty="0">
                <a:solidFill>
                  <a:schemeClr val="bg1"/>
                </a:solidFill>
              </a:rPr>
              <a:t>NGC4485</a:t>
            </a:r>
          </a:p>
          <a:p>
            <a:pPr algn="l"/>
            <a:r>
              <a:rPr lang="de-DE" dirty="0">
                <a:solidFill>
                  <a:schemeClr val="bg1"/>
                </a:solidFill>
              </a:rPr>
              <a:t>Irreguläre Galaxie</a:t>
            </a:r>
          </a:p>
          <a:p>
            <a:pPr algn="l"/>
            <a:r>
              <a:rPr lang="de-DE" dirty="0">
                <a:solidFill>
                  <a:schemeClr val="bg1"/>
                </a:solidFill>
              </a:rPr>
              <a:t>7,7 </a:t>
            </a:r>
            <a:r>
              <a:rPr lang="de-DE" dirty="0" err="1">
                <a:solidFill>
                  <a:schemeClr val="bg1"/>
                </a:solidFill>
              </a:rPr>
              <a:t>Mpc</a:t>
            </a:r>
            <a:endParaRPr lang="de-DE" dirty="0">
              <a:solidFill>
                <a:schemeClr val="bg1"/>
              </a:solidFill>
            </a:endParaRPr>
          </a:p>
        </p:txBody>
      </p:sp>
      <p:pic>
        <p:nvPicPr>
          <p:cNvPr id="7" name="Inhaltsplatzhalter 6" descr="Ein Bild, das Objekt, Licht, Stern, Ende enthält.&#10;&#10;Automatisch generierte Beschreibung">
            <a:extLst>
              <a:ext uri="{FF2B5EF4-FFF2-40B4-BE49-F238E27FC236}">
                <a16:creationId xmlns:a16="http://schemas.microsoft.com/office/drawing/2014/main" id="{B702AEA0-E968-47DB-B3F8-6E17A3D065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000" y="431999"/>
            <a:ext cx="6567705" cy="5796000"/>
          </a:xfr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11B706EC-5E02-4E18-BE00-E84A8C75A9C8}"/>
              </a:ext>
            </a:extLst>
          </p:cNvPr>
          <p:cNvSpPr txBox="1"/>
          <p:nvPr/>
        </p:nvSpPr>
        <p:spPr>
          <a:xfrm>
            <a:off x="6840000" y="6140661"/>
            <a:ext cx="1325985" cy="369322"/>
          </a:xfrm>
          <a:prstGeom prst="rect">
            <a:avLst/>
          </a:prstGeom>
          <a:noFill/>
        </p:spPr>
        <p:txBody>
          <a:bodyPr wrap="none" lIns="91430" tIns="45715" rIns="91430" bIns="45715" rtlCol="0">
            <a:spAutoFit/>
          </a:bodyPr>
          <a:lstStyle>
            <a:defPPr>
              <a:defRPr lang="de-DE"/>
            </a:defPPr>
            <a:lvl1pPr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r>
              <a:rPr lang="de-DE" dirty="0">
                <a:solidFill>
                  <a:schemeClr val="bg1"/>
                </a:solidFill>
              </a:rPr>
              <a:t>Bild: NASA</a:t>
            </a:r>
          </a:p>
        </p:txBody>
      </p:sp>
    </p:spTree>
    <p:extLst>
      <p:ext uri="{BB962C8B-B14F-4D97-AF65-F5344CB8AC3E}">
        <p14:creationId xmlns:p14="http://schemas.microsoft.com/office/powerpoint/2010/main" val="3619968640"/>
      </p:ext>
    </p:extLst>
  </p:cSld>
  <p:clrMapOvr>
    <a:masterClrMapping/>
  </p:clrMapOvr>
</p:sld>
</file>

<file path=ppt/theme/theme1.xml><?xml version="1.0" encoding="utf-8"?>
<a:theme xmlns:a="http://schemas.openxmlformats.org/drawingml/2006/main" name="2_Standarddesign">
  <a:themeElements>
    <a:clrScheme name="1_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0000"/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80</Words>
  <Application>Microsoft Office PowerPoint</Application>
  <PresentationFormat>Bildschirmpräsentation (4:3)</PresentationFormat>
  <Paragraphs>37</Paragraphs>
  <Slides>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7</vt:i4>
      </vt:variant>
    </vt:vector>
  </HeadingPairs>
  <TitlesOfParts>
    <vt:vector size="12" baseType="lpstr">
      <vt:lpstr>Arial</vt:lpstr>
      <vt:lpstr>Calibri</vt:lpstr>
      <vt:lpstr>StarSymbol</vt:lpstr>
      <vt:lpstr>Tahoma</vt:lpstr>
      <vt:lpstr>2_Standarddesign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Sven Hanssen</dc:creator>
  <cp:lastModifiedBy>Sven Hanssen</cp:lastModifiedBy>
  <cp:revision>1079</cp:revision>
  <dcterms:created xsi:type="dcterms:W3CDTF">2008-04-07T08:58:10Z</dcterms:created>
  <dcterms:modified xsi:type="dcterms:W3CDTF">2020-09-17T12:16:31Z</dcterms:modified>
</cp:coreProperties>
</file>