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87" r:id="rId5"/>
  </p:sldMasterIdLst>
  <p:notesMasterIdLst>
    <p:notesMasterId r:id="rId8"/>
  </p:notesMasterIdLst>
  <p:handoutMasterIdLst>
    <p:handoutMasterId r:id="rId9"/>
  </p:handoutMasterIdLst>
  <p:sldIdLst>
    <p:sldId id="433" r:id="rId6"/>
    <p:sldId id="434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8A2"/>
    <a:srgbClr val="3FCDFF"/>
    <a:srgbClr val="EDEEC6"/>
    <a:srgbClr val="FA00EE"/>
    <a:srgbClr val="A12F9C"/>
    <a:srgbClr val="E3FFE8"/>
    <a:srgbClr val="EE7F04"/>
    <a:srgbClr val="7A99FE"/>
    <a:srgbClr val="FCA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95CF3A-9787-4624-A288-65E8B48A86ED}" v="3" dt="2023-01-15T13:34:26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88" d="100"/>
          <a:sy n="88" d="100"/>
        </p:scale>
        <p:origin x="66" y="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5795CF3A-9787-4624-A288-65E8B48A86ED}"/>
    <pc:docChg chg="custSel modSld modMainMaster">
      <pc:chgData name="Carl-Julian Pardall" userId="242418bbfe6e9ff5" providerId="LiveId" clId="{5795CF3A-9787-4624-A288-65E8B48A86ED}" dt="2023-01-15T13:34:26.737" v="14"/>
      <pc:docMkLst>
        <pc:docMk/>
      </pc:docMkLst>
      <pc:sldChg chg="modSp mod">
        <pc:chgData name="Carl-Julian Pardall" userId="242418bbfe6e9ff5" providerId="LiveId" clId="{5795CF3A-9787-4624-A288-65E8B48A86ED}" dt="2023-01-15T13:34:11.627" v="12" actId="6549"/>
        <pc:sldMkLst>
          <pc:docMk/>
          <pc:sldMk cId="221898855" sldId="433"/>
        </pc:sldMkLst>
        <pc:spChg chg="mod">
          <ac:chgData name="Carl-Julian Pardall" userId="242418bbfe6e9ff5" providerId="LiveId" clId="{5795CF3A-9787-4624-A288-65E8B48A86ED}" dt="2023-01-15T13:34:11.627" v="12" actId="6549"/>
          <ac:spMkLst>
            <pc:docMk/>
            <pc:sldMk cId="221898855" sldId="433"/>
            <ac:spMk id="7" creationId="{E5B2698B-4B62-279D-ED7F-8D5DE85F7EF6}"/>
          </ac:spMkLst>
        </pc:spChg>
      </pc:sldChg>
      <pc:sldChg chg="addSp delSp modSp mod">
        <pc:chgData name="Carl-Julian Pardall" userId="242418bbfe6e9ff5" providerId="LiveId" clId="{5795CF3A-9787-4624-A288-65E8B48A86ED}" dt="2023-01-15T13:34:26.737" v="14"/>
        <pc:sldMkLst>
          <pc:docMk/>
          <pc:sldMk cId="962358853" sldId="434"/>
        </pc:sldMkLst>
        <pc:spChg chg="add mod">
          <ac:chgData name="Carl-Julian Pardall" userId="242418bbfe6e9ff5" providerId="LiveId" clId="{5795CF3A-9787-4624-A288-65E8B48A86ED}" dt="2023-01-15T13:34:26.737" v="14"/>
          <ac:spMkLst>
            <pc:docMk/>
            <pc:sldMk cId="962358853" sldId="434"/>
            <ac:spMk id="2" creationId="{1D8E7B3B-4EAC-C2F6-12EA-5D0A5C6E754F}"/>
          </ac:spMkLst>
        </pc:spChg>
        <pc:spChg chg="del">
          <ac:chgData name="Carl-Julian Pardall" userId="242418bbfe6e9ff5" providerId="LiveId" clId="{5795CF3A-9787-4624-A288-65E8B48A86ED}" dt="2023-01-15T13:34:26.325" v="13" actId="478"/>
          <ac:spMkLst>
            <pc:docMk/>
            <pc:sldMk cId="962358853" sldId="434"/>
            <ac:spMk id="6" creationId="{4D52A63A-22EE-BCED-ABE7-65C8252537B7}"/>
          </ac:spMkLst>
        </pc:spChg>
      </pc:sldChg>
      <pc:sldMasterChg chg="modSp mod">
        <pc:chgData name="Carl-Julian Pardall" userId="242418bbfe6e9ff5" providerId="LiveId" clId="{5795CF3A-9787-4624-A288-65E8B48A86ED}" dt="2023-01-15T13:33:16.119" v="10" actId="20577"/>
        <pc:sldMasterMkLst>
          <pc:docMk/>
          <pc:sldMasterMk cId="0" sldId="2147483674"/>
        </pc:sldMasterMkLst>
        <pc:spChg chg="mod">
          <ac:chgData name="Carl-Julian Pardall" userId="242418bbfe6e9ff5" providerId="LiveId" clId="{5795CF3A-9787-4624-A288-65E8B48A86ED}" dt="2023-01-15T13:33:16.119" v="10" actId="20577"/>
          <ac:spMkLst>
            <pc:docMk/>
            <pc:sldMasterMk cId="0" sldId="2147483674"/>
            <ac:spMk id="4" creationId="{2E8BD3BB-D10B-5A52-9C56-D9D6C4786E4F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38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12FD7-57AF-F274-09F3-B9FB821E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3A1CD4-4A81-50EB-9B74-9137038C4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93F2AC-65B3-8A55-2FFE-98FBAF17B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8B6119-5D06-9F22-B436-5397422CD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1FC3B5-34BF-30CD-0735-10ABB3D15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6678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3D246-C01A-1198-9F9E-ECB8F999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49A96D-16DB-50AA-2CF9-D6D7D1017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06C521B-B17F-6070-B45B-D9559103F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6A60DD-1B86-5468-5BCC-BE5C509E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0DFC34-AC06-756C-257D-8EAAED68A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D37BB9-F111-4B5D-E8A9-668129411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783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46C760-E57E-742F-F77E-1E0647AA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4F07EF-3739-AA80-0AFE-B6397C414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ED468A-E327-DC90-96C4-85B34194A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0599AF-5E4B-AD74-25CB-A2F30854E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0E15E40-5A2E-2ECA-BF61-C989CF9E2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10758A5-701D-B24D-8997-BABD45C2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1BFA28-3B92-0DB4-1578-04766C49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AC7936-FEB1-7F76-E0A9-8616A9D1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9804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B3B41-095A-C387-C73A-C0F6976F3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ED806F-6925-5BF2-9FFA-0DFC3CF01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E6477A7-C4EA-C190-D6B2-8DA3FAC6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82F447-00A7-83F9-9BA1-5007D63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464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B87A98-3598-BAF4-22F4-F8DB1813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D6FEB1-6E00-8D85-9981-E78CAD54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18328C-BBA4-085C-4C5F-3F85A61E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1717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501CB-2F96-2DC0-378C-742B11DB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78415-896D-D05F-B16F-80880DD66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2F27AD-0F58-7F26-AD85-31670F21F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51CBD4-338D-67E7-AE5D-D561DFDB3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5EDACD-EA2A-CE63-9B3B-EFF45513F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6BCEF9-9873-D2CD-752A-5C458F7D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3690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3C5596-1004-9C9C-B6A6-703C63985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3FF822-3017-F26E-0538-529CCE514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1F987E-2B0B-A495-CE6B-1111C8C1B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97671D5-BFF9-9172-2F91-44AA47D1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6E14E3-F0CD-42DE-A5E6-27CCF95F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0E069E-02E9-3A9C-FFA1-48B78FF1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981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DBC41C-E8C1-9BA4-7E01-24971C2FC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F74D18-83A7-837B-4DAD-B805478C7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1885F-0005-6447-CD36-6FD1AD27E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19A112-C10F-E60E-38D9-CDA1B88C6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C32FB0-B490-C362-F91B-1B7EE8B1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91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00C38FA-B85F-13D8-DCA9-99B35947A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D39979F-6C51-69AA-79A7-552D2ADE2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2FDE52-DAE6-2814-73F4-C09AC7D6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7B9F3-8227-92E5-FE64-05188051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5493C6-9F0D-2C66-74B3-D5E29D6E3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91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26FDFF73-5E76-8312-FAD0-C3CA3A884F6F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E64D3D5-FC56-84DE-49BF-BA7F054226ED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EBD44-FE83-3281-71D5-83BA094DE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A47E90-0AE3-A976-5D19-22929DEE5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B42881-9F3B-54AD-CCBA-4E7A18E40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C2BA45-6F43-4198-5B68-FA4D810C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EFF03A-A5B9-E032-4815-9D63056C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48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B1EC9-283C-A8BF-0D75-7251E3AE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EC67E7-25EF-E510-CB7D-ABD032F66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1B10D8-59DC-6E8D-D88D-99BE31F0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980E40-9315-FEE1-2520-DDA178D9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2C2FE4-7D74-31C8-A55B-18799EDFB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17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2E8BD3BB-D10B-5A52-9C56-D9D6C4786E4F}"/>
              </a:ext>
            </a:extLst>
          </p:cNvPr>
          <p:cNvSpPr txBox="1">
            <a:spLocks/>
          </p:cNvSpPr>
          <p:nvPr userDrawn="1"/>
        </p:nvSpPr>
        <p:spPr>
          <a:xfrm>
            <a:off x="143339" y="6561335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</a:t>
            </a:r>
            <a:r>
              <a:rPr kumimoji="0" lang="de-DE" sz="1200" kern="1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Küblbeck</a:t>
            </a:r>
            <a:endParaRPr kumimoji="0" lang="de-DE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107432E-ACB6-0D6D-F96A-7DE6E21DDD77}"/>
              </a:ext>
            </a:extLst>
          </p:cNvPr>
          <p:cNvSpPr txBox="1"/>
          <p:nvPr userDrawn="1"/>
        </p:nvSpPr>
        <p:spPr>
          <a:xfrm>
            <a:off x="1199455" y="6615195"/>
            <a:ext cx="110018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	</a:t>
            </a:r>
            <a:fld id="{F967CA81-0402-46A6-9BDF-935F930BCF9C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4124_up_filme_realteil_psiquadrat_musil	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5E0DF94-A0F4-FD8D-7768-1F0D79A43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06785B-E5D2-798C-6873-BFE99812E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2DF9C-105C-444D-6EA8-2AAAB8BD6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E4D2-F1F4-4D6D-9D05-A8073DD5200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54BE71-54ED-282E-3030-EE0A4309D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355B63-66D7-DE95-0E81-6AF4B65EE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D844F-7E2C-407D-B1E9-0E03A441C4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28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hyperlink" Target="https://creativecommons.org/licenses/by-sa/3.0/deed.de" TargetMode="External"/><Relationship Id="rId5" Type="http://schemas.openxmlformats.org/officeDocument/2006/relationships/image" Target="../media/image10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reativecommons.org/licenses/by-sa/3.0/deed.de" TargetMode="Externa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1010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p:pic>
        <p:nvPicPr>
          <p:cNvPr id="2" name="elektron_wp">
            <a:hlinkClick r:id="" action="ppaction://media"/>
            <a:extLst>
              <a:ext uri="{FF2B5EF4-FFF2-40B4-BE49-F238E27FC236}">
                <a16:creationId xmlns:a16="http://schemas.microsoft.com/office/drawing/2014/main" id="{B9BE116D-A133-1629-FEA8-62429E4842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5400" y="126876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None/>
                </a:pPr>
                <a:r>
                  <a:rPr lang="de-DE" sz="2000" dirty="0">
                    <a:solidFill>
                      <a:schemeClr val="tx1"/>
                    </a:solidFill>
                  </a:rPr>
                  <a:t>Gerechnet 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wurde die freie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Schrödinger-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Gleichung.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Grün: Realteil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70C0"/>
                    </a:solidFill>
                  </a:rPr>
                  <a:t>Blau: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</m:t>
                                </m:r>
                              </m:e>
                              <m:sub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de-DE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000" dirty="0"/>
              </a:p>
              <a:p>
                <a:pPr marL="109728" indent="0">
                  <a:buFont typeface="Arial" pitchFamily="34" charset="0"/>
                  <a:buNone/>
                </a:pPr>
                <a:endParaRPr lang="de-D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  <a:blipFill>
                <a:blip r:embed="rId5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E5B2698B-4B62-279D-ED7F-8D5DE85F7EF6}"/>
              </a:ext>
            </a:extLst>
          </p:cNvPr>
          <p:cNvSpPr txBox="1">
            <a:spLocks/>
          </p:cNvSpPr>
          <p:nvPr/>
        </p:nvSpPr>
        <p:spPr>
          <a:xfrm>
            <a:off x="9966149" y="5445224"/>
            <a:ext cx="1962499" cy="5408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1400" dirty="0">
                <a:solidFill>
                  <a:schemeClr val="tx1"/>
                </a:solidFill>
                <a:hlinkClick r:id="rId6"/>
              </a:rPr>
              <a:t>CC BY-SA 3.0</a:t>
            </a:r>
            <a:br>
              <a:rPr lang="de-DE" sz="1400" dirty="0">
                <a:solidFill>
                  <a:schemeClr val="tx1"/>
                </a:solidFill>
              </a:rPr>
            </a:br>
            <a:r>
              <a:rPr lang="de-DE" sz="1400" dirty="0">
                <a:solidFill>
                  <a:schemeClr val="tx1"/>
                </a:solidFill>
              </a:rPr>
              <a:t>Hans Musil</a:t>
            </a:r>
          </a:p>
        </p:txBody>
      </p:sp>
    </p:spTree>
    <p:extLst>
      <p:ext uri="{BB962C8B-B14F-4D97-AF65-F5344CB8AC3E}">
        <p14:creationId xmlns:p14="http://schemas.microsoft.com/office/powerpoint/2010/main" val="22189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p:pic>
        <p:nvPicPr>
          <p:cNvPr id="4" name="elektron_2wp_interfer">
            <a:hlinkClick r:id="" action="ppaction://media"/>
            <a:extLst>
              <a:ext uri="{FF2B5EF4-FFF2-40B4-BE49-F238E27FC236}">
                <a16:creationId xmlns:a16="http://schemas.microsoft.com/office/drawing/2014/main" id="{66548883-ED69-2782-1CBE-2F0A7A0CAE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416" y="126876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1">
                <a:extLst>
                  <a:ext uri="{FF2B5EF4-FFF2-40B4-BE49-F238E27FC236}">
                    <a16:creationId xmlns:a16="http://schemas.microsoft.com/office/drawing/2014/main" id="{87BB288F-4BB0-0BC0-5041-A91DBF6798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None/>
                </a:pPr>
                <a:r>
                  <a:rPr lang="de-DE" sz="2000" dirty="0">
                    <a:solidFill>
                      <a:schemeClr val="tx1"/>
                    </a:solidFill>
                  </a:rPr>
                  <a:t>Gerechnet 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wurde die freie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Schrödinger-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Gleichung.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Grün: Realteil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70C0"/>
                    </a:solidFill>
                  </a:rPr>
                  <a:t>Blau: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</m:t>
                                </m:r>
                              </m:e>
                              <m:sub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de-DE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000" dirty="0"/>
              </a:p>
              <a:p>
                <a:pPr marL="109728" indent="0">
                  <a:buFont typeface="Arial" pitchFamily="34" charset="0"/>
                  <a:buNone/>
                </a:pPr>
                <a:endParaRPr lang="de-D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Inhaltsplatzhalter 1">
                <a:extLst>
                  <a:ext uri="{FF2B5EF4-FFF2-40B4-BE49-F238E27FC236}">
                    <a16:creationId xmlns:a16="http://schemas.microsoft.com/office/drawing/2014/main" id="{87BB288F-4BB0-0BC0-5041-A91DBF679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  <a:blipFill>
                <a:blip r:embed="rId6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D8E7B3B-4EAC-C2F6-12EA-5D0A5C6E754F}"/>
              </a:ext>
            </a:extLst>
          </p:cNvPr>
          <p:cNvSpPr txBox="1">
            <a:spLocks/>
          </p:cNvSpPr>
          <p:nvPr/>
        </p:nvSpPr>
        <p:spPr>
          <a:xfrm>
            <a:off x="9966149" y="5445224"/>
            <a:ext cx="1962499" cy="5408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1400" dirty="0">
                <a:solidFill>
                  <a:schemeClr val="tx1"/>
                </a:solidFill>
                <a:hlinkClick r:id="rId7"/>
              </a:rPr>
              <a:t>CC BY-SA 3.0</a:t>
            </a:r>
            <a:br>
              <a:rPr lang="de-DE" sz="1400" dirty="0">
                <a:solidFill>
                  <a:schemeClr val="tx1"/>
                </a:solidFill>
              </a:rPr>
            </a:br>
            <a:r>
              <a:rPr lang="de-DE" sz="1400" dirty="0">
                <a:solidFill>
                  <a:schemeClr val="tx1"/>
                </a:solidFill>
              </a:rPr>
              <a:t>Hans Musil</a:t>
            </a:r>
          </a:p>
        </p:txBody>
      </p:sp>
    </p:spTree>
    <p:extLst>
      <p:ext uri="{BB962C8B-B14F-4D97-AF65-F5344CB8AC3E}">
        <p14:creationId xmlns:p14="http://schemas.microsoft.com/office/powerpoint/2010/main" val="96235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63</Words>
  <Application>Microsoft Office PowerPoint</Application>
  <PresentationFormat>Breitbild</PresentationFormat>
  <Paragraphs>7</Paragraphs>
  <Slides>2</Slides>
  <Notes>1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Garamond</vt:lpstr>
      <vt:lpstr>Georgia</vt:lpstr>
      <vt:lpstr>Formatvorlage_KM-Rot ZSL-Logo</vt:lpstr>
      <vt:lpstr>Benutzerdefiniertes Design</vt:lpstr>
      <vt:lpstr>Graphische Darstellung der mathematischen Lösungen</vt:lpstr>
      <vt:lpstr>Graphische Darstellung der mathematischen Lösungen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196</cp:revision>
  <dcterms:created xsi:type="dcterms:W3CDTF">2014-03-18T09:41:04Z</dcterms:created>
  <dcterms:modified xsi:type="dcterms:W3CDTF">2023-02-24T15:26:25Z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