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41" r:id="rId1"/>
    <p:sldMasterId id="2147483767" r:id="rId2"/>
  </p:sldMasterIdLst>
  <p:notesMasterIdLst>
    <p:notesMasterId r:id="rId8"/>
  </p:notesMasterIdLst>
  <p:sldIdLst>
    <p:sldId id="257" r:id="rId3"/>
    <p:sldId id="269" r:id="rId4"/>
    <p:sldId id="271" r:id="rId5"/>
    <p:sldId id="272" r:id="rId6"/>
    <p:sldId id="273" r:id="rId7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29" autoAdjust="0"/>
    <p:restoredTop sz="60355" autoAdjust="0"/>
  </p:normalViewPr>
  <p:slideViewPr>
    <p:cSldViewPr>
      <p:cViewPr>
        <p:scale>
          <a:sx n="116" d="100"/>
          <a:sy n="116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D04685-680F-484C-B856-918F776AAA66}" type="doc">
      <dgm:prSet loTypeId="urn:microsoft.com/office/officeart/2005/8/layout/chevron1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5CDFE408-889C-4297-9CF5-5953423DB323}">
      <dgm:prSet phldrT="[Text]" custT="1"/>
      <dgm:spPr/>
      <dgm:t>
        <a:bodyPr/>
        <a:lstStyle/>
        <a:p>
          <a:r>
            <a:rPr lang="de-DE" sz="2000" dirty="0" smtClean="0"/>
            <a:t>Jahresplanung</a:t>
          </a:r>
          <a:endParaRPr lang="de-DE" sz="2000" dirty="0"/>
        </a:p>
      </dgm:t>
    </dgm:pt>
    <dgm:pt modelId="{41D73D5C-4138-41C9-91E1-8DFACEF9DFED}" type="parTrans" cxnId="{730FEB4F-7C97-40C4-8B40-5D138153E982}">
      <dgm:prSet/>
      <dgm:spPr/>
      <dgm:t>
        <a:bodyPr/>
        <a:lstStyle/>
        <a:p>
          <a:endParaRPr lang="de-DE" sz="2400"/>
        </a:p>
      </dgm:t>
    </dgm:pt>
    <dgm:pt modelId="{BCE52C4F-706A-4D1A-886F-7F560195431B}" type="sibTrans" cxnId="{730FEB4F-7C97-40C4-8B40-5D138153E982}">
      <dgm:prSet/>
      <dgm:spPr/>
      <dgm:t>
        <a:bodyPr/>
        <a:lstStyle/>
        <a:p>
          <a:endParaRPr lang="de-DE" sz="2400"/>
        </a:p>
      </dgm:t>
    </dgm:pt>
    <dgm:pt modelId="{1AFC5DC7-C154-4325-BBC2-803218518FE5}">
      <dgm:prSet phldrT="[Text]" custT="1"/>
      <dgm:spPr/>
      <dgm:t>
        <a:bodyPr/>
        <a:lstStyle/>
        <a:p>
          <a:r>
            <a:rPr lang="de-DE" sz="1800" b="1" smtClean="0"/>
            <a:t>Unterricht</a:t>
          </a:r>
          <a:endParaRPr lang="de-DE" sz="2000" b="1" dirty="0"/>
        </a:p>
      </dgm:t>
    </dgm:pt>
    <dgm:pt modelId="{6BE88750-A4A1-4B50-91AA-0C1615FA5792}" type="parTrans" cxnId="{2528DD29-B861-4248-A6BD-8BBD8F65033B}">
      <dgm:prSet/>
      <dgm:spPr/>
      <dgm:t>
        <a:bodyPr/>
        <a:lstStyle/>
        <a:p>
          <a:endParaRPr lang="de-DE" sz="2400"/>
        </a:p>
      </dgm:t>
    </dgm:pt>
    <dgm:pt modelId="{DA620556-5B04-499F-8C72-B77BFAA95712}" type="sibTrans" cxnId="{2528DD29-B861-4248-A6BD-8BBD8F65033B}">
      <dgm:prSet/>
      <dgm:spPr/>
      <dgm:t>
        <a:bodyPr/>
        <a:lstStyle/>
        <a:p>
          <a:endParaRPr lang="de-DE" sz="2400"/>
        </a:p>
      </dgm:t>
    </dgm:pt>
    <dgm:pt modelId="{D6BA0A9B-B53D-4B56-A643-584C19ED11FC}">
      <dgm:prSet phldrT="[Text]" custT="1"/>
      <dgm:spPr/>
      <dgm:t>
        <a:bodyPr/>
        <a:lstStyle/>
        <a:p>
          <a:r>
            <a:rPr lang="de-DE" sz="2000" dirty="0" smtClean="0"/>
            <a:t>Unterrichtsstunde</a:t>
          </a:r>
          <a:endParaRPr lang="de-DE" sz="2000" dirty="0"/>
        </a:p>
      </dgm:t>
    </dgm:pt>
    <dgm:pt modelId="{94644A26-24A8-463F-ACFB-F249EFF11551}" type="parTrans" cxnId="{B6A2C9DB-EE38-4445-93BF-37331A163059}">
      <dgm:prSet/>
      <dgm:spPr/>
      <dgm:t>
        <a:bodyPr/>
        <a:lstStyle/>
        <a:p>
          <a:endParaRPr lang="de-DE" sz="2400"/>
        </a:p>
      </dgm:t>
    </dgm:pt>
    <dgm:pt modelId="{263E7E06-019A-4FEA-80B4-2CC356239668}" type="sibTrans" cxnId="{B6A2C9DB-EE38-4445-93BF-37331A163059}">
      <dgm:prSet/>
      <dgm:spPr/>
      <dgm:t>
        <a:bodyPr/>
        <a:lstStyle/>
        <a:p>
          <a:endParaRPr lang="de-DE" sz="2400"/>
        </a:p>
      </dgm:t>
    </dgm:pt>
    <dgm:pt modelId="{403D777C-2B55-4BD2-9222-5E04F71B580A}">
      <dgm:prSet phldrT="[Text]" custT="1"/>
      <dgm:spPr/>
      <dgm:t>
        <a:bodyPr/>
        <a:lstStyle/>
        <a:p>
          <a:r>
            <a:rPr lang="de-DE" sz="2000" dirty="0" smtClean="0"/>
            <a:t>Unterrichtsphase</a:t>
          </a:r>
          <a:endParaRPr lang="de-DE" sz="2000" dirty="0"/>
        </a:p>
      </dgm:t>
    </dgm:pt>
    <dgm:pt modelId="{5E49D02B-1340-4137-B5A7-996B03FDB8FC}" type="parTrans" cxnId="{0D7BAADC-74F4-4603-9401-A62A9E67693F}">
      <dgm:prSet/>
      <dgm:spPr/>
      <dgm:t>
        <a:bodyPr/>
        <a:lstStyle/>
        <a:p>
          <a:endParaRPr lang="de-DE" sz="2400"/>
        </a:p>
      </dgm:t>
    </dgm:pt>
    <dgm:pt modelId="{5271DDB1-B1BD-49EF-9675-AF62D942B387}" type="sibTrans" cxnId="{0D7BAADC-74F4-4603-9401-A62A9E67693F}">
      <dgm:prSet/>
      <dgm:spPr/>
      <dgm:t>
        <a:bodyPr/>
        <a:lstStyle/>
        <a:p>
          <a:endParaRPr lang="de-DE" sz="2400"/>
        </a:p>
      </dgm:t>
    </dgm:pt>
    <dgm:pt modelId="{F0272E87-A4A2-4999-9145-6DA935DE3C19}">
      <dgm:prSet phldrT="[Text]" custT="1"/>
      <dgm:spPr/>
      <dgm:t>
        <a:bodyPr/>
        <a:lstStyle/>
        <a:p>
          <a:r>
            <a:rPr lang="de-DE" sz="2000" b="0" dirty="0" smtClean="0">
              <a:ln/>
              <a:effectLst>
                <a:glow rad="520700">
                  <a:schemeClr val="bg1">
                    <a:lumMod val="85000"/>
                    <a:alpha val="40000"/>
                  </a:schemeClr>
                </a:glow>
              </a:effectLst>
            </a:rPr>
            <a:t>U</a:t>
          </a:r>
          <a:r>
            <a:rPr lang="de-DE" sz="2000" dirty="0" smtClean="0"/>
            <a:t>nterrichtvorhaben</a:t>
          </a:r>
          <a:endParaRPr lang="de-DE" sz="2000" dirty="0"/>
        </a:p>
      </dgm:t>
    </dgm:pt>
    <dgm:pt modelId="{01612E10-DC98-4A7D-BF58-9F10A95766BC}" type="parTrans" cxnId="{E937F0F6-6FB6-458D-88F1-2FA2C457A536}">
      <dgm:prSet/>
      <dgm:spPr/>
      <dgm:t>
        <a:bodyPr/>
        <a:lstStyle/>
        <a:p>
          <a:endParaRPr lang="de-DE" sz="2400"/>
        </a:p>
      </dgm:t>
    </dgm:pt>
    <dgm:pt modelId="{B9CE4BDB-3579-4A66-9E7E-CBF50E7E2B5A}" type="sibTrans" cxnId="{E937F0F6-6FB6-458D-88F1-2FA2C457A536}">
      <dgm:prSet/>
      <dgm:spPr/>
      <dgm:t>
        <a:bodyPr/>
        <a:lstStyle/>
        <a:p>
          <a:endParaRPr lang="de-DE" sz="2400"/>
        </a:p>
      </dgm:t>
    </dgm:pt>
    <dgm:pt modelId="{57C65822-AE02-4D57-803B-7E014E692927}">
      <dgm:prSet phldrT="[Text]" custT="1"/>
      <dgm:spPr/>
      <dgm:t>
        <a:bodyPr/>
        <a:lstStyle/>
        <a:p>
          <a:r>
            <a:rPr lang="de-DE" sz="1800" b="1" smtClean="0"/>
            <a:t>Unterrichts-planung</a:t>
          </a:r>
          <a:endParaRPr lang="de-DE" sz="1800" b="1" dirty="0"/>
        </a:p>
      </dgm:t>
    </dgm:pt>
    <dgm:pt modelId="{9E26B4F7-23B3-4024-8702-4F11715FDD50}" type="sibTrans" cxnId="{7C58ABEF-6B63-4AB8-B435-2339A157F142}">
      <dgm:prSet/>
      <dgm:spPr/>
      <dgm:t>
        <a:bodyPr/>
        <a:lstStyle/>
        <a:p>
          <a:endParaRPr lang="de-DE" sz="2400"/>
        </a:p>
      </dgm:t>
    </dgm:pt>
    <dgm:pt modelId="{FAEDA0CE-0B4F-4583-9647-E50ABFBA4C16}" type="parTrans" cxnId="{7C58ABEF-6B63-4AB8-B435-2339A157F142}">
      <dgm:prSet/>
      <dgm:spPr/>
      <dgm:t>
        <a:bodyPr/>
        <a:lstStyle/>
        <a:p>
          <a:endParaRPr lang="de-DE" sz="2400"/>
        </a:p>
      </dgm:t>
    </dgm:pt>
    <dgm:pt modelId="{DAE1F374-32CB-494E-9E05-5FCD33994CBF}">
      <dgm:prSet phldrT="[Text]" custT="1"/>
      <dgm:spPr/>
      <dgm:t>
        <a:bodyPr/>
        <a:lstStyle/>
        <a:p>
          <a:r>
            <a:rPr lang="de-DE" sz="1800" b="1" dirty="0" smtClean="0"/>
            <a:t>Schulinternes Fachcurriculum</a:t>
          </a:r>
          <a:endParaRPr lang="de-DE" sz="1800" b="1" dirty="0"/>
        </a:p>
      </dgm:t>
    </dgm:pt>
    <dgm:pt modelId="{BC872140-D93D-4229-867A-A06876659EA7}" type="sibTrans" cxnId="{C880B443-AC74-41A2-B895-7267BD404A37}">
      <dgm:prSet/>
      <dgm:spPr/>
      <dgm:t>
        <a:bodyPr/>
        <a:lstStyle/>
        <a:p>
          <a:endParaRPr lang="de-DE" sz="2400"/>
        </a:p>
      </dgm:t>
    </dgm:pt>
    <dgm:pt modelId="{99F2962D-B614-4855-8C48-87EE4DE35F0E}" type="parTrans" cxnId="{C880B443-AC74-41A2-B895-7267BD404A37}">
      <dgm:prSet/>
      <dgm:spPr/>
      <dgm:t>
        <a:bodyPr/>
        <a:lstStyle/>
        <a:p>
          <a:endParaRPr lang="de-DE" sz="2400"/>
        </a:p>
      </dgm:t>
    </dgm:pt>
    <dgm:pt modelId="{47946200-18C4-47C5-98A1-3E852014C3EC}" type="pres">
      <dgm:prSet presAssocID="{72D04685-680F-484C-B856-918F776AAA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AE08151-B191-4C0E-89F3-B5E0214319C6}" type="pres">
      <dgm:prSet presAssocID="{DAE1F374-32CB-494E-9E05-5FCD33994CBF}" presName="composite" presStyleCnt="0"/>
      <dgm:spPr/>
      <dgm:t>
        <a:bodyPr/>
        <a:lstStyle/>
        <a:p>
          <a:endParaRPr lang="de-DE"/>
        </a:p>
      </dgm:t>
    </dgm:pt>
    <dgm:pt modelId="{CB036FD0-0ED3-4E24-901D-6D7A2C059025}" type="pres">
      <dgm:prSet presAssocID="{DAE1F374-32CB-494E-9E05-5FCD33994CBF}" presName="parTx" presStyleLbl="node1" presStyleIdx="0" presStyleCnt="3" custLinFactNeighborX="-2076" custLinFactNeighborY="3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1D4DA12-AF30-4ED8-ABE8-B9CBC7651905}" type="pres">
      <dgm:prSet presAssocID="{DAE1F374-32CB-494E-9E05-5FCD33994CBF}" presName="desTx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FBD048B-532C-40EF-AD45-A2BB57220540}" type="pres">
      <dgm:prSet presAssocID="{BC872140-D93D-4229-867A-A06876659EA7}" presName="space" presStyleCnt="0"/>
      <dgm:spPr/>
      <dgm:t>
        <a:bodyPr/>
        <a:lstStyle/>
        <a:p>
          <a:endParaRPr lang="de-DE"/>
        </a:p>
      </dgm:t>
    </dgm:pt>
    <dgm:pt modelId="{277957A1-118A-48A9-B51D-B2E9F78D71A1}" type="pres">
      <dgm:prSet presAssocID="{57C65822-AE02-4D57-803B-7E014E692927}" presName="composite" presStyleCnt="0"/>
      <dgm:spPr/>
      <dgm:t>
        <a:bodyPr/>
        <a:lstStyle/>
        <a:p>
          <a:endParaRPr lang="de-DE"/>
        </a:p>
      </dgm:t>
    </dgm:pt>
    <dgm:pt modelId="{A5A2CFDE-A261-44A3-A429-3A46DB3CFA74}" type="pres">
      <dgm:prSet presAssocID="{57C65822-AE02-4D57-803B-7E014E692927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6232774-E93E-4FFD-A354-B55BB342A156}" type="pres">
      <dgm:prSet presAssocID="{57C65822-AE02-4D57-803B-7E014E692927}" presName="desTx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BE22F16-48C2-4BEA-93A4-D55909457AC2}" type="pres">
      <dgm:prSet presAssocID="{9E26B4F7-23B3-4024-8702-4F11715FDD50}" presName="space" presStyleCnt="0"/>
      <dgm:spPr/>
      <dgm:t>
        <a:bodyPr/>
        <a:lstStyle/>
        <a:p>
          <a:endParaRPr lang="de-DE"/>
        </a:p>
      </dgm:t>
    </dgm:pt>
    <dgm:pt modelId="{F8A2576C-581D-4E6E-B7B4-9FA9F864FA34}" type="pres">
      <dgm:prSet presAssocID="{1AFC5DC7-C154-4325-BBC2-803218518FE5}" presName="composite" presStyleCnt="0"/>
      <dgm:spPr/>
      <dgm:t>
        <a:bodyPr/>
        <a:lstStyle/>
        <a:p>
          <a:endParaRPr lang="de-DE"/>
        </a:p>
      </dgm:t>
    </dgm:pt>
    <dgm:pt modelId="{7A6EF623-7026-4A56-B666-16F3EC7EAB42}" type="pres">
      <dgm:prSet presAssocID="{1AFC5DC7-C154-4325-BBC2-803218518FE5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0CD67B2-8791-4E7F-BE12-D4A500926165}" type="pres">
      <dgm:prSet presAssocID="{1AFC5DC7-C154-4325-BBC2-803218518FE5}" presName="desTx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11B2AB0-7240-43C3-B2DA-B23E26DD3A6A}" type="presOf" srcId="{57C65822-AE02-4D57-803B-7E014E692927}" destId="{A5A2CFDE-A261-44A3-A429-3A46DB3CFA74}" srcOrd="0" destOrd="0" presId="urn:microsoft.com/office/officeart/2005/8/layout/chevron1"/>
    <dgm:cxn modelId="{62056551-9297-4F48-963F-D39E52B40C8A}" type="presOf" srcId="{1AFC5DC7-C154-4325-BBC2-803218518FE5}" destId="{7A6EF623-7026-4A56-B666-16F3EC7EAB42}" srcOrd="0" destOrd="0" presId="urn:microsoft.com/office/officeart/2005/8/layout/chevron1"/>
    <dgm:cxn modelId="{E937F0F6-6FB6-458D-88F1-2FA2C457A536}" srcId="{57C65822-AE02-4D57-803B-7E014E692927}" destId="{F0272E87-A4A2-4999-9145-6DA935DE3C19}" srcOrd="1" destOrd="0" parTransId="{01612E10-DC98-4A7D-BF58-9F10A95766BC}" sibTransId="{B9CE4BDB-3579-4A66-9E7E-CBF50E7E2B5A}"/>
    <dgm:cxn modelId="{04E494CC-0F6A-4D14-B5F8-37A375ABADD4}" type="presOf" srcId="{DAE1F374-32CB-494E-9E05-5FCD33994CBF}" destId="{CB036FD0-0ED3-4E24-901D-6D7A2C059025}" srcOrd="0" destOrd="0" presId="urn:microsoft.com/office/officeart/2005/8/layout/chevron1"/>
    <dgm:cxn modelId="{79D9F761-27DB-4E39-84A7-DECC842218DC}" type="presOf" srcId="{403D777C-2B55-4BD2-9222-5E04F71B580A}" destId="{40CD67B2-8791-4E7F-BE12-D4A500926165}" srcOrd="0" destOrd="1" presId="urn:microsoft.com/office/officeart/2005/8/layout/chevron1"/>
    <dgm:cxn modelId="{B6A2C9DB-EE38-4445-93BF-37331A163059}" srcId="{1AFC5DC7-C154-4325-BBC2-803218518FE5}" destId="{D6BA0A9B-B53D-4B56-A643-584C19ED11FC}" srcOrd="0" destOrd="0" parTransId="{94644A26-24A8-463F-ACFB-F249EFF11551}" sibTransId="{263E7E06-019A-4FEA-80B4-2CC356239668}"/>
    <dgm:cxn modelId="{CA9EDF07-6E58-4C7A-BEA6-8635C47EE783}" type="presOf" srcId="{5CDFE408-889C-4297-9CF5-5953423DB323}" destId="{C6232774-E93E-4FFD-A354-B55BB342A156}" srcOrd="0" destOrd="0" presId="urn:microsoft.com/office/officeart/2005/8/layout/chevron1"/>
    <dgm:cxn modelId="{E2E09B9A-E184-49DE-9FDD-15A72BDE1259}" type="presOf" srcId="{D6BA0A9B-B53D-4B56-A643-584C19ED11FC}" destId="{40CD67B2-8791-4E7F-BE12-D4A500926165}" srcOrd="0" destOrd="0" presId="urn:microsoft.com/office/officeart/2005/8/layout/chevron1"/>
    <dgm:cxn modelId="{7C58ABEF-6B63-4AB8-B435-2339A157F142}" srcId="{72D04685-680F-484C-B856-918F776AAA66}" destId="{57C65822-AE02-4D57-803B-7E014E692927}" srcOrd="1" destOrd="0" parTransId="{FAEDA0CE-0B4F-4583-9647-E50ABFBA4C16}" sibTransId="{9E26B4F7-23B3-4024-8702-4F11715FDD50}"/>
    <dgm:cxn modelId="{C880B443-AC74-41A2-B895-7267BD404A37}" srcId="{72D04685-680F-484C-B856-918F776AAA66}" destId="{DAE1F374-32CB-494E-9E05-5FCD33994CBF}" srcOrd="0" destOrd="0" parTransId="{99F2962D-B614-4855-8C48-87EE4DE35F0E}" sibTransId="{BC872140-D93D-4229-867A-A06876659EA7}"/>
    <dgm:cxn modelId="{0D7BAADC-74F4-4603-9401-A62A9E67693F}" srcId="{1AFC5DC7-C154-4325-BBC2-803218518FE5}" destId="{403D777C-2B55-4BD2-9222-5E04F71B580A}" srcOrd="1" destOrd="0" parTransId="{5E49D02B-1340-4137-B5A7-996B03FDB8FC}" sibTransId="{5271DDB1-B1BD-49EF-9675-AF62D942B387}"/>
    <dgm:cxn modelId="{2528DD29-B861-4248-A6BD-8BBD8F65033B}" srcId="{72D04685-680F-484C-B856-918F776AAA66}" destId="{1AFC5DC7-C154-4325-BBC2-803218518FE5}" srcOrd="2" destOrd="0" parTransId="{6BE88750-A4A1-4B50-91AA-0C1615FA5792}" sibTransId="{DA620556-5B04-499F-8C72-B77BFAA95712}"/>
    <dgm:cxn modelId="{730FEB4F-7C97-40C4-8B40-5D138153E982}" srcId="{57C65822-AE02-4D57-803B-7E014E692927}" destId="{5CDFE408-889C-4297-9CF5-5953423DB323}" srcOrd="0" destOrd="0" parTransId="{41D73D5C-4138-41C9-91E1-8DFACEF9DFED}" sibTransId="{BCE52C4F-706A-4D1A-886F-7F560195431B}"/>
    <dgm:cxn modelId="{5BAE351E-BEC8-4BDD-968D-2CAD0F4EAAC2}" type="presOf" srcId="{72D04685-680F-484C-B856-918F776AAA66}" destId="{47946200-18C4-47C5-98A1-3E852014C3EC}" srcOrd="0" destOrd="0" presId="urn:microsoft.com/office/officeart/2005/8/layout/chevron1"/>
    <dgm:cxn modelId="{F945F2B8-12D6-4BCB-92F6-A1BCB83CDF40}" type="presOf" srcId="{F0272E87-A4A2-4999-9145-6DA935DE3C19}" destId="{C6232774-E93E-4FFD-A354-B55BB342A156}" srcOrd="0" destOrd="1" presId="urn:microsoft.com/office/officeart/2005/8/layout/chevron1"/>
    <dgm:cxn modelId="{F40267AC-CF0C-4F2E-8828-C24757120CC8}" type="presParOf" srcId="{47946200-18C4-47C5-98A1-3E852014C3EC}" destId="{2AE08151-B191-4C0E-89F3-B5E0214319C6}" srcOrd="0" destOrd="0" presId="urn:microsoft.com/office/officeart/2005/8/layout/chevron1"/>
    <dgm:cxn modelId="{3C6A79BF-2423-4533-A43F-A16477EC2629}" type="presParOf" srcId="{2AE08151-B191-4C0E-89F3-B5E0214319C6}" destId="{CB036FD0-0ED3-4E24-901D-6D7A2C059025}" srcOrd="0" destOrd="0" presId="urn:microsoft.com/office/officeart/2005/8/layout/chevron1"/>
    <dgm:cxn modelId="{46F1DF1C-1030-40CA-8901-48B10429A7CE}" type="presParOf" srcId="{2AE08151-B191-4C0E-89F3-B5E0214319C6}" destId="{A1D4DA12-AF30-4ED8-ABE8-B9CBC7651905}" srcOrd="1" destOrd="0" presId="urn:microsoft.com/office/officeart/2005/8/layout/chevron1"/>
    <dgm:cxn modelId="{5EB8C8A5-27D8-46E7-AB99-4BA95B06B660}" type="presParOf" srcId="{47946200-18C4-47C5-98A1-3E852014C3EC}" destId="{FFBD048B-532C-40EF-AD45-A2BB57220540}" srcOrd="1" destOrd="0" presId="urn:microsoft.com/office/officeart/2005/8/layout/chevron1"/>
    <dgm:cxn modelId="{6E5809BF-326E-42F6-8879-0D0D7B99A8B4}" type="presParOf" srcId="{47946200-18C4-47C5-98A1-3E852014C3EC}" destId="{277957A1-118A-48A9-B51D-B2E9F78D71A1}" srcOrd="2" destOrd="0" presId="urn:microsoft.com/office/officeart/2005/8/layout/chevron1"/>
    <dgm:cxn modelId="{B6097A82-E3FB-484B-BD23-522945CF9005}" type="presParOf" srcId="{277957A1-118A-48A9-B51D-B2E9F78D71A1}" destId="{A5A2CFDE-A261-44A3-A429-3A46DB3CFA74}" srcOrd="0" destOrd="0" presId="urn:microsoft.com/office/officeart/2005/8/layout/chevron1"/>
    <dgm:cxn modelId="{AFF0EC97-3919-42A6-BC65-00A09A1452CD}" type="presParOf" srcId="{277957A1-118A-48A9-B51D-B2E9F78D71A1}" destId="{C6232774-E93E-4FFD-A354-B55BB342A156}" srcOrd="1" destOrd="0" presId="urn:microsoft.com/office/officeart/2005/8/layout/chevron1"/>
    <dgm:cxn modelId="{7E30FA33-3D71-4DA7-B450-69E2CD5C8C76}" type="presParOf" srcId="{47946200-18C4-47C5-98A1-3E852014C3EC}" destId="{FBE22F16-48C2-4BEA-93A4-D55909457AC2}" srcOrd="3" destOrd="0" presId="urn:microsoft.com/office/officeart/2005/8/layout/chevron1"/>
    <dgm:cxn modelId="{893951EA-67CE-4261-8167-99B42A045A2F}" type="presParOf" srcId="{47946200-18C4-47C5-98A1-3E852014C3EC}" destId="{F8A2576C-581D-4E6E-B7B4-9FA9F864FA34}" srcOrd="4" destOrd="0" presId="urn:microsoft.com/office/officeart/2005/8/layout/chevron1"/>
    <dgm:cxn modelId="{EA80E237-EC5B-4060-B2ED-47FA426CB6B1}" type="presParOf" srcId="{F8A2576C-581D-4E6E-B7B4-9FA9F864FA34}" destId="{7A6EF623-7026-4A56-B666-16F3EC7EAB42}" srcOrd="0" destOrd="0" presId="urn:microsoft.com/office/officeart/2005/8/layout/chevron1"/>
    <dgm:cxn modelId="{F562E756-0C3B-4C72-922B-4050D8CE9455}" type="presParOf" srcId="{F8A2576C-581D-4E6E-B7B4-9FA9F864FA34}" destId="{40CD67B2-8791-4E7F-BE12-D4A50092616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36FD0-0ED3-4E24-901D-6D7A2C059025}">
      <dsp:nvSpPr>
        <dsp:cNvPr id="0" name=""/>
        <dsp:cNvSpPr/>
      </dsp:nvSpPr>
      <dsp:spPr>
        <a:xfrm>
          <a:off x="0" y="10408"/>
          <a:ext cx="3048090" cy="12192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/>
            <a:t>Schulinternes Fachcurriculum</a:t>
          </a:r>
          <a:endParaRPr lang="de-DE" sz="1800" b="1" kern="1200" dirty="0"/>
        </a:p>
      </dsp:txBody>
      <dsp:txXfrm>
        <a:off x="609618" y="10408"/>
        <a:ext cx="1828854" cy="1219236"/>
      </dsp:txXfrm>
    </dsp:sp>
    <dsp:sp modelId="{A5A2CFDE-A261-44A3-A429-3A46DB3CFA74}">
      <dsp:nvSpPr>
        <dsp:cNvPr id="0" name=""/>
        <dsp:cNvSpPr/>
      </dsp:nvSpPr>
      <dsp:spPr>
        <a:xfrm>
          <a:off x="2835234" y="6323"/>
          <a:ext cx="3048090" cy="1219236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smtClean="0"/>
            <a:t>Unterrichts-planung</a:t>
          </a:r>
          <a:endParaRPr lang="de-DE" sz="1800" b="1" kern="1200" dirty="0"/>
        </a:p>
      </dsp:txBody>
      <dsp:txXfrm>
        <a:off x="3444852" y="6323"/>
        <a:ext cx="1828854" cy="1219236"/>
      </dsp:txXfrm>
    </dsp:sp>
    <dsp:sp modelId="{C6232774-E93E-4FFD-A354-B55BB342A156}">
      <dsp:nvSpPr>
        <dsp:cNvPr id="0" name=""/>
        <dsp:cNvSpPr/>
      </dsp:nvSpPr>
      <dsp:spPr>
        <a:xfrm>
          <a:off x="2835234" y="1377964"/>
          <a:ext cx="2438472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Jahresplanung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b="0" kern="1200" dirty="0" smtClean="0">
              <a:ln/>
              <a:effectLst>
                <a:glow rad="520700">
                  <a:schemeClr val="bg1">
                    <a:lumMod val="85000"/>
                    <a:alpha val="40000"/>
                  </a:schemeClr>
                </a:glow>
              </a:effectLst>
            </a:rPr>
            <a:t>U</a:t>
          </a:r>
          <a:r>
            <a:rPr lang="de-DE" sz="2000" kern="1200" dirty="0" smtClean="0"/>
            <a:t>nterrichtvorhaben</a:t>
          </a:r>
          <a:endParaRPr lang="de-DE" sz="2000" kern="1200" dirty="0"/>
        </a:p>
      </dsp:txBody>
      <dsp:txXfrm>
        <a:off x="2835234" y="1377964"/>
        <a:ext cx="2438472" cy="936000"/>
      </dsp:txXfrm>
    </dsp:sp>
    <dsp:sp modelId="{7A6EF623-7026-4A56-B666-16F3EC7EAB42}">
      <dsp:nvSpPr>
        <dsp:cNvPr id="0" name=""/>
        <dsp:cNvSpPr/>
      </dsp:nvSpPr>
      <dsp:spPr>
        <a:xfrm>
          <a:off x="5667325" y="6323"/>
          <a:ext cx="3048090" cy="1219236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smtClean="0"/>
            <a:t>Unterricht</a:t>
          </a:r>
          <a:endParaRPr lang="de-DE" sz="2000" b="1" kern="1200" dirty="0"/>
        </a:p>
      </dsp:txBody>
      <dsp:txXfrm>
        <a:off x="6276943" y="6323"/>
        <a:ext cx="1828854" cy="1219236"/>
      </dsp:txXfrm>
    </dsp:sp>
    <dsp:sp modelId="{40CD67B2-8791-4E7F-BE12-D4A500926165}">
      <dsp:nvSpPr>
        <dsp:cNvPr id="0" name=""/>
        <dsp:cNvSpPr/>
      </dsp:nvSpPr>
      <dsp:spPr>
        <a:xfrm>
          <a:off x="5667325" y="1377964"/>
          <a:ext cx="2438472" cy="93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Unterrichtsstunde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Unterrichtsphase</a:t>
          </a:r>
          <a:endParaRPr lang="de-DE" sz="2000" kern="1200" dirty="0"/>
        </a:p>
      </dsp:txBody>
      <dsp:txXfrm>
        <a:off x="5667325" y="1377964"/>
        <a:ext cx="2438472" cy="93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2DF69-8225-41CA-A23A-9693EAC441F5}" type="datetimeFigureOut">
              <a:rPr lang="de-DE" smtClean="0"/>
              <a:t>14.10.2015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84CEB-EBEB-4FA0-BDAD-A96AE7C044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97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0"/>
          </p:nvPr>
        </p:nvSpPr>
        <p:spPr>
          <a:xfrm>
            <a:off x="658986" y="282775"/>
            <a:ext cx="395941" cy="153888"/>
          </a:xfrm>
        </p:spPr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9" name="Kopfzeilenplatzhalter 8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0834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>
                <a:latin typeface="+mn-lt"/>
              </a:rPr>
              <a:t>Das schulinterne Fachcurriculum ist die wesentliche Vermittlungsinstanz zwischen übergreifenden Vorgaben (im Bildungsplan) und der persönlichen Unterrichtsvorbereitung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D713D-2597-42EC-8AEF-C875F75A34E3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08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solidFill>
                <a:srgbClr val="00B05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D713D-2597-42EC-8AEF-C875F75A34E3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08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D713D-2597-42EC-8AEF-C875F75A34E3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08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D713D-2597-42EC-8AEF-C875F75A34E3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0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862" cy="4752975"/>
          </a:xfrm>
        </p:spPr>
        <p:txBody>
          <a:bodyPr/>
          <a:lstStyle>
            <a:lvl1pPr marL="271463" indent="-271463">
              <a:buClr>
                <a:srgbClr val="FC854A"/>
              </a:buClr>
              <a:buFont typeface="Wingdings" pitchFamily="2" charset="2"/>
              <a:buChar char="§"/>
              <a:defRPr baseline="0">
                <a:latin typeface="Arial" pitchFamily="34" charset="0"/>
              </a:defRPr>
            </a:lvl1pPr>
            <a:lvl2pPr marL="719138" indent="-268288">
              <a:buClr>
                <a:srgbClr val="FC854A"/>
              </a:buClr>
              <a:buFont typeface="Wingdings" pitchFamily="2" charset="2"/>
              <a:buChar char="§"/>
              <a:defRPr sz="2000" baseline="0">
                <a:latin typeface="Arial" pitchFamily="34" charset="0"/>
              </a:defRPr>
            </a:lvl2pPr>
            <a:lvl3pPr marL="1165225" indent="-266700">
              <a:buClr>
                <a:srgbClr val="FC854A"/>
              </a:buClr>
              <a:buFont typeface="Wingdings" pitchFamily="2" charset="2"/>
              <a:buChar char="§"/>
              <a:defRPr sz="1800" baseline="0">
                <a:latin typeface="Arial" pitchFamily="34" charset="0"/>
              </a:defRPr>
            </a:lvl3pPr>
            <a:lvl4pPr marL="1611313" indent="-261938">
              <a:buClr>
                <a:srgbClr val="873E50"/>
              </a:buClr>
              <a:buFont typeface="Wingdings" pitchFamily="2" charset="2"/>
              <a:buChar char="§"/>
              <a:defRPr sz="1600" baseline="0">
                <a:latin typeface="Arial" pitchFamily="34" charset="0"/>
              </a:defRPr>
            </a:lvl4pPr>
            <a:lvl5pPr marL="2057400" indent="-261938">
              <a:buClr>
                <a:srgbClr val="873E50"/>
              </a:buClr>
              <a:buFont typeface="Wingdings" pitchFamily="2" charset="2"/>
              <a:buChar char="§"/>
              <a:defRPr sz="1400" baseline="0">
                <a:latin typeface="Arial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107950" y="6453188"/>
            <a:ext cx="3743325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09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TITEL DES VORTRAGS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8F9D38-746F-4F66-8DFA-FA7E04203D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713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316913" y="6381750"/>
            <a:ext cx="719137" cy="3111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9B83040-7942-4169-937C-1F214260391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603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5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22D5F-6554-4585-AE32-D161EF27D2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50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19297B8-8660-453A-93F0-92DC1AA70F99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Picture 2" descr="D:\Eigene Dokumente\Dropbox\Kapstadt\Bäumchen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954900"/>
            <a:ext cx="663680" cy="90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236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79388" y="6381750"/>
            <a:ext cx="5768975" cy="365125"/>
          </a:xfrm>
        </p:spPr>
        <p:txBody>
          <a:bodyPr/>
          <a:lstStyle>
            <a:lvl1pPr>
              <a:defRPr sz="1000" dirty="0" smtClean="0"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6732588" y="63817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CA45A-D2B5-419E-A69F-EDFE8819E9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3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36AC8-ADE4-4770-B71C-4E52B1B07A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 smtClean="0"/>
              <a:t>TITEL DES VORTRAGS</a:t>
            </a:r>
            <a:endParaRPr lang="de-DE"/>
          </a:p>
        </p:txBody>
      </p:sp>
      <p:sp>
        <p:nvSpPr>
          <p:cNvPr id="3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28F9D38-746F-4F66-8DFA-FA7E04203DA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316913" y="6381750"/>
            <a:ext cx="719137" cy="3111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9B83040-7942-4169-937C-1F2142603911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215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22D5F-6554-4585-AE32-D161EF27D20C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848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tif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7950" y="6453188"/>
            <a:ext cx="374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 DES VORTRAGS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28F9D38-746F-4F66-8DFA-FA7E04203DA6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223838" y="1012825"/>
            <a:ext cx="8696325" cy="4318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Grafik 1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41300" y="82550"/>
            <a:ext cx="18732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Bildungdieallengerechtwird.tif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106240"/>
            <a:ext cx="1024128" cy="707136"/>
          </a:xfrm>
          <a:prstGeom prst="rect">
            <a:avLst/>
          </a:prstGeom>
        </p:spPr>
      </p:pic>
      <p:pic>
        <p:nvPicPr>
          <p:cNvPr id="9" name="Bild 8"/>
          <p:cNvPicPr>
            <a:picLocks/>
          </p:cNvPicPr>
          <p:nvPr/>
        </p:nvPicPr>
        <p:blipFill>
          <a:blip r:embed="rId28"/>
          <a:stretch>
            <a:fillRect/>
          </a:stretch>
        </p:blipFill>
        <p:spPr>
          <a:xfrm flipV="1">
            <a:off x="217104" y="6021288"/>
            <a:ext cx="8712968" cy="36008"/>
          </a:xfrm>
          <a:prstGeom prst="rect">
            <a:avLst/>
          </a:prstGeom>
        </p:spPr>
      </p:pic>
      <p:pic>
        <p:nvPicPr>
          <p:cNvPr id="12" name="Picture 6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2550"/>
            <a:ext cx="1636509" cy="908104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4" r:id="rId12"/>
    <p:sldLayoutId id="2147483755" r:id="rId13"/>
    <p:sldLayoutId id="2147483756" r:id="rId14"/>
    <p:sldLayoutId id="2147483758" r:id="rId15"/>
    <p:sldLayoutId id="2147483759" r:id="rId16"/>
    <p:sldLayoutId id="2147483760" r:id="rId17"/>
    <p:sldLayoutId id="2147483761" r:id="rId18"/>
    <p:sldLayoutId id="2147483765" r:id="rId19"/>
    <p:sldLayoutId id="2147483766" r:id="rId20"/>
    <p:sldLayoutId id="2147483725" r:id="rId21"/>
    <p:sldLayoutId id="2147483727" r:id="rId22"/>
    <p:sldLayoutId id="2147483728" r:id="rId23"/>
    <p:sldLayoutId id="2147483770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126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0825" y="6356350"/>
            <a:ext cx="5768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TITEL DES VORTRAGS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871FE0-0DAB-4403-8604-13663C652FB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113021"/>
            <a:ext cx="9144000" cy="1332203"/>
          </a:xfrm>
        </p:spPr>
        <p:txBody>
          <a:bodyPr>
            <a:normAutofit/>
          </a:bodyPr>
          <a:lstStyle/>
          <a:p>
            <a:pPr eaLnBrk="0" hangingPunct="0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schulinterne Fachcurriculum</a:t>
            </a:r>
            <a:b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endParaRPr lang="de-DE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661248"/>
            <a:ext cx="9144000" cy="936104"/>
          </a:xfrm>
        </p:spPr>
        <p:txBody>
          <a:bodyPr/>
          <a:lstStyle/>
          <a:p>
            <a:endParaRPr lang="de-DE" sz="1600" dirty="0"/>
          </a:p>
        </p:txBody>
      </p:sp>
      <p:sp>
        <p:nvSpPr>
          <p:cNvPr id="2" name="Textfeld 1"/>
          <p:cNvSpPr txBox="1"/>
          <p:nvPr/>
        </p:nvSpPr>
        <p:spPr>
          <a:xfrm>
            <a:off x="251520" y="6309320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2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297371747"/>
              </p:ext>
            </p:extLst>
          </p:nvPr>
        </p:nvGraphicFramePr>
        <p:xfrm>
          <a:off x="122528" y="4355624"/>
          <a:ext cx="8718560" cy="232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feil nach unten 2"/>
          <p:cNvSpPr/>
          <p:nvPr/>
        </p:nvSpPr>
        <p:spPr bwMode="auto">
          <a:xfrm>
            <a:off x="4030848" y="4130392"/>
            <a:ext cx="601280" cy="5011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Pfeil nach unten 7"/>
          <p:cNvSpPr/>
          <p:nvPr/>
        </p:nvSpPr>
        <p:spPr bwMode="auto">
          <a:xfrm>
            <a:off x="6857398" y="4130392"/>
            <a:ext cx="601280" cy="5011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Pfeil nach unten 9"/>
          <p:cNvSpPr/>
          <p:nvPr/>
        </p:nvSpPr>
        <p:spPr bwMode="auto">
          <a:xfrm>
            <a:off x="1204832" y="4130392"/>
            <a:ext cx="601280" cy="5011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64924" y="2420888"/>
            <a:ext cx="8476164" cy="163121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5725" lvl="1"/>
            <a:r>
              <a:rPr lang="de-DE" sz="2000" b="1" dirty="0"/>
              <a:t>Bildungsplan</a:t>
            </a:r>
          </a:p>
          <a:p>
            <a:pPr marL="371475" lvl="1" indent="-285750">
              <a:buFontTx/>
              <a:buChar char="-"/>
            </a:pPr>
            <a:r>
              <a:rPr lang="de-DE" sz="2000" dirty="0"/>
              <a:t>Leitperspektiven</a:t>
            </a:r>
          </a:p>
          <a:p>
            <a:pPr marL="371475" lvl="1" indent="-285750">
              <a:buFontTx/>
              <a:buChar char="-"/>
            </a:pPr>
            <a:r>
              <a:rPr lang="de-DE" sz="2000" dirty="0"/>
              <a:t>Prozessbezogene Kompetenzbereiche</a:t>
            </a:r>
          </a:p>
          <a:p>
            <a:pPr marL="371475" lvl="1" indent="-285750">
              <a:buFontTx/>
              <a:buChar char="-"/>
            </a:pPr>
            <a:r>
              <a:rPr lang="de-DE" sz="2000" dirty="0"/>
              <a:t>Inhaltsbezogene </a:t>
            </a:r>
            <a:r>
              <a:rPr lang="de-DE" sz="2000" dirty="0" smtClean="0"/>
              <a:t>Kompetenzbereiche</a:t>
            </a:r>
          </a:p>
          <a:p>
            <a:pPr marL="371475" lvl="1" indent="-285750">
              <a:buFontTx/>
              <a:buChar char="-"/>
            </a:pPr>
            <a:r>
              <a:rPr lang="de-DE" sz="2000" dirty="0" smtClean="0"/>
              <a:t>Pädagogische Perspektiven</a:t>
            </a:r>
            <a:endParaRPr lang="de-DE" sz="2000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364924" y="5661248"/>
            <a:ext cx="2438472" cy="1008112"/>
            <a:chOff x="2835234" y="1377401"/>
            <a:chExt cx="2438472" cy="1008112"/>
          </a:xfrm>
        </p:grpSpPr>
        <p:sp>
          <p:nvSpPr>
            <p:cNvPr id="13" name="Rechteck 12"/>
            <p:cNvSpPr/>
            <p:nvPr/>
          </p:nvSpPr>
          <p:spPr>
            <a:xfrm>
              <a:off x="2835234" y="1377401"/>
              <a:ext cx="2438472" cy="93712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hteck 13"/>
            <p:cNvSpPr/>
            <p:nvPr/>
          </p:nvSpPr>
          <p:spPr>
            <a:xfrm>
              <a:off x="2835234" y="1448388"/>
              <a:ext cx="2438472" cy="9371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2000" dirty="0" smtClean="0"/>
                <a:t>Kerncurriculum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de-DE" sz="2000" dirty="0" smtClean="0"/>
                <a:t>Schulcurriculum</a:t>
              </a:r>
              <a:endParaRPr lang="de-DE" sz="2000" b="1" kern="1200" dirty="0">
                <a:ln/>
                <a:effectLst>
                  <a:glow rad="520700">
                    <a:schemeClr val="bg1">
                      <a:lumMod val="8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5" name="Titel 1"/>
          <p:cNvSpPr txBox="1">
            <a:spLocks/>
          </p:cNvSpPr>
          <p:nvPr/>
        </p:nvSpPr>
        <p:spPr>
          <a:xfrm>
            <a:off x="0" y="845840"/>
            <a:ext cx="8229600" cy="74867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zh-CN" sz="3600" b="1" dirty="0" smtClean="0"/>
              <a:t>Das </a:t>
            </a:r>
            <a:r>
              <a:rPr lang="en-US" altLang="zh-CN" sz="3600" b="1" dirty="0" err="1" smtClean="0"/>
              <a:t>schulinterne</a:t>
            </a:r>
            <a:r>
              <a:rPr lang="en-US" altLang="zh-CN" sz="3600" b="1" dirty="0" smtClean="0"/>
              <a:t> </a:t>
            </a:r>
            <a:r>
              <a:rPr lang="en-US" altLang="zh-CN" sz="3600" b="1" dirty="0" err="1" smtClean="0"/>
              <a:t>Fachcurriculum</a:t>
            </a:r>
            <a:endParaRPr lang="de-DE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85922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 smtClean="0">
              <a:latin typeface="+mn-lt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1520" y="1804988"/>
            <a:ext cx="81701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+mn-lt"/>
              </a:rPr>
              <a:t>Sportlehrerinnen und Sportlehrer </a:t>
            </a:r>
            <a:r>
              <a:rPr lang="de-DE" sz="2000" dirty="0">
                <a:latin typeface="+mn-lt"/>
              </a:rPr>
              <a:t>müssen </a:t>
            </a:r>
            <a:r>
              <a:rPr lang="de-DE" sz="2000" dirty="0" smtClean="0">
                <a:latin typeface="+mn-lt"/>
              </a:rPr>
              <a:t>bei </a:t>
            </a:r>
            <a:r>
              <a:rPr lang="de-DE" sz="2000" dirty="0">
                <a:latin typeface="+mn-lt"/>
              </a:rPr>
              <a:t>der Umsetzung der </a:t>
            </a:r>
            <a:r>
              <a:rPr lang="de-DE" sz="2000" dirty="0" smtClean="0">
                <a:latin typeface="+mn-lt"/>
              </a:rPr>
              <a:t>Bildungsstandards den </a:t>
            </a:r>
            <a:r>
              <a:rPr lang="de-DE" altLang="zh-CN" sz="2000" dirty="0" smtClean="0">
                <a:latin typeface="+mn-lt"/>
              </a:rPr>
              <a:t>Bildungsplan </a:t>
            </a:r>
            <a:r>
              <a:rPr lang="de-DE" altLang="zh-CN" sz="2000" dirty="0">
                <a:latin typeface="+mn-lt"/>
              </a:rPr>
              <a:t>rekonstruieren</a:t>
            </a:r>
            <a:r>
              <a:rPr lang="de-DE" sz="2000" dirty="0" smtClean="0">
                <a:latin typeface="+mn-lt"/>
              </a:rPr>
              <a:t> und in </a:t>
            </a:r>
            <a:r>
              <a:rPr lang="de-DE" sz="2000" dirty="0">
                <a:latin typeface="+mn-lt"/>
              </a:rPr>
              <a:t>ihren Fachschaften abstimmen, </a:t>
            </a:r>
            <a:endParaRPr lang="de-DE" sz="2000" dirty="0" smtClean="0">
              <a:latin typeface="+mn-lt"/>
            </a:endParaRPr>
          </a:p>
          <a:p>
            <a:endParaRPr lang="de-DE" sz="10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de-DE" sz="2000" dirty="0">
                <a:latin typeface="+mn-lt"/>
              </a:rPr>
              <a:t>mit welcher Stundentafel (z. B. wird in der Unterstufe drei- oder vierstündig angeboten?), </a:t>
            </a:r>
            <a:endParaRPr lang="de-DE" sz="2000" dirty="0" smtClean="0">
              <a:latin typeface="+mn-lt"/>
            </a:endParaRPr>
          </a:p>
          <a:p>
            <a:pPr marL="285750" indent="-285750">
              <a:buFontTx/>
              <a:buChar char="-"/>
            </a:pPr>
            <a:endParaRPr lang="de-DE" sz="10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de-DE" sz="2000" dirty="0">
                <a:latin typeface="+mn-lt"/>
              </a:rPr>
              <a:t>mit welcher Ausgestaltung (inhaltliche Festlegung mit </a:t>
            </a:r>
            <a:r>
              <a:rPr lang="de-DE" altLang="zh-CN" sz="2000" dirty="0">
                <a:latin typeface="+mn-lt"/>
              </a:rPr>
              <a:t>Berücksichtigung standortspezifischer Faktoren, z. B. auch Turniere, Exkursionsangebote oder </a:t>
            </a:r>
            <a:r>
              <a:rPr lang="de-DE" altLang="zh-CN" sz="2000" dirty="0" err="1">
                <a:latin typeface="+mn-lt"/>
              </a:rPr>
              <a:t>Mentorenprogramme</a:t>
            </a:r>
            <a:r>
              <a:rPr lang="de-DE" altLang="zh-CN" sz="2000" dirty="0">
                <a:latin typeface="+mn-lt"/>
              </a:rPr>
              <a:t>; p</a:t>
            </a:r>
            <a:r>
              <a:rPr lang="de-DE" sz="2000" dirty="0">
                <a:latin typeface="+mn-lt"/>
              </a:rPr>
              <a:t>ädagogischer Aspekte z. B. Koedukation</a:t>
            </a:r>
            <a:r>
              <a:rPr lang="de-DE" sz="2000" dirty="0" smtClean="0">
                <a:latin typeface="+mn-lt"/>
              </a:rPr>
              <a:t>)</a:t>
            </a:r>
          </a:p>
          <a:p>
            <a:pPr marL="285750" indent="-285750">
              <a:buFontTx/>
              <a:buChar char="-"/>
            </a:pPr>
            <a:endParaRPr lang="de-DE" sz="1000" dirty="0">
              <a:latin typeface="+mn-lt"/>
            </a:endParaRPr>
          </a:p>
          <a:p>
            <a:pPr marL="285750" indent="-285750">
              <a:buFontTx/>
              <a:buChar char="-"/>
            </a:pPr>
            <a:r>
              <a:rPr lang="de-DE" sz="2000" dirty="0">
                <a:latin typeface="+mn-lt"/>
              </a:rPr>
              <a:t>und über welche Formen der Unterrichtsorganisation gewünschte Kompetenzen erreicht werden sollen und können (auch z. B. Absprachen zur Leistungsmessung).</a:t>
            </a:r>
          </a:p>
          <a:p>
            <a:pPr marL="285750" indent="-285750">
              <a:buFontTx/>
              <a:buChar char="-"/>
            </a:pPr>
            <a:endParaRPr lang="de-DE" sz="2000" dirty="0">
              <a:latin typeface="+mn-lt"/>
            </a:endParaRPr>
          </a:p>
          <a:p>
            <a:pPr marL="285750" indent="-285750">
              <a:buFontTx/>
              <a:buChar char="-"/>
            </a:pPr>
            <a:endParaRPr lang="de-DE" sz="2000" dirty="0"/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0" y="845840"/>
            <a:ext cx="8229600" cy="74867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zh-CN" sz="3600" b="1" smtClean="0"/>
              <a:t>Bedeutung des schulinternen Fachcurriculums</a:t>
            </a:r>
            <a:endParaRPr lang="de-DE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416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</p:txBody>
      </p:sp>
      <p:sp>
        <p:nvSpPr>
          <p:cNvPr id="3" name="Rechteck 2"/>
          <p:cNvSpPr/>
          <p:nvPr/>
        </p:nvSpPr>
        <p:spPr>
          <a:xfrm>
            <a:off x="251520" y="1804988"/>
            <a:ext cx="81701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latin typeface="+mn-lt"/>
              </a:rPr>
              <a:t>Fixiert </a:t>
            </a:r>
            <a:r>
              <a:rPr lang="de-DE" dirty="0">
                <a:latin typeface="+mn-lt"/>
              </a:rPr>
              <a:t>werden diese Erkenntnisse und Entscheidungen im jeweiligen </a:t>
            </a:r>
            <a:r>
              <a:rPr lang="de-DE" dirty="0" smtClean="0">
                <a:latin typeface="+mn-lt"/>
              </a:rPr>
              <a:t>schulinternen Fachcurriculum. 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Dies erfordert regelmäßig </a:t>
            </a:r>
            <a:r>
              <a:rPr lang="de-DE" b="1" dirty="0">
                <a:latin typeface="+mn-lt"/>
              </a:rPr>
              <a:t>Gespräche </a:t>
            </a:r>
            <a:r>
              <a:rPr lang="de-DE" dirty="0">
                <a:latin typeface="+mn-lt"/>
              </a:rPr>
              <a:t>und </a:t>
            </a:r>
            <a:r>
              <a:rPr lang="de-DE" b="1" dirty="0">
                <a:latin typeface="+mn-lt"/>
              </a:rPr>
              <a:t>Absprachen</a:t>
            </a:r>
            <a:r>
              <a:rPr lang="de-DE" dirty="0">
                <a:latin typeface="+mn-lt"/>
              </a:rPr>
              <a:t>, </a:t>
            </a:r>
            <a:r>
              <a:rPr lang="de-DE" b="1" dirty="0">
                <a:latin typeface="+mn-lt"/>
              </a:rPr>
              <a:t>Teamarbeit</a:t>
            </a:r>
            <a:r>
              <a:rPr lang="de-DE" dirty="0">
                <a:latin typeface="+mn-lt"/>
              </a:rPr>
              <a:t> statt Einzelarbeit</a:t>
            </a:r>
            <a:r>
              <a:rPr lang="de-DE" dirty="0" smtClean="0">
                <a:latin typeface="+mn-lt"/>
              </a:rPr>
              <a:t>! </a:t>
            </a:r>
          </a:p>
          <a:p>
            <a:endParaRPr lang="de-DE" dirty="0" smtClean="0">
              <a:latin typeface="+mn-lt"/>
            </a:endParaRPr>
          </a:p>
          <a:p>
            <a:r>
              <a:rPr lang="de-DE" altLang="zh-CN" dirty="0" smtClean="0">
                <a:latin typeface="+mn-lt"/>
              </a:rPr>
              <a:t>Der Prozess kann Aufschluss </a:t>
            </a:r>
            <a:r>
              <a:rPr lang="de-DE" altLang="zh-CN" dirty="0">
                <a:latin typeface="+mn-lt"/>
              </a:rPr>
              <a:t>über </a:t>
            </a:r>
            <a:r>
              <a:rPr lang="de-DE" altLang="zh-CN" dirty="0" smtClean="0">
                <a:latin typeface="+mn-lt"/>
              </a:rPr>
              <a:t>das pädagogisches Selbstverständnis geben und beinhaltet eine kritische </a:t>
            </a:r>
            <a:r>
              <a:rPr lang="de-DE" altLang="zh-CN" dirty="0">
                <a:latin typeface="+mn-lt"/>
              </a:rPr>
              <a:t>Reflexion der pädagogischen Arbeit</a:t>
            </a:r>
            <a:endParaRPr lang="de-DE" dirty="0">
              <a:latin typeface="+mn-lt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0" y="845840"/>
            <a:ext cx="8229600" cy="74867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zh-CN" sz="3600" b="1" dirty="0" err="1" smtClean="0"/>
              <a:t>Bedeutung</a:t>
            </a:r>
            <a:r>
              <a:rPr lang="en-US" altLang="zh-CN" sz="3600" b="1" dirty="0" smtClean="0"/>
              <a:t> des </a:t>
            </a:r>
            <a:r>
              <a:rPr lang="en-US" altLang="zh-CN" sz="3600" b="1" dirty="0" err="1" smtClean="0"/>
              <a:t>schulinternen</a:t>
            </a:r>
            <a:r>
              <a:rPr lang="en-US" altLang="zh-CN" sz="3600" b="1" dirty="0" smtClean="0"/>
              <a:t> </a:t>
            </a:r>
            <a:r>
              <a:rPr lang="en-US" altLang="zh-CN" sz="3600" b="1" dirty="0" err="1" smtClean="0"/>
              <a:t>Fachcurriculums</a:t>
            </a:r>
            <a:endParaRPr lang="de-DE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38745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</p:txBody>
      </p:sp>
      <p:sp>
        <p:nvSpPr>
          <p:cNvPr id="43" name="TextBox 1"/>
          <p:cNvSpPr txBox="1"/>
          <p:nvPr/>
        </p:nvSpPr>
        <p:spPr>
          <a:xfrm>
            <a:off x="251520" y="1800284"/>
            <a:ext cx="8650465" cy="325217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r>
              <a:rPr lang="de-DE" altLang="zh-CN" dirty="0" smtClean="0">
                <a:latin typeface="+mn-lt"/>
              </a:rPr>
              <a:t>Schulinternes Fachcurriculum nicht vorhanden</a:t>
            </a: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endParaRPr lang="de-DE" altLang="zh-CN" dirty="0" smtClean="0">
              <a:latin typeface="+mn-lt"/>
            </a:endParaRP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r>
              <a:rPr lang="de-DE" altLang="zh-CN" dirty="0">
                <a:latin typeface="+mn-lt"/>
              </a:rPr>
              <a:t>n</a:t>
            </a:r>
            <a:r>
              <a:rPr lang="de-DE" altLang="zh-CN" dirty="0" smtClean="0">
                <a:latin typeface="+mn-lt"/>
              </a:rPr>
              <a:t>ur spärliche Festlegungen</a:t>
            </a: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endParaRPr lang="de-DE" altLang="zh-CN" dirty="0" smtClean="0">
              <a:latin typeface="+mn-lt"/>
            </a:endParaRP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r>
              <a:rPr lang="de-DE" altLang="zh-CN" dirty="0" smtClean="0">
                <a:latin typeface="+mn-lt"/>
              </a:rPr>
              <a:t>Abweichungen vom Bildungsplan</a:t>
            </a: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endParaRPr lang="de-DE" altLang="zh-CN" dirty="0" smtClean="0">
              <a:latin typeface="+mn-lt"/>
            </a:endParaRP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r>
              <a:rPr lang="de-DE" altLang="zh-CN" dirty="0">
                <a:latin typeface="+mn-lt"/>
              </a:rPr>
              <a:t>k</a:t>
            </a:r>
            <a:r>
              <a:rPr lang="de-DE" altLang="zh-CN" dirty="0" smtClean="0">
                <a:latin typeface="+mn-lt"/>
              </a:rPr>
              <a:t>ollegiale Kooperation bzw. gemeinsame Unterrichtsvorbereitung „spontan“ und „sporadisch“</a:t>
            </a: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endParaRPr lang="de-DE" altLang="zh-CN" dirty="0" smtClean="0">
              <a:latin typeface="+mn-lt"/>
            </a:endParaRPr>
          </a:p>
          <a:p>
            <a:pPr marL="285750" indent="-285750">
              <a:lnSpc>
                <a:spcPts val="2500"/>
              </a:lnSpc>
              <a:buFont typeface="Arial" pitchFamily="34" charset="0"/>
              <a:buChar char="•"/>
              <a:tabLst/>
            </a:pPr>
            <a:r>
              <a:rPr lang="de-DE" altLang="zh-CN" dirty="0" smtClean="0">
                <a:latin typeface="+mn-lt"/>
              </a:rPr>
              <a:t>Einhaltung von Absprachen (Grad der Verbindlichkeit etc.)</a:t>
            </a:r>
          </a:p>
        </p:txBody>
      </p:sp>
      <p:sp>
        <p:nvSpPr>
          <p:cNvPr id="44" name="TextBox 1"/>
          <p:cNvSpPr txBox="1"/>
          <p:nvPr/>
        </p:nvSpPr>
        <p:spPr>
          <a:xfrm>
            <a:off x="4151104" y="4935279"/>
            <a:ext cx="346249" cy="39690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>
                <a:tab pos="342900" algn="l"/>
              </a:tabLst>
            </a:pPr>
            <a:r>
              <a:rPr lang="en-US" altLang="zh-CN" dirty="0"/>
              <a:t>	</a:t>
            </a: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152400" y="998240"/>
            <a:ext cx="8229600" cy="74867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zh-CN" sz="3200" b="1" dirty="0" smtClean="0"/>
              <a:t>Mögliche Problemfelder</a:t>
            </a:r>
            <a:endParaRPr lang="de-DE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75313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4_09_25 LIS Präsentation allgemein-2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2014_09_25 LIS Präsentation allgemein-2</Template>
  <TotalTime>0</TotalTime>
  <Words>218</Words>
  <Application>Microsoft Office PowerPoint</Application>
  <PresentationFormat>Bildschirmpräsentation (4:3)</PresentationFormat>
  <Paragraphs>48</Paragraphs>
  <Slides>5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7" baseType="lpstr">
      <vt:lpstr>2014_09_25 LIS Präsentation allgemein-2</vt:lpstr>
      <vt:lpstr>1_Benutzerdefiniertes Design</vt:lpstr>
      <vt:lpstr>Das schulinterne Fachcurriculum Sport</vt:lpstr>
      <vt:lpstr>PowerPoint-Präsentation</vt:lpstr>
      <vt:lpstr>PowerPoint-Präsentation</vt:lpstr>
      <vt:lpstr>PowerPoint-Präsentation</vt:lpstr>
      <vt:lpstr>PowerPoint-Präsentation</vt:lpstr>
    </vt:vector>
  </TitlesOfParts>
  <Company>IZLBW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Bildungsplanreform 2016 Sport Sekundarstufe I</dc:title>
  <dc:creator>T K</dc:creator>
  <cp:lastModifiedBy>Job</cp:lastModifiedBy>
  <cp:revision>84</cp:revision>
  <dcterms:created xsi:type="dcterms:W3CDTF">2014-09-30T08:52:01Z</dcterms:created>
  <dcterms:modified xsi:type="dcterms:W3CDTF">2015-10-14T06:55:50Z</dcterms:modified>
</cp:coreProperties>
</file>