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41" r:id="rId1"/>
    <p:sldMasterId id="2147483767" r:id="rId2"/>
  </p:sldMasterIdLst>
  <p:notesMasterIdLst>
    <p:notesMasterId r:id="rId12"/>
  </p:notesMasterIdLst>
  <p:sldIdLst>
    <p:sldId id="257" r:id="rId3"/>
    <p:sldId id="286" r:id="rId4"/>
    <p:sldId id="279" r:id="rId5"/>
    <p:sldId id="280" r:id="rId6"/>
    <p:sldId id="281" r:id="rId7"/>
    <p:sldId id="282" r:id="rId8"/>
    <p:sldId id="283" r:id="rId9"/>
    <p:sldId id="284" r:id="rId10"/>
    <p:sldId id="285" r:id="rId11"/>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9" autoAdjust="0"/>
    <p:restoredTop sz="69748" autoAdjust="0"/>
  </p:normalViewPr>
  <p:slideViewPr>
    <p:cSldViewPr>
      <p:cViewPr>
        <p:scale>
          <a:sx n="79" d="100"/>
          <a:sy n="79" d="100"/>
        </p:scale>
        <p:origin x="-846"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D04685-680F-484C-B856-918F776AAA66}" type="doc">
      <dgm:prSet loTypeId="urn:microsoft.com/office/officeart/2005/8/layout/chevron1" loCatId="process" qsTypeId="urn:microsoft.com/office/officeart/2005/8/quickstyle/3d2" qsCatId="3D" csTypeId="urn:microsoft.com/office/officeart/2005/8/colors/colorful2" csCatId="colorful" phldr="1"/>
      <dgm:spPr/>
      <dgm:t>
        <a:bodyPr/>
        <a:lstStyle/>
        <a:p>
          <a:endParaRPr lang="de-DE"/>
        </a:p>
      </dgm:t>
    </dgm:pt>
    <dgm:pt modelId="{5CDFE408-889C-4297-9CF5-5953423DB323}">
      <dgm:prSet phldrT="[Text]" custT="1"/>
      <dgm:spPr/>
      <dgm:t>
        <a:bodyPr/>
        <a:lstStyle/>
        <a:p>
          <a:r>
            <a:rPr lang="de-DE" sz="2000" dirty="0" smtClean="0"/>
            <a:t>Jahresplanung</a:t>
          </a:r>
          <a:endParaRPr lang="de-DE" sz="2000" dirty="0"/>
        </a:p>
      </dgm:t>
    </dgm:pt>
    <dgm:pt modelId="{41D73D5C-4138-41C9-91E1-8DFACEF9DFED}" type="parTrans" cxnId="{730FEB4F-7C97-40C4-8B40-5D138153E982}">
      <dgm:prSet/>
      <dgm:spPr/>
      <dgm:t>
        <a:bodyPr/>
        <a:lstStyle/>
        <a:p>
          <a:endParaRPr lang="de-DE" sz="2400"/>
        </a:p>
      </dgm:t>
    </dgm:pt>
    <dgm:pt modelId="{BCE52C4F-706A-4D1A-886F-7F560195431B}" type="sibTrans" cxnId="{730FEB4F-7C97-40C4-8B40-5D138153E982}">
      <dgm:prSet/>
      <dgm:spPr/>
      <dgm:t>
        <a:bodyPr/>
        <a:lstStyle/>
        <a:p>
          <a:endParaRPr lang="de-DE" sz="2400"/>
        </a:p>
      </dgm:t>
    </dgm:pt>
    <dgm:pt modelId="{1AFC5DC7-C154-4325-BBC2-803218518FE5}">
      <dgm:prSet phldrT="[Text]" custT="1"/>
      <dgm:spPr/>
      <dgm:t>
        <a:bodyPr/>
        <a:lstStyle/>
        <a:p>
          <a:r>
            <a:rPr lang="de-DE" sz="1800" b="1" smtClean="0"/>
            <a:t>Unterricht</a:t>
          </a:r>
          <a:endParaRPr lang="de-DE" sz="2000" b="1" dirty="0"/>
        </a:p>
      </dgm:t>
    </dgm:pt>
    <dgm:pt modelId="{6BE88750-A4A1-4B50-91AA-0C1615FA5792}" type="parTrans" cxnId="{2528DD29-B861-4248-A6BD-8BBD8F65033B}">
      <dgm:prSet/>
      <dgm:spPr/>
      <dgm:t>
        <a:bodyPr/>
        <a:lstStyle/>
        <a:p>
          <a:endParaRPr lang="de-DE" sz="2400"/>
        </a:p>
      </dgm:t>
    </dgm:pt>
    <dgm:pt modelId="{DA620556-5B04-499F-8C72-B77BFAA95712}" type="sibTrans" cxnId="{2528DD29-B861-4248-A6BD-8BBD8F65033B}">
      <dgm:prSet/>
      <dgm:spPr/>
      <dgm:t>
        <a:bodyPr/>
        <a:lstStyle/>
        <a:p>
          <a:endParaRPr lang="de-DE" sz="2400"/>
        </a:p>
      </dgm:t>
    </dgm:pt>
    <dgm:pt modelId="{D6BA0A9B-B53D-4B56-A643-584C19ED11FC}">
      <dgm:prSet phldrT="[Text]" custT="1"/>
      <dgm:spPr/>
      <dgm:t>
        <a:bodyPr/>
        <a:lstStyle/>
        <a:p>
          <a:r>
            <a:rPr lang="de-DE" sz="2000" dirty="0" smtClean="0"/>
            <a:t>Unterrichtsstunde</a:t>
          </a:r>
          <a:endParaRPr lang="de-DE" sz="2000" dirty="0"/>
        </a:p>
      </dgm:t>
    </dgm:pt>
    <dgm:pt modelId="{94644A26-24A8-463F-ACFB-F249EFF11551}" type="parTrans" cxnId="{B6A2C9DB-EE38-4445-93BF-37331A163059}">
      <dgm:prSet/>
      <dgm:spPr/>
      <dgm:t>
        <a:bodyPr/>
        <a:lstStyle/>
        <a:p>
          <a:endParaRPr lang="de-DE" sz="2400"/>
        </a:p>
      </dgm:t>
    </dgm:pt>
    <dgm:pt modelId="{263E7E06-019A-4FEA-80B4-2CC356239668}" type="sibTrans" cxnId="{B6A2C9DB-EE38-4445-93BF-37331A163059}">
      <dgm:prSet/>
      <dgm:spPr/>
      <dgm:t>
        <a:bodyPr/>
        <a:lstStyle/>
        <a:p>
          <a:endParaRPr lang="de-DE" sz="2400"/>
        </a:p>
      </dgm:t>
    </dgm:pt>
    <dgm:pt modelId="{403D777C-2B55-4BD2-9222-5E04F71B580A}">
      <dgm:prSet phldrT="[Text]" custT="1"/>
      <dgm:spPr/>
      <dgm:t>
        <a:bodyPr/>
        <a:lstStyle/>
        <a:p>
          <a:r>
            <a:rPr lang="de-DE" sz="2000" dirty="0" smtClean="0"/>
            <a:t>Unterrichtsphase</a:t>
          </a:r>
          <a:endParaRPr lang="de-DE" sz="2000" dirty="0"/>
        </a:p>
      </dgm:t>
    </dgm:pt>
    <dgm:pt modelId="{5E49D02B-1340-4137-B5A7-996B03FDB8FC}" type="parTrans" cxnId="{0D7BAADC-74F4-4603-9401-A62A9E67693F}">
      <dgm:prSet/>
      <dgm:spPr/>
      <dgm:t>
        <a:bodyPr/>
        <a:lstStyle/>
        <a:p>
          <a:endParaRPr lang="de-DE" sz="2400"/>
        </a:p>
      </dgm:t>
    </dgm:pt>
    <dgm:pt modelId="{5271DDB1-B1BD-49EF-9675-AF62D942B387}" type="sibTrans" cxnId="{0D7BAADC-74F4-4603-9401-A62A9E67693F}">
      <dgm:prSet/>
      <dgm:spPr/>
      <dgm:t>
        <a:bodyPr/>
        <a:lstStyle/>
        <a:p>
          <a:endParaRPr lang="de-DE" sz="2400"/>
        </a:p>
      </dgm:t>
    </dgm:pt>
    <dgm:pt modelId="{F0272E87-A4A2-4999-9145-6DA935DE3C19}">
      <dgm:prSet phldrT="[Text]" custT="1"/>
      <dgm:spPr/>
      <dgm:t>
        <a:bodyPr/>
        <a:lstStyle/>
        <a:p>
          <a:r>
            <a:rPr lang="de-DE" sz="2000" b="1" dirty="0" smtClean="0">
              <a:ln/>
              <a:effectLst>
                <a:glow rad="520700">
                  <a:schemeClr val="bg1">
                    <a:lumMod val="85000"/>
                    <a:alpha val="40000"/>
                  </a:schemeClr>
                </a:glow>
              </a:effectLst>
            </a:rPr>
            <a:t>Unterrichtvorhaben</a:t>
          </a:r>
          <a:endParaRPr lang="de-DE" sz="2000" b="1" dirty="0">
            <a:ln/>
            <a:effectLst>
              <a:glow rad="520700">
                <a:schemeClr val="bg1">
                  <a:lumMod val="85000"/>
                  <a:alpha val="40000"/>
                </a:schemeClr>
              </a:glow>
            </a:effectLst>
          </a:endParaRPr>
        </a:p>
      </dgm:t>
    </dgm:pt>
    <dgm:pt modelId="{01612E10-DC98-4A7D-BF58-9F10A95766BC}" type="parTrans" cxnId="{E937F0F6-6FB6-458D-88F1-2FA2C457A536}">
      <dgm:prSet/>
      <dgm:spPr/>
      <dgm:t>
        <a:bodyPr/>
        <a:lstStyle/>
        <a:p>
          <a:endParaRPr lang="de-DE" sz="2400"/>
        </a:p>
      </dgm:t>
    </dgm:pt>
    <dgm:pt modelId="{B9CE4BDB-3579-4A66-9E7E-CBF50E7E2B5A}" type="sibTrans" cxnId="{E937F0F6-6FB6-458D-88F1-2FA2C457A536}">
      <dgm:prSet/>
      <dgm:spPr/>
      <dgm:t>
        <a:bodyPr/>
        <a:lstStyle/>
        <a:p>
          <a:endParaRPr lang="de-DE" sz="2400"/>
        </a:p>
      </dgm:t>
    </dgm:pt>
    <dgm:pt modelId="{57C65822-AE02-4D57-803B-7E014E692927}">
      <dgm:prSet phldrT="[Text]" custT="1"/>
      <dgm:spPr/>
      <dgm:t>
        <a:bodyPr/>
        <a:lstStyle/>
        <a:p>
          <a:r>
            <a:rPr lang="de-DE" sz="1800" b="1" smtClean="0"/>
            <a:t>Unterrichts-planung</a:t>
          </a:r>
          <a:endParaRPr lang="de-DE" sz="1800" b="1" dirty="0"/>
        </a:p>
      </dgm:t>
    </dgm:pt>
    <dgm:pt modelId="{9E26B4F7-23B3-4024-8702-4F11715FDD50}" type="sibTrans" cxnId="{7C58ABEF-6B63-4AB8-B435-2339A157F142}">
      <dgm:prSet/>
      <dgm:spPr/>
      <dgm:t>
        <a:bodyPr/>
        <a:lstStyle/>
        <a:p>
          <a:endParaRPr lang="de-DE" sz="2400"/>
        </a:p>
      </dgm:t>
    </dgm:pt>
    <dgm:pt modelId="{FAEDA0CE-0B4F-4583-9647-E50ABFBA4C16}" type="parTrans" cxnId="{7C58ABEF-6B63-4AB8-B435-2339A157F142}">
      <dgm:prSet/>
      <dgm:spPr/>
      <dgm:t>
        <a:bodyPr/>
        <a:lstStyle/>
        <a:p>
          <a:endParaRPr lang="de-DE" sz="2400"/>
        </a:p>
      </dgm:t>
    </dgm:pt>
    <dgm:pt modelId="{DAE1F374-32CB-494E-9E05-5FCD33994CBF}">
      <dgm:prSet phldrT="[Text]" custT="1"/>
      <dgm:spPr/>
      <dgm:t>
        <a:bodyPr/>
        <a:lstStyle/>
        <a:p>
          <a:r>
            <a:rPr lang="de-DE" sz="1800" b="1" dirty="0" smtClean="0"/>
            <a:t>Schulinternes Fachcurriculum</a:t>
          </a:r>
          <a:endParaRPr lang="de-DE" sz="1800" b="1" dirty="0"/>
        </a:p>
      </dgm:t>
    </dgm:pt>
    <dgm:pt modelId="{BC872140-D93D-4229-867A-A06876659EA7}" type="sibTrans" cxnId="{C880B443-AC74-41A2-B895-7267BD404A37}">
      <dgm:prSet/>
      <dgm:spPr/>
      <dgm:t>
        <a:bodyPr/>
        <a:lstStyle/>
        <a:p>
          <a:endParaRPr lang="de-DE" sz="2400"/>
        </a:p>
      </dgm:t>
    </dgm:pt>
    <dgm:pt modelId="{99F2962D-B614-4855-8C48-87EE4DE35F0E}" type="parTrans" cxnId="{C880B443-AC74-41A2-B895-7267BD404A37}">
      <dgm:prSet/>
      <dgm:spPr/>
      <dgm:t>
        <a:bodyPr/>
        <a:lstStyle/>
        <a:p>
          <a:endParaRPr lang="de-DE" sz="2400"/>
        </a:p>
      </dgm:t>
    </dgm:pt>
    <dgm:pt modelId="{47946200-18C4-47C5-98A1-3E852014C3EC}" type="pres">
      <dgm:prSet presAssocID="{72D04685-680F-484C-B856-918F776AAA66}" presName="Name0" presStyleCnt="0">
        <dgm:presLayoutVars>
          <dgm:dir/>
          <dgm:animLvl val="lvl"/>
          <dgm:resizeHandles val="exact"/>
        </dgm:presLayoutVars>
      </dgm:prSet>
      <dgm:spPr/>
      <dgm:t>
        <a:bodyPr/>
        <a:lstStyle/>
        <a:p>
          <a:endParaRPr lang="de-DE"/>
        </a:p>
      </dgm:t>
    </dgm:pt>
    <dgm:pt modelId="{2AE08151-B191-4C0E-89F3-B5E0214319C6}" type="pres">
      <dgm:prSet presAssocID="{DAE1F374-32CB-494E-9E05-5FCD33994CBF}" presName="composite" presStyleCnt="0"/>
      <dgm:spPr/>
      <dgm:t>
        <a:bodyPr/>
        <a:lstStyle/>
        <a:p>
          <a:endParaRPr lang="de-DE"/>
        </a:p>
      </dgm:t>
    </dgm:pt>
    <dgm:pt modelId="{CB036FD0-0ED3-4E24-901D-6D7A2C059025}" type="pres">
      <dgm:prSet presAssocID="{DAE1F374-32CB-494E-9E05-5FCD33994CBF}" presName="parTx" presStyleLbl="node1" presStyleIdx="0" presStyleCnt="3" custLinFactNeighborX="-2076" custLinFactNeighborY="335">
        <dgm:presLayoutVars>
          <dgm:chMax val="0"/>
          <dgm:chPref val="0"/>
          <dgm:bulletEnabled val="1"/>
        </dgm:presLayoutVars>
      </dgm:prSet>
      <dgm:spPr/>
      <dgm:t>
        <a:bodyPr/>
        <a:lstStyle/>
        <a:p>
          <a:endParaRPr lang="de-DE"/>
        </a:p>
      </dgm:t>
    </dgm:pt>
    <dgm:pt modelId="{A1D4DA12-AF30-4ED8-ABE8-B9CBC7651905}" type="pres">
      <dgm:prSet presAssocID="{DAE1F374-32CB-494E-9E05-5FCD33994CBF}" presName="desTx" presStyleLbl="revTx" presStyleIdx="0" presStyleCnt="2">
        <dgm:presLayoutVars>
          <dgm:bulletEnabled val="1"/>
        </dgm:presLayoutVars>
      </dgm:prSet>
      <dgm:spPr/>
      <dgm:t>
        <a:bodyPr/>
        <a:lstStyle/>
        <a:p>
          <a:endParaRPr lang="de-DE"/>
        </a:p>
      </dgm:t>
    </dgm:pt>
    <dgm:pt modelId="{FFBD048B-532C-40EF-AD45-A2BB57220540}" type="pres">
      <dgm:prSet presAssocID="{BC872140-D93D-4229-867A-A06876659EA7}" presName="space" presStyleCnt="0"/>
      <dgm:spPr/>
      <dgm:t>
        <a:bodyPr/>
        <a:lstStyle/>
        <a:p>
          <a:endParaRPr lang="de-DE"/>
        </a:p>
      </dgm:t>
    </dgm:pt>
    <dgm:pt modelId="{277957A1-118A-48A9-B51D-B2E9F78D71A1}" type="pres">
      <dgm:prSet presAssocID="{57C65822-AE02-4D57-803B-7E014E692927}" presName="composite" presStyleCnt="0"/>
      <dgm:spPr/>
      <dgm:t>
        <a:bodyPr/>
        <a:lstStyle/>
        <a:p>
          <a:endParaRPr lang="de-DE"/>
        </a:p>
      </dgm:t>
    </dgm:pt>
    <dgm:pt modelId="{A5A2CFDE-A261-44A3-A429-3A46DB3CFA74}" type="pres">
      <dgm:prSet presAssocID="{57C65822-AE02-4D57-803B-7E014E692927}" presName="parTx" presStyleLbl="node1" presStyleIdx="1" presStyleCnt="3">
        <dgm:presLayoutVars>
          <dgm:chMax val="0"/>
          <dgm:chPref val="0"/>
          <dgm:bulletEnabled val="1"/>
        </dgm:presLayoutVars>
      </dgm:prSet>
      <dgm:spPr/>
      <dgm:t>
        <a:bodyPr/>
        <a:lstStyle/>
        <a:p>
          <a:endParaRPr lang="de-DE"/>
        </a:p>
      </dgm:t>
    </dgm:pt>
    <dgm:pt modelId="{C6232774-E93E-4FFD-A354-B55BB342A156}" type="pres">
      <dgm:prSet presAssocID="{57C65822-AE02-4D57-803B-7E014E692927}" presName="desTx" presStyleLbl="revTx" presStyleIdx="0" presStyleCnt="2">
        <dgm:presLayoutVars>
          <dgm:bulletEnabled val="1"/>
        </dgm:presLayoutVars>
      </dgm:prSet>
      <dgm:spPr/>
      <dgm:t>
        <a:bodyPr/>
        <a:lstStyle/>
        <a:p>
          <a:endParaRPr lang="de-DE"/>
        </a:p>
      </dgm:t>
    </dgm:pt>
    <dgm:pt modelId="{FBE22F16-48C2-4BEA-93A4-D55909457AC2}" type="pres">
      <dgm:prSet presAssocID="{9E26B4F7-23B3-4024-8702-4F11715FDD50}" presName="space" presStyleCnt="0"/>
      <dgm:spPr/>
      <dgm:t>
        <a:bodyPr/>
        <a:lstStyle/>
        <a:p>
          <a:endParaRPr lang="de-DE"/>
        </a:p>
      </dgm:t>
    </dgm:pt>
    <dgm:pt modelId="{F8A2576C-581D-4E6E-B7B4-9FA9F864FA34}" type="pres">
      <dgm:prSet presAssocID="{1AFC5DC7-C154-4325-BBC2-803218518FE5}" presName="composite" presStyleCnt="0"/>
      <dgm:spPr/>
      <dgm:t>
        <a:bodyPr/>
        <a:lstStyle/>
        <a:p>
          <a:endParaRPr lang="de-DE"/>
        </a:p>
      </dgm:t>
    </dgm:pt>
    <dgm:pt modelId="{7A6EF623-7026-4A56-B666-16F3EC7EAB42}" type="pres">
      <dgm:prSet presAssocID="{1AFC5DC7-C154-4325-BBC2-803218518FE5}" presName="parTx" presStyleLbl="node1" presStyleIdx="2" presStyleCnt="3">
        <dgm:presLayoutVars>
          <dgm:chMax val="0"/>
          <dgm:chPref val="0"/>
          <dgm:bulletEnabled val="1"/>
        </dgm:presLayoutVars>
      </dgm:prSet>
      <dgm:spPr/>
      <dgm:t>
        <a:bodyPr/>
        <a:lstStyle/>
        <a:p>
          <a:endParaRPr lang="de-DE"/>
        </a:p>
      </dgm:t>
    </dgm:pt>
    <dgm:pt modelId="{40CD67B2-8791-4E7F-BE12-D4A500926165}" type="pres">
      <dgm:prSet presAssocID="{1AFC5DC7-C154-4325-BBC2-803218518FE5}" presName="desTx" presStyleLbl="revTx" presStyleIdx="1" presStyleCnt="2">
        <dgm:presLayoutVars>
          <dgm:bulletEnabled val="1"/>
        </dgm:presLayoutVars>
      </dgm:prSet>
      <dgm:spPr/>
      <dgm:t>
        <a:bodyPr/>
        <a:lstStyle/>
        <a:p>
          <a:endParaRPr lang="de-DE"/>
        </a:p>
      </dgm:t>
    </dgm:pt>
  </dgm:ptLst>
  <dgm:cxnLst>
    <dgm:cxn modelId="{CC1EE14C-FCC4-4503-8310-82DE46F63385}" type="presOf" srcId="{DAE1F374-32CB-494E-9E05-5FCD33994CBF}" destId="{CB036FD0-0ED3-4E24-901D-6D7A2C059025}" srcOrd="0" destOrd="0" presId="urn:microsoft.com/office/officeart/2005/8/layout/chevron1"/>
    <dgm:cxn modelId="{0D7BAADC-74F4-4603-9401-A62A9E67693F}" srcId="{1AFC5DC7-C154-4325-BBC2-803218518FE5}" destId="{403D777C-2B55-4BD2-9222-5E04F71B580A}" srcOrd="1" destOrd="0" parTransId="{5E49D02B-1340-4137-B5A7-996B03FDB8FC}" sibTransId="{5271DDB1-B1BD-49EF-9675-AF62D942B387}"/>
    <dgm:cxn modelId="{E937F0F6-6FB6-458D-88F1-2FA2C457A536}" srcId="{57C65822-AE02-4D57-803B-7E014E692927}" destId="{F0272E87-A4A2-4999-9145-6DA935DE3C19}" srcOrd="1" destOrd="0" parTransId="{01612E10-DC98-4A7D-BF58-9F10A95766BC}" sibTransId="{B9CE4BDB-3579-4A66-9E7E-CBF50E7E2B5A}"/>
    <dgm:cxn modelId="{AECA58DA-0291-4149-9468-D21890BF6BE9}" type="presOf" srcId="{1AFC5DC7-C154-4325-BBC2-803218518FE5}" destId="{7A6EF623-7026-4A56-B666-16F3EC7EAB42}" srcOrd="0" destOrd="0" presId="urn:microsoft.com/office/officeart/2005/8/layout/chevron1"/>
    <dgm:cxn modelId="{7DE228C5-922A-4B3E-8AEE-E82D4AC60491}" type="presOf" srcId="{F0272E87-A4A2-4999-9145-6DA935DE3C19}" destId="{C6232774-E93E-4FFD-A354-B55BB342A156}" srcOrd="0" destOrd="1" presId="urn:microsoft.com/office/officeart/2005/8/layout/chevron1"/>
    <dgm:cxn modelId="{2528DD29-B861-4248-A6BD-8BBD8F65033B}" srcId="{72D04685-680F-484C-B856-918F776AAA66}" destId="{1AFC5DC7-C154-4325-BBC2-803218518FE5}" srcOrd="2" destOrd="0" parTransId="{6BE88750-A4A1-4B50-91AA-0C1615FA5792}" sibTransId="{DA620556-5B04-499F-8C72-B77BFAA95712}"/>
    <dgm:cxn modelId="{402FB94B-AEE3-4594-AA34-9E54D47E8B84}" type="presOf" srcId="{72D04685-680F-484C-B856-918F776AAA66}" destId="{47946200-18C4-47C5-98A1-3E852014C3EC}" srcOrd="0" destOrd="0" presId="urn:microsoft.com/office/officeart/2005/8/layout/chevron1"/>
    <dgm:cxn modelId="{7C58ABEF-6B63-4AB8-B435-2339A157F142}" srcId="{72D04685-680F-484C-B856-918F776AAA66}" destId="{57C65822-AE02-4D57-803B-7E014E692927}" srcOrd="1" destOrd="0" parTransId="{FAEDA0CE-0B4F-4583-9647-E50ABFBA4C16}" sibTransId="{9E26B4F7-23B3-4024-8702-4F11715FDD50}"/>
    <dgm:cxn modelId="{C74FB92D-F38F-4710-98B0-E8109B955499}" type="presOf" srcId="{57C65822-AE02-4D57-803B-7E014E692927}" destId="{A5A2CFDE-A261-44A3-A429-3A46DB3CFA74}" srcOrd="0" destOrd="0" presId="urn:microsoft.com/office/officeart/2005/8/layout/chevron1"/>
    <dgm:cxn modelId="{76EE14C3-8D01-4D58-82C2-D0A48CC98D27}" type="presOf" srcId="{5CDFE408-889C-4297-9CF5-5953423DB323}" destId="{C6232774-E93E-4FFD-A354-B55BB342A156}" srcOrd="0" destOrd="0" presId="urn:microsoft.com/office/officeart/2005/8/layout/chevron1"/>
    <dgm:cxn modelId="{1E17F16B-E65F-4F60-AB70-7BBF540982D0}" type="presOf" srcId="{403D777C-2B55-4BD2-9222-5E04F71B580A}" destId="{40CD67B2-8791-4E7F-BE12-D4A500926165}" srcOrd="0" destOrd="1" presId="urn:microsoft.com/office/officeart/2005/8/layout/chevron1"/>
    <dgm:cxn modelId="{C880B443-AC74-41A2-B895-7267BD404A37}" srcId="{72D04685-680F-484C-B856-918F776AAA66}" destId="{DAE1F374-32CB-494E-9E05-5FCD33994CBF}" srcOrd="0" destOrd="0" parTransId="{99F2962D-B614-4855-8C48-87EE4DE35F0E}" sibTransId="{BC872140-D93D-4229-867A-A06876659EA7}"/>
    <dgm:cxn modelId="{9EB0D3CC-2071-4563-A270-22CB96497ED1}" type="presOf" srcId="{D6BA0A9B-B53D-4B56-A643-584C19ED11FC}" destId="{40CD67B2-8791-4E7F-BE12-D4A500926165}" srcOrd="0" destOrd="0" presId="urn:microsoft.com/office/officeart/2005/8/layout/chevron1"/>
    <dgm:cxn modelId="{730FEB4F-7C97-40C4-8B40-5D138153E982}" srcId="{57C65822-AE02-4D57-803B-7E014E692927}" destId="{5CDFE408-889C-4297-9CF5-5953423DB323}" srcOrd="0" destOrd="0" parTransId="{41D73D5C-4138-41C9-91E1-8DFACEF9DFED}" sibTransId="{BCE52C4F-706A-4D1A-886F-7F560195431B}"/>
    <dgm:cxn modelId="{B6A2C9DB-EE38-4445-93BF-37331A163059}" srcId="{1AFC5DC7-C154-4325-BBC2-803218518FE5}" destId="{D6BA0A9B-B53D-4B56-A643-584C19ED11FC}" srcOrd="0" destOrd="0" parTransId="{94644A26-24A8-463F-ACFB-F249EFF11551}" sibTransId="{263E7E06-019A-4FEA-80B4-2CC356239668}"/>
    <dgm:cxn modelId="{76C84A7C-AB59-46E2-9863-B0083FCED71D}" type="presParOf" srcId="{47946200-18C4-47C5-98A1-3E852014C3EC}" destId="{2AE08151-B191-4C0E-89F3-B5E0214319C6}" srcOrd="0" destOrd="0" presId="urn:microsoft.com/office/officeart/2005/8/layout/chevron1"/>
    <dgm:cxn modelId="{0A2577F0-82CF-42AE-ACE0-41F9F7767A22}" type="presParOf" srcId="{2AE08151-B191-4C0E-89F3-B5E0214319C6}" destId="{CB036FD0-0ED3-4E24-901D-6D7A2C059025}" srcOrd="0" destOrd="0" presId="urn:microsoft.com/office/officeart/2005/8/layout/chevron1"/>
    <dgm:cxn modelId="{A648CC6B-621B-4271-9FFB-839398055ECA}" type="presParOf" srcId="{2AE08151-B191-4C0E-89F3-B5E0214319C6}" destId="{A1D4DA12-AF30-4ED8-ABE8-B9CBC7651905}" srcOrd="1" destOrd="0" presId="urn:microsoft.com/office/officeart/2005/8/layout/chevron1"/>
    <dgm:cxn modelId="{86C29639-D24C-4F79-9F81-57C79FF873AB}" type="presParOf" srcId="{47946200-18C4-47C5-98A1-3E852014C3EC}" destId="{FFBD048B-532C-40EF-AD45-A2BB57220540}" srcOrd="1" destOrd="0" presId="urn:microsoft.com/office/officeart/2005/8/layout/chevron1"/>
    <dgm:cxn modelId="{371AC8AE-86DC-4110-B3F0-CC72A1C7A42A}" type="presParOf" srcId="{47946200-18C4-47C5-98A1-3E852014C3EC}" destId="{277957A1-118A-48A9-B51D-B2E9F78D71A1}" srcOrd="2" destOrd="0" presId="urn:microsoft.com/office/officeart/2005/8/layout/chevron1"/>
    <dgm:cxn modelId="{7CEBD186-ABEC-4947-898B-F812744D88C1}" type="presParOf" srcId="{277957A1-118A-48A9-B51D-B2E9F78D71A1}" destId="{A5A2CFDE-A261-44A3-A429-3A46DB3CFA74}" srcOrd="0" destOrd="0" presId="urn:microsoft.com/office/officeart/2005/8/layout/chevron1"/>
    <dgm:cxn modelId="{12B0AE0F-CCB6-447C-8EBA-7A005C3E8867}" type="presParOf" srcId="{277957A1-118A-48A9-B51D-B2E9F78D71A1}" destId="{C6232774-E93E-4FFD-A354-B55BB342A156}" srcOrd="1" destOrd="0" presId="urn:microsoft.com/office/officeart/2005/8/layout/chevron1"/>
    <dgm:cxn modelId="{F1D475F4-8112-4D06-81CB-54F8AA9BA6C8}" type="presParOf" srcId="{47946200-18C4-47C5-98A1-3E852014C3EC}" destId="{FBE22F16-48C2-4BEA-93A4-D55909457AC2}" srcOrd="3" destOrd="0" presId="urn:microsoft.com/office/officeart/2005/8/layout/chevron1"/>
    <dgm:cxn modelId="{0F178D00-ABDF-4CC8-B5A4-3A7254DABD2C}" type="presParOf" srcId="{47946200-18C4-47C5-98A1-3E852014C3EC}" destId="{F8A2576C-581D-4E6E-B7B4-9FA9F864FA34}" srcOrd="4" destOrd="0" presId="urn:microsoft.com/office/officeart/2005/8/layout/chevron1"/>
    <dgm:cxn modelId="{B748A969-BDEE-422C-A7E3-ED89B2EC725D}" type="presParOf" srcId="{F8A2576C-581D-4E6E-B7B4-9FA9F864FA34}" destId="{7A6EF623-7026-4A56-B666-16F3EC7EAB42}" srcOrd="0" destOrd="0" presId="urn:microsoft.com/office/officeart/2005/8/layout/chevron1"/>
    <dgm:cxn modelId="{6F5FC505-3C14-4616-B6AC-067AD4C2D8F6}" type="presParOf" srcId="{F8A2576C-581D-4E6E-B7B4-9FA9F864FA34}" destId="{40CD67B2-8791-4E7F-BE12-D4A500926165}"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2000" dirty="0" smtClean="0"/>
            <a:t>Sportpädagogische Perspektiven </a:t>
          </a:r>
          <a:br>
            <a:rPr lang="de-DE" sz="2000" dirty="0" smtClean="0"/>
          </a:br>
          <a:r>
            <a:rPr lang="de-DE" sz="2000" dirty="0" smtClean="0"/>
            <a:t>(</a:t>
          </a:r>
          <a:r>
            <a:rPr lang="de-DE" sz="1600" dirty="0" smtClean="0"/>
            <a:t>und ggf. Leitperspektiven)</a:t>
          </a:r>
          <a:endParaRPr lang="de-DE" sz="2000" b="0" dirty="0">
            <a:solidFill>
              <a:schemeClr val="bg1"/>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2400" dirty="0" smtClean="0"/>
            <a:t>Inhalte</a:t>
          </a:r>
          <a:endParaRPr lang="de-DE" sz="2400" dirty="0"/>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2800" dirty="0" smtClean="0"/>
            <a:t>Inhaltsbezogene Kompetenzen</a:t>
          </a:r>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5F52463D-EA36-456D-B83F-5C41C6B26EAA}" type="presOf" srcId="{8C65BB10-BF9F-4893-9FE4-CEF0804527E6}" destId="{5675097C-D7E3-404D-B5C3-92BB558A1931}" srcOrd="0" destOrd="0" presId="urn:microsoft.com/office/officeart/2005/8/layout/cycle7"/>
    <dgm:cxn modelId="{059B8858-CC43-4828-A1CD-97CD5E0F7253}" type="presOf" srcId="{83459BA4-C1AA-444E-96B6-F1776CB7FA10}" destId="{660FF1B1-5B92-42C2-BF58-077F475F0FB7}" srcOrd="1" destOrd="0" presId="urn:microsoft.com/office/officeart/2005/8/layout/cycle7"/>
    <dgm:cxn modelId="{78D91540-5553-4C22-B88E-0CF4D8AAD9FC}" srcId="{8177976A-8712-4757-9A5F-ED476253D0D0}" destId="{4BE994C6-1B98-4B98-B0AF-69A9A960633E}" srcOrd="0" destOrd="0" parTransId="{C811FED2-CC3F-408C-9D28-A6693DD6F524}" sibTransId="{83459BA4-C1AA-444E-96B6-F1776CB7FA10}"/>
    <dgm:cxn modelId="{FDCF3548-F610-45C2-9C56-D979EB651061}" type="presOf" srcId="{2C6A88CE-CAA1-4999-AA5D-284C6EA86780}" destId="{0C7B717E-CABC-4DE6-BA9C-8EBE0FE8D08B}" srcOrd="1" destOrd="0" presId="urn:microsoft.com/office/officeart/2005/8/layout/cycle7"/>
    <dgm:cxn modelId="{8FA8E0A4-AD74-42A0-B8EC-94E86407F6FE}" type="presOf" srcId="{2C6A88CE-CAA1-4999-AA5D-284C6EA86780}" destId="{ADA2CEB1-862A-4EF7-97C4-50AB9A84241B}" srcOrd="0" destOrd="0" presId="urn:microsoft.com/office/officeart/2005/8/layout/cycle7"/>
    <dgm:cxn modelId="{72FFCC69-74F8-46E4-B5FA-993337BBE985}" type="presOf" srcId="{8177976A-8712-4757-9A5F-ED476253D0D0}" destId="{8EBC9902-097C-44C1-B945-555823D57B31}" srcOrd="0" destOrd="0" presId="urn:microsoft.com/office/officeart/2005/8/layout/cycle7"/>
    <dgm:cxn modelId="{D623CE1C-EB48-454D-9F3A-387B3D7FAA1E}" type="presOf" srcId="{1C167C73-23B0-4054-90B7-3BC854DCB903}" destId="{DA16CDFE-8021-4DD7-9D14-696549A1FBF2}" srcOrd="0" destOrd="0" presId="urn:microsoft.com/office/officeart/2005/8/layout/cycle7"/>
    <dgm:cxn modelId="{8578A320-2599-4608-AA8B-5FC5C9742534}" type="presOf" srcId="{4BE994C6-1B98-4B98-B0AF-69A9A960633E}" destId="{AC22D123-47ED-4E38-82EE-B0627B135CBC}" srcOrd="0"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A997BFB3-FC85-40B5-BC40-7A5E80211597}" type="presOf" srcId="{83459BA4-C1AA-444E-96B6-F1776CB7FA10}" destId="{F77B2B4B-E146-4F58-8FE4-9A171BDE05E0}" srcOrd="0" destOrd="0" presId="urn:microsoft.com/office/officeart/2005/8/layout/cycle7"/>
    <dgm:cxn modelId="{EDD10F62-3E46-499C-BE7E-45DFA96F3636}" type="presOf" srcId="{1C167C73-23B0-4054-90B7-3BC854DCB903}" destId="{B77CFEFB-21D0-4142-A9A7-DB456172EDED}" srcOrd="1" destOrd="0" presId="urn:microsoft.com/office/officeart/2005/8/layout/cycle7"/>
    <dgm:cxn modelId="{C6E27E71-2469-4309-94B7-81442B370F53}" srcId="{8177976A-8712-4757-9A5F-ED476253D0D0}" destId="{4258839B-3277-4D39-8FE1-4FAB275E2F44}" srcOrd="2" destOrd="0" parTransId="{9A6B3C63-C98C-442A-8DE3-AFBEBD0D2525}" sibTransId="{2C6A88CE-CAA1-4999-AA5D-284C6EA86780}"/>
    <dgm:cxn modelId="{14552061-9FDF-45A0-902A-3717E1B934CD}" type="presOf" srcId="{4258839B-3277-4D39-8FE1-4FAB275E2F44}" destId="{6406D444-82CC-4145-9D69-F849316C5F32}" srcOrd="0" destOrd="0" presId="urn:microsoft.com/office/officeart/2005/8/layout/cycle7"/>
    <dgm:cxn modelId="{E9E84A85-7B71-439C-A2A6-D908C9EDEACD}" type="presParOf" srcId="{8EBC9902-097C-44C1-B945-555823D57B31}" destId="{AC22D123-47ED-4E38-82EE-B0627B135CBC}" srcOrd="0" destOrd="0" presId="urn:microsoft.com/office/officeart/2005/8/layout/cycle7"/>
    <dgm:cxn modelId="{9C1528AC-9B2C-4B70-862B-B2D04014F76D}" type="presParOf" srcId="{8EBC9902-097C-44C1-B945-555823D57B31}" destId="{F77B2B4B-E146-4F58-8FE4-9A171BDE05E0}" srcOrd="1" destOrd="0" presId="urn:microsoft.com/office/officeart/2005/8/layout/cycle7"/>
    <dgm:cxn modelId="{3843EF9E-486D-45A9-B5A2-6EF241AB576B}" type="presParOf" srcId="{F77B2B4B-E146-4F58-8FE4-9A171BDE05E0}" destId="{660FF1B1-5B92-42C2-BF58-077F475F0FB7}" srcOrd="0" destOrd="0" presId="urn:microsoft.com/office/officeart/2005/8/layout/cycle7"/>
    <dgm:cxn modelId="{9DA64A34-BCD7-4B93-8930-BDE96CE2860B}" type="presParOf" srcId="{8EBC9902-097C-44C1-B945-555823D57B31}" destId="{5675097C-D7E3-404D-B5C3-92BB558A1931}" srcOrd="2" destOrd="0" presId="urn:microsoft.com/office/officeart/2005/8/layout/cycle7"/>
    <dgm:cxn modelId="{4A882CCE-46A4-4FD6-9DF6-66B2324D0AFC}" type="presParOf" srcId="{8EBC9902-097C-44C1-B945-555823D57B31}" destId="{DA16CDFE-8021-4DD7-9D14-696549A1FBF2}" srcOrd="3" destOrd="0" presId="urn:microsoft.com/office/officeart/2005/8/layout/cycle7"/>
    <dgm:cxn modelId="{29F0EF2D-87D3-4D8E-9238-1F8FD5401954}" type="presParOf" srcId="{DA16CDFE-8021-4DD7-9D14-696549A1FBF2}" destId="{B77CFEFB-21D0-4142-A9A7-DB456172EDED}" srcOrd="0" destOrd="0" presId="urn:microsoft.com/office/officeart/2005/8/layout/cycle7"/>
    <dgm:cxn modelId="{411892E7-DD6B-41E9-98F9-10CCBD7CEB38}" type="presParOf" srcId="{8EBC9902-097C-44C1-B945-555823D57B31}" destId="{6406D444-82CC-4145-9D69-F849316C5F32}" srcOrd="4" destOrd="0" presId="urn:microsoft.com/office/officeart/2005/8/layout/cycle7"/>
    <dgm:cxn modelId="{9D546523-1270-4304-89C4-88DF4AE178C6}" type="presParOf" srcId="{8EBC9902-097C-44C1-B945-555823D57B31}" destId="{ADA2CEB1-862A-4EF7-97C4-50AB9A84241B}" srcOrd="5" destOrd="0" presId="urn:microsoft.com/office/officeart/2005/8/layout/cycle7"/>
    <dgm:cxn modelId="{FC15E4EC-260F-48C6-9B65-2D18E419DE3F}"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1600" b="0" dirty="0" smtClean="0">
              <a:solidFill>
                <a:schemeClr val="bg1"/>
              </a:solidFill>
              <a:latin typeface="Arial" panose="020B0604020202020204" pitchFamily="34" charset="0"/>
              <a:cs typeface="Arial" panose="020B0604020202020204" pitchFamily="34" charset="0"/>
            </a:rPr>
            <a:t>Bewegungserziehung</a:t>
          </a:r>
        </a:p>
        <a:p>
          <a:r>
            <a:rPr lang="de-DE" sz="1600" b="0" dirty="0" smtClean="0">
              <a:solidFill>
                <a:schemeClr val="bg1"/>
              </a:solidFill>
              <a:latin typeface="Arial" panose="020B0604020202020204" pitchFamily="34" charset="0"/>
              <a:cs typeface="Arial" panose="020B0604020202020204" pitchFamily="34" charset="0"/>
            </a:rPr>
            <a:t>Leistungserziehung</a:t>
          </a:r>
        </a:p>
        <a:p>
          <a:r>
            <a:rPr lang="de-DE" sz="1600" b="0" dirty="0" smtClean="0">
              <a:solidFill>
                <a:schemeClr val="bg1"/>
              </a:solidFill>
              <a:latin typeface="Arial" panose="020B0604020202020204" pitchFamily="34" charset="0"/>
              <a:cs typeface="Arial" panose="020B0604020202020204" pitchFamily="34" charset="0"/>
            </a:rPr>
            <a:t>Sozialerziehung</a:t>
          </a:r>
        </a:p>
        <a:p>
          <a:r>
            <a:rPr lang="de-DE" sz="1600" b="0" dirty="0" smtClean="0">
              <a:solidFill>
                <a:schemeClr val="bg1"/>
              </a:solidFill>
              <a:latin typeface="Arial" panose="020B0604020202020204" pitchFamily="34" charset="0"/>
              <a:cs typeface="Arial" panose="020B0604020202020204" pitchFamily="34" charset="0"/>
            </a:rPr>
            <a:t>BTV</a:t>
          </a:r>
          <a:endParaRPr lang="de-DE" sz="1600" b="0" dirty="0">
            <a:solidFill>
              <a:schemeClr val="bg1"/>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2400" dirty="0" smtClean="0"/>
            <a:t>Inhalte</a:t>
          </a:r>
          <a:endParaRPr lang="de-DE" sz="2400" dirty="0"/>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1800" dirty="0" smtClean="0"/>
            <a:t>Spielen – </a:t>
          </a:r>
          <a:br>
            <a:rPr lang="de-DE" sz="1800" dirty="0" smtClean="0"/>
          </a:br>
          <a:r>
            <a:rPr lang="de-DE" sz="1800" dirty="0" smtClean="0"/>
            <a:t>altersgemäße Spielfähigkeit in strukturverschiedenen Kleinen und Großen Spielen sowie mit unterschiedlichen Spielgeräten</a:t>
          </a:r>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69803632-DD29-443B-8DDE-D74EE10F974E}" type="presOf" srcId="{4BE994C6-1B98-4B98-B0AF-69A9A960633E}" destId="{AC22D123-47ED-4E38-82EE-B0627B135CBC}" srcOrd="0" destOrd="0" presId="urn:microsoft.com/office/officeart/2005/8/layout/cycle7"/>
    <dgm:cxn modelId="{563D274F-794E-46E9-8B20-C5D29CE59A14}" type="presOf" srcId="{8C65BB10-BF9F-4893-9FE4-CEF0804527E6}" destId="{5675097C-D7E3-404D-B5C3-92BB558A1931}" srcOrd="0" destOrd="0" presId="urn:microsoft.com/office/officeart/2005/8/layout/cycle7"/>
    <dgm:cxn modelId="{D7A12DA7-D049-4573-8D5F-BDEBC4E0BE55}" type="presOf" srcId="{83459BA4-C1AA-444E-96B6-F1776CB7FA10}" destId="{F77B2B4B-E146-4F58-8FE4-9A171BDE05E0}" srcOrd="0" destOrd="0" presId="urn:microsoft.com/office/officeart/2005/8/layout/cycle7"/>
    <dgm:cxn modelId="{62CED1D7-D7AD-4A53-A565-2CF17C5A6C0A}" type="presOf" srcId="{83459BA4-C1AA-444E-96B6-F1776CB7FA10}" destId="{660FF1B1-5B92-42C2-BF58-077F475F0FB7}" srcOrd="1" destOrd="0" presId="urn:microsoft.com/office/officeart/2005/8/layout/cycle7"/>
    <dgm:cxn modelId="{BA47145E-F9C6-4198-815D-93E70B1C30CD}" type="presOf" srcId="{8177976A-8712-4757-9A5F-ED476253D0D0}" destId="{8EBC9902-097C-44C1-B945-555823D57B31}" srcOrd="0" destOrd="0" presId="urn:microsoft.com/office/officeart/2005/8/layout/cycle7"/>
    <dgm:cxn modelId="{1B42FBC1-F7FD-4EFC-830B-0560E1AA682D}" type="presOf" srcId="{1C167C73-23B0-4054-90B7-3BC854DCB903}" destId="{B77CFEFB-21D0-4142-A9A7-DB456172EDED}" srcOrd="1" destOrd="0" presId="urn:microsoft.com/office/officeart/2005/8/layout/cycle7"/>
    <dgm:cxn modelId="{ADEABC18-9373-4517-BE01-0FE65C0439B5}" type="presOf" srcId="{4258839B-3277-4D39-8FE1-4FAB275E2F44}" destId="{6406D444-82CC-4145-9D69-F849316C5F32}" srcOrd="0"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F17D92AE-1615-4AA0-A3D1-06793999859D}" type="presOf" srcId="{2C6A88CE-CAA1-4999-AA5D-284C6EA86780}" destId="{0C7B717E-CABC-4DE6-BA9C-8EBE0FE8D08B}" srcOrd="1" destOrd="0" presId="urn:microsoft.com/office/officeart/2005/8/layout/cycle7"/>
    <dgm:cxn modelId="{73697B2D-324E-4F5E-9E96-0FFCE4F3A1E1}" type="presOf" srcId="{2C6A88CE-CAA1-4999-AA5D-284C6EA86780}" destId="{ADA2CEB1-862A-4EF7-97C4-50AB9A84241B}" srcOrd="0" destOrd="0" presId="urn:microsoft.com/office/officeart/2005/8/layout/cycle7"/>
    <dgm:cxn modelId="{CE1C2629-CA75-418E-B000-A64106DC3DBF}" type="presOf" srcId="{1C167C73-23B0-4054-90B7-3BC854DCB903}" destId="{DA16CDFE-8021-4DD7-9D14-696549A1FBF2}" srcOrd="0" destOrd="0" presId="urn:microsoft.com/office/officeart/2005/8/layout/cycle7"/>
    <dgm:cxn modelId="{C6E27E71-2469-4309-94B7-81442B370F53}" srcId="{8177976A-8712-4757-9A5F-ED476253D0D0}" destId="{4258839B-3277-4D39-8FE1-4FAB275E2F44}" srcOrd="2" destOrd="0" parTransId="{9A6B3C63-C98C-442A-8DE3-AFBEBD0D2525}" sibTransId="{2C6A88CE-CAA1-4999-AA5D-284C6EA86780}"/>
    <dgm:cxn modelId="{78D91540-5553-4C22-B88E-0CF4D8AAD9FC}" srcId="{8177976A-8712-4757-9A5F-ED476253D0D0}" destId="{4BE994C6-1B98-4B98-B0AF-69A9A960633E}" srcOrd="0" destOrd="0" parTransId="{C811FED2-CC3F-408C-9D28-A6693DD6F524}" sibTransId="{83459BA4-C1AA-444E-96B6-F1776CB7FA10}"/>
    <dgm:cxn modelId="{11E8C52A-0E63-4678-A79C-2F4CF12CC7E3}" type="presParOf" srcId="{8EBC9902-097C-44C1-B945-555823D57B31}" destId="{AC22D123-47ED-4E38-82EE-B0627B135CBC}" srcOrd="0" destOrd="0" presId="urn:microsoft.com/office/officeart/2005/8/layout/cycle7"/>
    <dgm:cxn modelId="{9D6D6D2A-4D38-4BBE-AFFA-6BDD68BA7F95}" type="presParOf" srcId="{8EBC9902-097C-44C1-B945-555823D57B31}" destId="{F77B2B4B-E146-4F58-8FE4-9A171BDE05E0}" srcOrd="1" destOrd="0" presId="urn:microsoft.com/office/officeart/2005/8/layout/cycle7"/>
    <dgm:cxn modelId="{5B0C7786-B3C2-484D-BAFF-6360BE279F21}" type="presParOf" srcId="{F77B2B4B-E146-4F58-8FE4-9A171BDE05E0}" destId="{660FF1B1-5B92-42C2-BF58-077F475F0FB7}" srcOrd="0" destOrd="0" presId="urn:microsoft.com/office/officeart/2005/8/layout/cycle7"/>
    <dgm:cxn modelId="{CCC02C2A-386E-4FA4-BF5D-199ED83F774A}" type="presParOf" srcId="{8EBC9902-097C-44C1-B945-555823D57B31}" destId="{5675097C-D7E3-404D-B5C3-92BB558A1931}" srcOrd="2" destOrd="0" presId="urn:microsoft.com/office/officeart/2005/8/layout/cycle7"/>
    <dgm:cxn modelId="{9A55C4F7-9D53-4B73-B12F-63A1D9C53C85}" type="presParOf" srcId="{8EBC9902-097C-44C1-B945-555823D57B31}" destId="{DA16CDFE-8021-4DD7-9D14-696549A1FBF2}" srcOrd="3" destOrd="0" presId="urn:microsoft.com/office/officeart/2005/8/layout/cycle7"/>
    <dgm:cxn modelId="{33834859-5737-42F0-BD81-D21DDC31E853}" type="presParOf" srcId="{DA16CDFE-8021-4DD7-9D14-696549A1FBF2}" destId="{B77CFEFB-21D0-4142-A9A7-DB456172EDED}" srcOrd="0" destOrd="0" presId="urn:microsoft.com/office/officeart/2005/8/layout/cycle7"/>
    <dgm:cxn modelId="{67ECFDDC-9624-49DB-A86B-3821C49FF3A8}" type="presParOf" srcId="{8EBC9902-097C-44C1-B945-555823D57B31}" destId="{6406D444-82CC-4145-9D69-F849316C5F32}" srcOrd="4" destOrd="0" presId="urn:microsoft.com/office/officeart/2005/8/layout/cycle7"/>
    <dgm:cxn modelId="{B579FFE9-04F5-4575-A09F-940A2EADA0FC}" type="presParOf" srcId="{8EBC9902-097C-44C1-B945-555823D57B31}" destId="{ADA2CEB1-862A-4EF7-97C4-50AB9A84241B}" srcOrd="5" destOrd="0" presId="urn:microsoft.com/office/officeart/2005/8/layout/cycle7"/>
    <dgm:cxn modelId="{6128DAF6-A723-41A3-8E9A-5067E6CCDCF6}"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1600" b="0" dirty="0" smtClean="0">
              <a:solidFill>
                <a:schemeClr val="bg1"/>
              </a:solidFill>
              <a:latin typeface="Arial" panose="020B0604020202020204" pitchFamily="34" charset="0"/>
              <a:cs typeface="Arial" panose="020B0604020202020204" pitchFamily="34" charset="0"/>
            </a:rPr>
            <a:t>Bewegungserziehung</a:t>
          </a:r>
        </a:p>
        <a:p>
          <a:r>
            <a:rPr lang="de-DE" sz="1600" b="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r>
            <a:rPr lang="de-DE" sz="1600" b="0" dirty="0" smtClean="0">
              <a:solidFill>
                <a:schemeClr val="tx2">
                  <a:lumMod val="40000"/>
                  <a:lumOff val="60000"/>
                </a:schemeClr>
              </a:solidFill>
              <a:latin typeface="Arial" panose="020B0604020202020204" pitchFamily="34" charset="0"/>
              <a:cs typeface="Arial" panose="020B0604020202020204" pitchFamily="34" charset="0"/>
            </a:rPr>
            <a:t>Sozialerziehung</a:t>
          </a:r>
        </a:p>
        <a:p>
          <a:r>
            <a:rPr lang="de-DE" sz="1600" b="0" dirty="0" smtClean="0">
              <a:solidFill>
                <a:schemeClr val="tx2">
                  <a:lumMod val="40000"/>
                  <a:lumOff val="60000"/>
                </a:schemeClr>
              </a:solidFill>
              <a:latin typeface="Arial" panose="020B0604020202020204" pitchFamily="34" charset="0"/>
              <a:cs typeface="Arial" panose="020B0604020202020204" pitchFamily="34" charset="0"/>
            </a:rPr>
            <a:t>BTV</a:t>
          </a:r>
          <a:endParaRPr lang="de-DE" sz="1600" b="0" dirty="0">
            <a:solidFill>
              <a:schemeClr val="tx2">
                <a:lumMod val="40000"/>
                <a:lumOff val="60000"/>
              </a:schemeClr>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2000" baseline="0" dirty="0" smtClean="0"/>
            <a:t>Fähigkeits- und fertigkeitsorientierte Ballschule</a:t>
          </a:r>
          <a:endParaRPr lang="de-DE" sz="2000" dirty="0"/>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1600" dirty="0" smtClean="0">
              <a:latin typeface="+mn-lt"/>
              <a:cs typeface="Arial" panose="020B0604020202020204" pitchFamily="34" charset="0"/>
            </a:rPr>
            <a:t>Zielschussspiele – </a:t>
          </a:r>
          <a:br>
            <a:rPr lang="de-DE" sz="1600" dirty="0" smtClean="0">
              <a:latin typeface="+mn-lt"/>
              <a:cs typeface="Arial" panose="020B0604020202020204" pitchFamily="34" charset="0"/>
            </a:rPr>
          </a:br>
          <a:r>
            <a:rPr lang="de-DE" sz="1600" dirty="0" smtClean="0">
              <a:latin typeface="+mn-lt"/>
              <a:cs typeface="Arial" panose="020B0604020202020204" pitchFamily="34" charset="0"/>
            </a:rPr>
            <a:t>sportspielübergreifende technische  und taktische Basisfertigkeiten und -fähigkeiten in Kleinen Spielen und kleinen Sportspielen anwenden</a:t>
          </a:r>
          <a:endParaRPr lang="de-DE" sz="1600" dirty="0" smtClean="0"/>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10C4F9BA-3BCC-45ED-81A8-C522C85D05C9}" type="presOf" srcId="{83459BA4-C1AA-444E-96B6-F1776CB7FA10}" destId="{660FF1B1-5B92-42C2-BF58-077F475F0FB7}" srcOrd="1" destOrd="0" presId="urn:microsoft.com/office/officeart/2005/8/layout/cycle7"/>
    <dgm:cxn modelId="{6A1BB9CF-B5B9-47E0-810B-E24720AE2448}" type="presOf" srcId="{2C6A88CE-CAA1-4999-AA5D-284C6EA86780}" destId="{ADA2CEB1-862A-4EF7-97C4-50AB9A84241B}" srcOrd="0" destOrd="0" presId="urn:microsoft.com/office/officeart/2005/8/layout/cycle7"/>
    <dgm:cxn modelId="{B03ECC40-2F26-4083-88DF-A4BB6D9DD884}" type="presOf" srcId="{4BE994C6-1B98-4B98-B0AF-69A9A960633E}" destId="{AC22D123-47ED-4E38-82EE-B0627B135CBC}" srcOrd="0" destOrd="0" presId="urn:microsoft.com/office/officeart/2005/8/layout/cycle7"/>
    <dgm:cxn modelId="{A32DED0C-F524-41A4-854F-0747E94D9D80}" type="presOf" srcId="{2C6A88CE-CAA1-4999-AA5D-284C6EA86780}" destId="{0C7B717E-CABC-4DE6-BA9C-8EBE0FE8D08B}" srcOrd="1" destOrd="0" presId="urn:microsoft.com/office/officeart/2005/8/layout/cycle7"/>
    <dgm:cxn modelId="{78D91540-5553-4C22-B88E-0CF4D8AAD9FC}" srcId="{8177976A-8712-4757-9A5F-ED476253D0D0}" destId="{4BE994C6-1B98-4B98-B0AF-69A9A960633E}" srcOrd="0" destOrd="0" parTransId="{C811FED2-CC3F-408C-9D28-A6693DD6F524}" sibTransId="{83459BA4-C1AA-444E-96B6-F1776CB7FA10}"/>
    <dgm:cxn modelId="{F48CF869-2249-4749-916E-657050B2E5FE}" type="presOf" srcId="{4258839B-3277-4D39-8FE1-4FAB275E2F44}" destId="{6406D444-82CC-4145-9D69-F849316C5F32}" srcOrd="0" destOrd="0" presId="urn:microsoft.com/office/officeart/2005/8/layout/cycle7"/>
    <dgm:cxn modelId="{11679860-21E0-4F8A-928F-B40E55ED8667}" type="presOf" srcId="{1C167C73-23B0-4054-90B7-3BC854DCB903}" destId="{B77CFEFB-21D0-4142-A9A7-DB456172EDED}" srcOrd="1" destOrd="0" presId="urn:microsoft.com/office/officeart/2005/8/layout/cycle7"/>
    <dgm:cxn modelId="{95BDBA13-9948-4F50-A7FE-5B8E1F71154C}" type="presOf" srcId="{8177976A-8712-4757-9A5F-ED476253D0D0}" destId="{8EBC9902-097C-44C1-B945-555823D57B31}" srcOrd="0" destOrd="0" presId="urn:microsoft.com/office/officeart/2005/8/layout/cycle7"/>
    <dgm:cxn modelId="{852DF8D0-1A8A-45C7-B05B-5077F05B2386}" type="presOf" srcId="{8C65BB10-BF9F-4893-9FE4-CEF0804527E6}" destId="{5675097C-D7E3-404D-B5C3-92BB558A1931}" srcOrd="0"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1496291A-B6C8-4B00-AF21-B60E2712FB44}" type="presOf" srcId="{1C167C73-23B0-4054-90B7-3BC854DCB903}" destId="{DA16CDFE-8021-4DD7-9D14-696549A1FBF2}" srcOrd="0" destOrd="0" presId="urn:microsoft.com/office/officeart/2005/8/layout/cycle7"/>
    <dgm:cxn modelId="{C6E27E71-2469-4309-94B7-81442B370F53}" srcId="{8177976A-8712-4757-9A5F-ED476253D0D0}" destId="{4258839B-3277-4D39-8FE1-4FAB275E2F44}" srcOrd="2" destOrd="0" parTransId="{9A6B3C63-C98C-442A-8DE3-AFBEBD0D2525}" sibTransId="{2C6A88CE-CAA1-4999-AA5D-284C6EA86780}"/>
    <dgm:cxn modelId="{1959BC85-0E0F-49A4-BB00-5A65318EE314}" type="presOf" srcId="{83459BA4-C1AA-444E-96B6-F1776CB7FA10}" destId="{F77B2B4B-E146-4F58-8FE4-9A171BDE05E0}" srcOrd="0" destOrd="0" presId="urn:microsoft.com/office/officeart/2005/8/layout/cycle7"/>
    <dgm:cxn modelId="{F70986E9-7C62-45B0-A9F6-F000056E4D23}" type="presParOf" srcId="{8EBC9902-097C-44C1-B945-555823D57B31}" destId="{AC22D123-47ED-4E38-82EE-B0627B135CBC}" srcOrd="0" destOrd="0" presId="urn:microsoft.com/office/officeart/2005/8/layout/cycle7"/>
    <dgm:cxn modelId="{BDDAA049-8203-46F9-B32A-1FA08C8D1317}" type="presParOf" srcId="{8EBC9902-097C-44C1-B945-555823D57B31}" destId="{F77B2B4B-E146-4F58-8FE4-9A171BDE05E0}" srcOrd="1" destOrd="0" presId="urn:microsoft.com/office/officeart/2005/8/layout/cycle7"/>
    <dgm:cxn modelId="{115BE7D3-D6A3-4A39-9E8D-EA08447F6EF2}" type="presParOf" srcId="{F77B2B4B-E146-4F58-8FE4-9A171BDE05E0}" destId="{660FF1B1-5B92-42C2-BF58-077F475F0FB7}" srcOrd="0" destOrd="0" presId="urn:microsoft.com/office/officeart/2005/8/layout/cycle7"/>
    <dgm:cxn modelId="{9A2D3D45-1E3E-4EAF-A01D-1626D8DC2AAD}" type="presParOf" srcId="{8EBC9902-097C-44C1-B945-555823D57B31}" destId="{5675097C-D7E3-404D-B5C3-92BB558A1931}" srcOrd="2" destOrd="0" presId="urn:microsoft.com/office/officeart/2005/8/layout/cycle7"/>
    <dgm:cxn modelId="{C1C1E017-45F1-4D7D-A42F-574AAC9E1BAC}" type="presParOf" srcId="{8EBC9902-097C-44C1-B945-555823D57B31}" destId="{DA16CDFE-8021-4DD7-9D14-696549A1FBF2}" srcOrd="3" destOrd="0" presId="urn:microsoft.com/office/officeart/2005/8/layout/cycle7"/>
    <dgm:cxn modelId="{1E4C08CD-485F-4DA6-AA7B-A1BBB8199020}" type="presParOf" srcId="{DA16CDFE-8021-4DD7-9D14-696549A1FBF2}" destId="{B77CFEFB-21D0-4142-A9A7-DB456172EDED}" srcOrd="0" destOrd="0" presId="urn:microsoft.com/office/officeart/2005/8/layout/cycle7"/>
    <dgm:cxn modelId="{478F73D4-1A06-422A-A56D-59084F1D0FD4}" type="presParOf" srcId="{8EBC9902-097C-44C1-B945-555823D57B31}" destId="{6406D444-82CC-4145-9D69-F849316C5F32}" srcOrd="4" destOrd="0" presId="urn:microsoft.com/office/officeart/2005/8/layout/cycle7"/>
    <dgm:cxn modelId="{DEFA5A54-02B5-4615-898D-BEDAF577BAA1}" type="presParOf" srcId="{8EBC9902-097C-44C1-B945-555823D57B31}" destId="{ADA2CEB1-862A-4EF7-97C4-50AB9A84241B}" srcOrd="5" destOrd="0" presId="urn:microsoft.com/office/officeart/2005/8/layout/cycle7"/>
    <dgm:cxn modelId="{6AC74808-D19B-4900-8317-7FC855790972}"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1600" b="0" dirty="0" smtClean="0">
              <a:solidFill>
                <a:schemeClr val="bg1"/>
              </a:solidFill>
              <a:latin typeface="Arial" panose="020B0604020202020204" pitchFamily="34" charset="0"/>
              <a:cs typeface="Arial" panose="020B0604020202020204" pitchFamily="34" charset="0"/>
            </a:rPr>
            <a:t>Bewegungserziehung</a:t>
          </a:r>
        </a:p>
        <a:p>
          <a:r>
            <a:rPr lang="de-DE" sz="1600" b="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r>
            <a:rPr lang="de-DE" sz="1600" b="0" dirty="0" smtClean="0">
              <a:solidFill>
                <a:schemeClr val="bg1"/>
              </a:solidFill>
              <a:latin typeface="Arial" panose="020B0604020202020204" pitchFamily="34" charset="0"/>
              <a:cs typeface="Arial" panose="020B0604020202020204" pitchFamily="34" charset="0"/>
            </a:rPr>
            <a:t>Sozialerziehung</a:t>
          </a:r>
        </a:p>
        <a:p>
          <a:r>
            <a:rPr lang="de-DE" sz="1600" b="0" dirty="0" smtClean="0">
              <a:solidFill>
                <a:schemeClr val="bg1"/>
              </a:solidFill>
              <a:latin typeface="Arial" panose="020B0604020202020204" pitchFamily="34" charset="0"/>
              <a:cs typeface="Arial" panose="020B0604020202020204" pitchFamily="34" charset="0"/>
            </a:rPr>
            <a:t>BTV</a:t>
          </a:r>
          <a:endParaRPr lang="de-DE" sz="1600" b="0" dirty="0">
            <a:solidFill>
              <a:schemeClr val="bg1"/>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2000" b="0" dirty="0" smtClean="0">
              <a:solidFill>
                <a:schemeClr val="bg1"/>
              </a:solidFill>
              <a:latin typeface="Arial" panose="020B0604020202020204" pitchFamily="34" charset="0"/>
              <a:cs typeface="Arial" panose="020B0604020202020204" pitchFamily="34" charset="0"/>
            </a:rPr>
            <a:t>Nummernball etc.</a:t>
          </a:r>
          <a:endParaRPr lang="de-DE" sz="2000" dirty="0"/>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1800" dirty="0" smtClean="0">
              <a:latin typeface="+mj-lt"/>
              <a:cs typeface="Arial" panose="020B0604020202020204" pitchFamily="34" charset="0"/>
            </a:rPr>
            <a:t>Zielschussspiele – </a:t>
          </a:r>
          <a:br>
            <a:rPr lang="de-DE" sz="1800" dirty="0" smtClean="0">
              <a:latin typeface="+mj-lt"/>
              <a:cs typeface="Arial" panose="020B0604020202020204" pitchFamily="34" charset="0"/>
            </a:rPr>
          </a:br>
          <a:r>
            <a:rPr lang="de-DE" sz="1800" dirty="0" smtClean="0">
              <a:latin typeface="+mj-lt"/>
            </a:rPr>
            <a:t>in </a:t>
          </a:r>
          <a:r>
            <a:rPr lang="de-DE" sz="1800" b="1" dirty="0" smtClean="0">
              <a:latin typeface="+mj-lt"/>
            </a:rPr>
            <a:t>Angriff</a:t>
          </a:r>
          <a:r>
            <a:rPr lang="de-DE" sz="1800" dirty="0" smtClean="0">
              <a:latin typeface="+mj-lt"/>
            </a:rPr>
            <a:t> und Abwehr mit individual- und gruppentaktischen Maßnahmen Spielsituationen lösen</a:t>
          </a:r>
          <a:endParaRPr lang="de-DE" sz="1800" dirty="0" smtClean="0"/>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AC12B39D-3E38-4FD1-B06D-66DB3C715E70}" type="presOf" srcId="{1C167C73-23B0-4054-90B7-3BC854DCB903}" destId="{DA16CDFE-8021-4DD7-9D14-696549A1FBF2}" srcOrd="0" destOrd="0" presId="urn:microsoft.com/office/officeart/2005/8/layout/cycle7"/>
    <dgm:cxn modelId="{FFDF6E56-2965-4262-B3B8-723226F28A14}" type="presOf" srcId="{1C167C73-23B0-4054-90B7-3BC854DCB903}" destId="{B77CFEFB-21D0-4142-A9A7-DB456172EDED}" srcOrd="1" destOrd="0" presId="urn:microsoft.com/office/officeart/2005/8/layout/cycle7"/>
    <dgm:cxn modelId="{B9ADDE55-E53F-4EB9-8068-AD78AAB6C9B5}" type="presOf" srcId="{83459BA4-C1AA-444E-96B6-F1776CB7FA10}" destId="{F77B2B4B-E146-4F58-8FE4-9A171BDE05E0}" srcOrd="0" destOrd="0" presId="urn:microsoft.com/office/officeart/2005/8/layout/cycle7"/>
    <dgm:cxn modelId="{78D91540-5553-4C22-B88E-0CF4D8AAD9FC}" srcId="{8177976A-8712-4757-9A5F-ED476253D0D0}" destId="{4BE994C6-1B98-4B98-B0AF-69A9A960633E}" srcOrd="0" destOrd="0" parTransId="{C811FED2-CC3F-408C-9D28-A6693DD6F524}" sibTransId="{83459BA4-C1AA-444E-96B6-F1776CB7FA10}"/>
    <dgm:cxn modelId="{B08626C0-1007-4A69-9F9D-377F2027C266}" type="presOf" srcId="{8177976A-8712-4757-9A5F-ED476253D0D0}" destId="{8EBC9902-097C-44C1-B945-555823D57B31}" srcOrd="0" destOrd="0" presId="urn:microsoft.com/office/officeart/2005/8/layout/cycle7"/>
    <dgm:cxn modelId="{EEA1A7C2-FB4B-4430-B2D2-387FFE9494B0}" type="presOf" srcId="{2C6A88CE-CAA1-4999-AA5D-284C6EA86780}" destId="{ADA2CEB1-862A-4EF7-97C4-50AB9A84241B}" srcOrd="0" destOrd="0" presId="urn:microsoft.com/office/officeart/2005/8/layout/cycle7"/>
    <dgm:cxn modelId="{45773E8B-7D76-408F-ACB9-50C06E0598D1}" type="presOf" srcId="{2C6A88CE-CAA1-4999-AA5D-284C6EA86780}" destId="{0C7B717E-CABC-4DE6-BA9C-8EBE0FE8D08B}" srcOrd="1" destOrd="0" presId="urn:microsoft.com/office/officeart/2005/8/layout/cycle7"/>
    <dgm:cxn modelId="{0C266932-5D12-417B-9698-E7B0656CDEC2}" type="presOf" srcId="{8C65BB10-BF9F-4893-9FE4-CEF0804527E6}" destId="{5675097C-D7E3-404D-B5C3-92BB558A1931}" srcOrd="0"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BF86BD48-CE43-4F23-AA0C-912C9F5B09CC}" type="presOf" srcId="{4BE994C6-1B98-4B98-B0AF-69A9A960633E}" destId="{AC22D123-47ED-4E38-82EE-B0627B135CBC}" srcOrd="0" destOrd="0" presId="urn:microsoft.com/office/officeart/2005/8/layout/cycle7"/>
    <dgm:cxn modelId="{5805C47C-33A9-4E9E-A9F2-DB0F48B8D0EF}" type="presOf" srcId="{4258839B-3277-4D39-8FE1-4FAB275E2F44}" destId="{6406D444-82CC-4145-9D69-F849316C5F32}" srcOrd="0" destOrd="0" presId="urn:microsoft.com/office/officeart/2005/8/layout/cycle7"/>
    <dgm:cxn modelId="{E61F75B7-F15E-4D89-8672-C1520DA05A48}" type="presOf" srcId="{83459BA4-C1AA-444E-96B6-F1776CB7FA10}" destId="{660FF1B1-5B92-42C2-BF58-077F475F0FB7}" srcOrd="1" destOrd="0" presId="urn:microsoft.com/office/officeart/2005/8/layout/cycle7"/>
    <dgm:cxn modelId="{C6E27E71-2469-4309-94B7-81442B370F53}" srcId="{8177976A-8712-4757-9A5F-ED476253D0D0}" destId="{4258839B-3277-4D39-8FE1-4FAB275E2F44}" srcOrd="2" destOrd="0" parTransId="{9A6B3C63-C98C-442A-8DE3-AFBEBD0D2525}" sibTransId="{2C6A88CE-CAA1-4999-AA5D-284C6EA86780}"/>
    <dgm:cxn modelId="{7A35E2FC-6611-46EC-A7E3-3B5E995FA27E}" type="presParOf" srcId="{8EBC9902-097C-44C1-B945-555823D57B31}" destId="{AC22D123-47ED-4E38-82EE-B0627B135CBC}" srcOrd="0" destOrd="0" presId="urn:microsoft.com/office/officeart/2005/8/layout/cycle7"/>
    <dgm:cxn modelId="{4CD076C6-37C6-4FAE-B8DD-C6357978583E}" type="presParOf" srcId="{8EBC9902-097C-44C1-B945-555823D57B31}" destId="{F77B2B4B-E146-4F58-8FE4-9A171BDE05E0}" srcOrd="1" destOrd="0" presId="urn:microsoft.com/office/officeart/2005/8/layout/cycle7"/>
    <dgm:cxn modelId="{FC4B7F89-DF0E-4C8F-B364-773C1BC63B8C}" type="presParOf" srcId="{F77B2B4B-E146-4F58-8FE4-9A171BDE05E0}" destId="{660FF1B1-5B92-42C2-BF58-077F475F0FB7}" srcOrd="0" destOrd="0" presId="urn:microsoft.com/office/officeart/2005/8/layout/cycle7"/>
    <dgm:cxn modelId="{7803F4F8-BAB5-41D4-AA71-D5867D37FEB5}" type="presParOf" srcId="{8EBC9902-097C-44C1-B945-555823D57B31}" destId="{5675097C-D7E3-404D-B5C3-92BB558A1931}" srcOrd="2" destOrd="0" presId="urn:microsoft.com/office/officeart/2005/8/layout/cycle7"/>
    <dgm:cxn modelId="{FA625438-28A7-42F0-AACB-BA17215EC71F}" type="presParOf" srcId="{8EBC9902-097C-44C1-B945-555823D57B31}" destId="{DA16CDFE-8021-4DD7-9D14-696549A1FBF2}" srcOrd="3" destOrd="0" presId="urn:microsoft.com/office/officeart/2005/8/layout/cycle7"/>
    <dgm:cxn modelId="{A3157097-FE7A-43DB-8FC2-9F9626685EAA}" type="presParOf" srcId="{DA16CDFE-8021-4DD7-9D14-696549A1FBF2}" destId="{B77CFEFB-21D0-4142-A9A7-DB456172EDED}" srcOrd="0" destOrd="0" presId="urn:microsoft.com/office/officeart/2005/8/layout/cycle7"/>
    <dgm:cxn modelId="{849A84B9-4228-4614-ABDC-76F19E8C3DDF}" type="presParOf" srcId="{8EBC9902-097C-44C1-B945-555823D57B31}" destId="{6406D444-82CC-4145-9D69-F849316C5F32}" srcOrd="4" destOrd="0" presId="urn:microsoft.com/office/officeart/2005/8/layout/cycle7"/>
    <dgm:cxn modelId="{71BBD71A-F986-4D54-B880-728681F441E7}" type="presParOf" srcId="{8EBC9902-097C-44C1-B945-555823D57B31}" destId="{ADA2CEB1-862A-4EF7-97C4-50AB9A84241B}" srcOrd="5" destOrd="0" presId="urn:microsoft.com/office/officeart/2005/8/layout/cycle7"/>
    <dgm:cxn modelId="{6EA13A92-C6AC-4074-A516-1352665681C7}"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1600" b="0" dirty="0" smtClean="0">
              <a:solidFill>
                <a:schemeClr val="bg1"/>
              </a:solidFill>
              <a:latin typeface="Arial" panose="020B0604020202020204" pitchFamily="34" charset="0"/>
              <a:cs typeface="Arial" panose="020B0604020202020204" pitchFamily="34" charset="0"/>
            </a:rPr>
            <a:t>Bewegungserziehung</a:t>
          </a:r>
        </a:p>
        <a:p>
          <a:r>
            <a:rPr lang="de-DE" sz="1600" b="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r>
            <a:rPr lang="de-DE" sz="1600" b="0" dirty="0" smtClean="0">
              <a:solidFill>
                <a:schemeClr val="bg1"/>
              </a:solidFill>
              <a:latin typeface="Arial" panose="020B0604020202020204" pitchFamily="34" charset="0"/>
              <a:cs typeface="Arial" panose="020B0604020202020204" pitchFamily="34" charset="0"/>
            </a:rPr>
            <a:t>Sozialerziehung</a:t>
          </a:r>
        </a:p>
        <a:p>
          <a:r>
            <a:rPr lang="de-DE" sz="1600" b="0" dirty="0" smtClean="0">
              <a:solidFill>
                <a:schemeClr val="tx2">
                  <a:lumMod val="60000"/>
                  <a:lumOff val="40000"/>
                </a:schemeClr>
              </a:solidFill>
              <a:latin typeface="Arial" panose="020B0604020202020204" pitchFamily="34" charset="0"/>
              <a:cs typeface="Arial" panose="020B0604020202020204" pitchFamily="34" charset="0"/>
            </a:rPr>
            <a:t>BTV</a:t>
          </a:r>
          <a:endParaRPr lang="de-DE" sz="1600" b="0" dirty="0">
            <a:solidFill>
              <a:schemeClr val="tx2">
                <a:lumMod val="60000"/>
                <a:lumOff val="40000"/>
              </a:schemeClr>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2000" b="0" dirty="0" smtClean="0">
              <a:solidFill>
                <a:schemeClr val="bg1"/>
              </a:solidFill>
              <a:latin typeface="Arial" panose="020B0604020202020204" pitchFamily="34" charset="0"/>
              <a:cs typeface="Arial" panose="020B0604020202020204" pitchFamily="34" charset="0"/>
            </a:rPr>
            <a:t>z. B. Parteiball</a:t>
          </a:r>
          <a:endParaRPr lang="de-DE" sz="2000" dirty="0"/>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1800" dirty="0" smtClean="0">
              <a:latin typeface="+mj-lt"/>
              <a:cs typeface="Arial" panose="020B0604020202020204" pitchFamily="34" charset="0"/>
            </a:rPr>
            <a:t>Zielschussspiele – </a:t>
          </a:r>
          <a:br>
            <a:rPr lang="de-DE" sz="1800" dirty="0" smtClean="0">
              <a:latin typeface="+mj-lt"/>
              <a:cs typeface="Arial" panose="020B0604020202020204" pitchFamily="34" charset="0"/>
            </a:rPr>
          </a:br>
          <a:r>
            <a:rPr lang="de-DE" sz="1800" dirty="0" smtClean="0">
              <a:latin typeface="+mj-lt"/>
            </a:rPr>
            <a:t>in </a:t>
          </a:r>
          <a:r>
            <a:rPr lang="de-DE" sz="1800" b="1" dirty="0" smtClean="0">
              <a:latin typeface="+mj-lt"/>
            </a:rPr>
            <a:t>Angriff</a:t>
          </a:r>
          <a:r>
            <a:rPr lang="de-DE" sz="1800" dirty="0" smtClean="0">
              <a:latin typeface="+mj-lt"/>
            </a:rPr>
            <a:t> und Abwehr mit individual- und gruppentaktischen Maßnahmen Spielsituationen lösen</a:t>
          </a:r>
          <a:endParaRPr lang="de-DE" sz="1800" dirty="0" smtClean="0"/>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6217FD7C-D5CB-4C42-AAE3-ADAC35E2F64D}" type="presOf" srcId="{1C167C73-23B0-4054-90B7-3BC854DCB903}" destId="{B77CFEFB-21D0-4142-A9A7-DB456172EDED}" srcOrd="1" destOrd="0" presId="urn:microsoft.com/office/officeart/2005/8/layout/cycle7"/>
    <dgm:cxn modelId="{C93D8757-D006-4B17-ACA2-2BF0F6F9C1B6}" type="presOf" srcId="{8C65BB10-BF9F-4893-9FE4-CEF0804527E6}" destId="{5675097C-D7E3-404D-B5C3-92BB558A1931}" srcOrd="0" destOrd="0" presId="urn:microsoft.com/office/officeart/2005/8/layout/cycle7"/>
    <dgm:cxn modelId="{5984719A-99D2-4D01-AACA-AC8621E9225C}" type="presOf" srcId="{1C167C73-23B0-4054-90B7-3BC854DCB903}" destId="{DA16CDFE-8021-4DD7-9D14-696549A1FBF2}" srcOrd="0" destOrd="0" presId="urn:microsoft.com/office/officeart/2005/8/layout/cycle7"/>
    <dgm:cxn modelId="{918D4FC6-2CFA-4A5C-889B-9CE4EFD14090}" type="presOf" srcId="{2C6A88CE-CAA1-4999-AA5D-284C6EA86780}" destId="{ADA2CEB1-862A-4EF7-97C4-50AB9A84241B}" srcOrd="0" destOrd="0" presId="urn:microsoft.com/office/officeart/2005/8/layout/cycle7"/>
    <dgm:cxn modelId="{E9EFA2CF-5F3F-48AC-A3C2-AEDEF2DF21DD}" type="presOf" srcId="{83459BA4-C1AA-444E-96B6-F1776CB7FA10}" destId="{F77B2B4B-E146-4F58-8FE4-9A171BDE05E0}" srcOrd="0" destOrd="0" presId="urn:microsoft.com/office/officeart/2005/8/layout/cycle7"/>
    <dgm:cxn modelId="{78D91540-5553-4C22-B88E-0CF4D8AAD9FC}" srcId="{8177976A-8712-4757-9A5F-ED476253D0D0}" destId="{4BE994C6-1B98-4B98-B0AF-69A9A960633E}" srcOrd="0" destOrd="0" parTransId="{C811FED2-CC3F-408C-9D28-A6693DD6F524}" sibTransId="{83459BA4-C1AA-444E-96B6-F1776CB7FA10}"/>
    <dgm:cxn modelId="{933BC365-ABFC-4F19-822E-A94D7F0FE6FC}" type="presOf" srcId="{2C6A88CE-CAA1-4999-AA5D-284C6EA86780}" destId="{0C7B717E-CABC-4DE6-BA9C-8EBE0FE8D08B}" srcOrd="1" destOrd="0" presId="urn:microsoft.com/office/officeart/2005/8/layout/cycle7"/>
    <dgm:cxn modelId="{69A1D4D9-CE72-49A0-A9A8-E531E7FD9BB2}" type="presOf" srcId="{4BE994C6-1B98-4B98-B0AF-69A9A960633E}" destId="{AC22D123-47ED-4E38-82EE-B0627B135CBC}" srcOrd="0"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AB088707-5C58-4311-B112-61BE76A3A9B4}" type="presOf" srcId="{4258839B-3277-4D39-8FE1-4FAB275E2F44}" destId="{6406D444-82CC-4145-9D69-F849316C5F32}" srcOrd="0" destOrd="0" presId="urn:microsoft.com/office/officeart/2005/8/layout/cycle7"/>
    <dgm:cxn modelId="{672C1988-98F1-4519-93DB-1CFBF52F066F}" type="presOf" srcId="{83459BA4-C1AA-444E-96B6-F1776CB7FA10}" destId="{660FF1B1-5B92-42C2-BF58-077F475F0FB7}" srcOrd="1" destOrd="0" presId="urn:microsoft.com/office/officeart/2005/8/layout/cycle7"/>
    <dgm:cxn modelId="{558B51C6-5B7E-4C99-84B4-263FD910051F}" type="presOf" srcId="{8177976A-8712-4757-9A5F-ED476253D0D0}" destId="{8EBC9902-097C-44C1-B945-555823D57B31}" srcOrd="0" destOrd="0" presId="urn:microsoft.com/office/officeart/2005/8/layout/cycle7"/>
    <dgm:cxn modelId="{C6E27E71-2469-4309-94B7-81442B370F53}" srcId="{8177976A-8712-4757-9A5F-ED476253D0D0}" destId="{4258839B-3277-4D39-8FE1-4FAB275E2F44}" srcOrd="2" destOrd="0" parTransId="{9A6B3C63-C98C-442A-8DE3-AFBEBD0D2525}" sibTransId="{2C6A88CE-CAA1-4999-AA5D-284C6EA86780}"/>
    <dgm:cxn modelId="{5030144D-443A-48DA-B1D9-02494A3F4A6E}" type="presParOf" srcId="{8EBC9902-097C-44C1-B945-555823D57B31}" destId="{AC22D123-47ED-4E38-82EE-B0627B135CBC}" srcOrd="0" destOrd="0" presId="urn:microsoft.com/office/officeart/2005/8/layout/cycle7"/>
    <dgm:cxn modelId="{FFFD41A3-ECB8-4219-9B49-A22B90C90A35}" type="presParOf" srcId="{8EBC9902-097C-44C1-B945-555823D57B31}" destId="{F77B2B4B-E146-4F58-8FE4-9A171BDE05E0}" srcOrd="1" destOrd="0" presId="urn:microsoft.com/office/officeart/2005/8/layout/cycle7"/>
    <dgm:cxn modelId="{6FE2A0CC-D995-49EB-88B9-90516F75170C}" type="presParOf" srcId="{F77B2B4B-E146-4F58-8FE4-9A171BDE05E0}" destId="{660FF1B1-5B92-42C2-BF58-077F475F0FB7}" srcOrd="0" destOrd="0" presId="urn:microsoft.com/office/officeart/2005/8/layout/cycle7"/>
    <dgm:cxn modelId="{596FEC7A-D9FC-4C6B-AA68-50CAA710F464}" type="presParOf" srcId="{8EBC9902-097C-44C1-B945-555823D57B31}" destId="{5675097C-D7E3-404D-B5C3-92BB558A1931}" srcOrd="2" destOrd="0" presId="urn:microsoft.com/office/officeart/2005/8/layout/cycle7"/>
    <dgm:cxn modelId="{F4FB61DA-EC30-4E60-96B1-574D64E35A05}" type="presParOf" srcId="{8EBC9902-097C-44C1-B945-555823D57B31}" destId="{DA16CDFE-8021-4DD7-9D14-696549A1FBF2}" srcOrd="3" destOrd="0" presId="urn:microsoft.com/office/officeart/2005/8/layout/cycle7"/>
    <dgm:cxn modelId="{A69F7737-1527-46D9-888E-F8302DE29370}" type="presParOf" srcId="{DA16CDFE-8021-4DD7-9D14-696549A1FBF2}" destId="{B77CFEFB-21D0-4142-A9A7-DB456172EDED}" srcOrd="0" destOrd="0" presId="urn:microsoft.com/office/officeart/2005/8/layout/cycle7"/>
    <dgm:cxn modelId="{71FC3FE3-68C7-45BA-8038-46FB17F10F25}" type="presParOf" srcId="{8EBC9902-097C-44C1-B945-555823D57B31}" destId="{6406D444-82CC-4145-9D69-F849316C5F32}" srcOrd="4" destOrd="0" presId="urn:microsoft.com/office/officeart/2005/8/layout/cycle7"/>
    <dgm:cxn modelId="{BFF1ADD6-2B41-4B76-8944-04313F837EE5}" type="presParOf" srcId="{8EBC9902-097C-44C1-B945-555823D57B31}" destId="{ADA2CEB1-862A-4EF7-97C4-50AB9A84241B}" srcOrd="5" destOrd="0" presId="urn:microsoft.com/office/officeart/2005/8/layout/cycle7"/>
    <dgm:cxn modelId="{0FB28292-E88B-401E-BAC0-3C056B60B814}"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1600" b="0" dirty="0" smtClean="0">
              <a:solidFill>
                <a:schemeClr val="bg1"/>
              </a:solidFill>
              <a:latin typeface="Arial" panose="020B0604020202020204" pitchFamily="34" charset="0"/>
              <a:cs typeface="Arial" panose="020B0604020202020204" pitchFamily="34" charset="0"/>
            </a:rPr>
            <a:t>Bewegungserziehung</a:t>
          </a:r>
        </a:p>
        <a:p>
          <a:r>
            <a:rPr lang="de-DE" sz="1600" b="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r>
            <a:rPr lang="de-DE" sz="1600" b="0" dirty="0" smtClean="0">
              <a:solidFill>
                <a:schemeClr val="bg1"/>
              </a:solidFill>
              <a:latin typeface="Arial" panose="020B0604020202020204" pitchFamily="34" charset="0"/>
              <a:cs typeface="Arial" panose="020B0604020202020204" pitchFamily="34" charset="0"/>
            </a:rPr>
            <a:t>Sozialerziehung</a:t>
          </a:r>
        </a:p>
        <a:p>
          <a:r>
            <a:rPr lang="de-DE" sz="1600" b="0" dirty="0" smtClean="0">
              <a:solidFill>
                <a:schemeClr val="tx2">
                  <a:lumMod val="60000"/>
                  <a:lumOff val="40000"/>
                </a:schemeClr>
              </a:solidFill>
              <a:latin typeface="Arial" panose="020B0604020202020204" pitchFamily="34" charset="0"/>
              <a:cs typeface="Arial" panose="020B0604020202020204" pitchFamily="34" charset="0"/>
            </a:rPr>
            <a:t>BTV</a:t>
          </a:r>
          <a:endParaRPr lang="de-DE" sz="1600" b="0" dirty="0">
            <a:solidFill>
              <a:schemeClr val="tx2">
                <a:lumMod val="60000"/>
                <a:lumOff val="40000"/>
              </a:schemeClr>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2000" b="0" dirty="0" smtClean="0">
              <a:solidFill>
                <a:schemeClr val="bg1"/>
              </a:solidFill>
              <a:latin typeface="Arial" panose="020B0604020202020204" pitchFamily="34" charset="0"/>
              <a:cs typeface="Arial" panose="020B0604020202020204" pitchFamily="34" charset="0"/>
            </a:rPr>
            <a:t>z. B. Mehrtorball-Spiel</a:t>
          </a:r>
          <a:endParaRPr lang="de-DE" sz="2000" b="0" dirty="0">
            <a:solidFill>
              <a:schemeClr val="bg1"/>
            </a:solidFill>
            <a:latin typeface="Arial" panose="020B0604020202020204" pitchFamily="34" charset="0"/>
            <a:cs typeface="Arial" panose="020B0604020202020204" pitchFamily="34" charset="0"/>
          </a:endParaRPr>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1800" dirty="0" smtClean="0">
              <a:latin typeface="+mj-lt"/>
              <a:cs typeface="Arial" panose="020B0604020202020204" pitchFamily="34" charset="0"/>
            </a:rPr>
            <a:t>Zielschussspiele – </a:t>
          </a:r>
          <a:br>
            <a:rPr lang="de-DE" sz="1800" dirty="0" smtClean="0">
              <a:latin typeface="+mj-lt"/>
              <a:cs typeface="Arial" panose="020B0604020202020204" pitchFamily="34" charset="0"/>
            </a:rPr>
          </a:br>
          <a:r>
            <a:rPr lang="de-DE" sz="1800" dirty="0" smtClean="0">
              <a:latin typeface="+mj-lt"/>
            </a:rPr>
            <a:t>in </a:t>
          </a:r>
          <a:r>
            <a:rPr lang="de-DE" sz="1800" b="1" dirty="0" smtClean="0">
              <a:latin typeface="+mj-lt"/>
            </a:rPr>
            <a:t>Angriff</a:t>
          </a:r>
          <a:r>
            <a:rPr lang="de-DE" sz="1800" dirty="0" smtClean="0">
              <a:latin typeface="+mj-lt"/>
            </a:rPr>
            <a:t> und Abwehr mit individual- und gruppentaktischen Maßnahmen Spielsituationen lösen</a:t>
          </a:r>
          <a:endParaRPr lang="de-DE" sz="1800" dirty="0" smtClean="0"/>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617DC953-B450-44C6-ABBF-E4F2D4FDA375}" type="presOf" srcId="{2C6A88CE-CAA1-4999-AA5D-284C6EA86780}" destId="{ADA2CEB1-862A-4EF7-97C4-50AB9A84241B}" srcOrd="0" destOrd="0" presId="urn:microsoft.com/office/officeart/2005/8/layout/cycle7"/>
    <dgm:cxn modelId="{F7885467-3D55-489B-8708-8A54CCF4FC98}" type="presOf" srcId="{83459BA4-C1AA-444E-96B6-F1776CB7FA10}" destId="{F77B2B4B-E146-4F58-8FE4-9A171BDE05E0}" srcOrd="0" destOrd="0" presId="urn:microsoft.com/office/officeart/2005/8/layout/cycle7"/>
    <dgm:cxn modelId="{A281F2F7-9587-4971-94DE-470E74A0BC23}" type="presOf" srcId="{8177976A-8712-4757-9A5F-ED476253D0D0}" destId="{8EBC9902-097C-44C1-B945-555823D57B31}" srcOrd="0" destOrd="0" presId="urn:microsoft.com/office/officeart/2005/8/layout/cycle7"/>
    <dgm:cxn modelId="{78D91540-5553-4C22-B88E-0CF4D8AAD9FC}" srcId="{8177976A-8712-4757-9A5F-ED476253D0D0}" destId="{4BE994C6-1B98-4B98-B0AF-69A9A960633E}" srcOrd="0" destOrd="0" parTransId="{C811FED2-CC3F-408C-9D28-A6693DD6F524}" sibTransId="{83459BA4-C1AA-444E-96B6-F1776CB7FA10}"/>
    <dgm:cxn modelId="{4AF77E07-D9DC-4AEC-8055-BDE0963E423A}" type="presOf" srcId="{83459BA4-C1AA-444E-96B6-F1776CB7FA10}" destId="{660FF1B1-5B92-42C2-BF58-077F475F0FB7}" srcOrd="1" destOrd="0" presId="urn:microsoft.com/office/officeart/2005/8/layout/cycle7"/>
    <dgm:cxn modelId="{DEB70733-BC21-4B59-A900-8E2059ABD651}" type="presOf" srcId="{8C65BB10-BF9F-4893-9FE4-CEF0804527E6}" destId="{5675097C-D7E3-404D-B5C3-92BB558A1931}" srcOrd="0" destOrd="0" presId="urn:microsoft.com/office/officeart/2005/8/layout/cycle7"/>
    <dgm:cxn modelId="{F820D115-9A96-4B7B-91BF-CD71983F102D}" type="presOf" srcId="{2C6A88CE-CAA1-4999-AA5D-284C6EA86780}" destId="{0C7B717E-CABC-4DE6-BA9C-8EBE0FE8D08B}" srcOrd="1" destOrd="0" presId="urn:microsoft.com/office/officeart/2005/8/layout/cycle7"/>
    <dgm:cxn modelId="{588B1227-3785-4CE1-A7B1-25332375941E}" type="presOf" srcId="{4258839B-3277-4D39-8FE1-4FAB275E2F44}" destId="{6406D444-82CC-4145-9D69-F849316C5F32}" srcOrd="0" destOrd="0" presId="urn:microsoft.com/office/officeart/2005/8/layout/cycle7"/>
    <dgm:cxn modelId="{E4B03486-2930-42CF-940B-E59AC006ECFA}" type="presOf" srcId="{4BE994C6-1B98-4B98-B0AF-69A9A960633E}" destId="{AC22D123-47ED-4E38-82EE-B0627B135CBC}" srcOrd="0" destOrd="0" presId="urn:microsoft.com/office/officeart/2005/8/layout/cycle7"/>
    <dgm:cxn modelId="{DF13B8D6-DB0E-4BC1-AEC0-6C047FADFA01}" type="presOf" srcId="{1C167C73-23B0-4054-90B7-3BC854DCB903}" destId="{DA16CDFE-8021-4DD7-9D14-696549A1FBF2}" srcOrd="0" destOrd="0" presId="urn:microsoft.com/office/officeart/2005/8/layout/cycle7"/>
    <dgm:cxn modelId="{BE7BFCE6-21CF-477D-9A14-52578326B536}" type="presOf" srcId="{1C167C73-23B0-4054-90B7-3BC854DCB903}" destId="{B77CFEFB-21D0-4142-A9A7-DB456172EDED}" srcOrd="1"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C6E27E71-2469-4309-94B7-81442B370F53}" srcId="{8177976A-8712-4757-9A5F-ED476253D0D0}" destId="{4258839B-3277-4D39-8FE1-4FAB275E2F44}" srcOrd="2" destOrd="0" parTransId="{9A6B3C63-C98C-442A-8DE3-AFBEBD0D2525}" sibTransId="{2C6A88CE-CAA1-4999-AA5D-284C6EA86780}"/>
    <dgm:cxn modelId="{7A52E188-E535-431A-87E8-A89225A8DC71}" type="presParOf" srcId="{8EBC9902-097C-44C1-B945-555823D57B31}" destId="{AC22D123-47ED-4E38-82EE-B0627B135CBC}" srcOrd="0" destOrd="0" presId="urn:microsoft.com/office/officeart/2005/8/layout/cycle7"/>
    <dgm:cxn modelId="{1AB30919-943D-41F7-9EF1-510C4753DF17}" type="presParOf" srcId="{8EBC9902-097C-44C1-B945-555823D57B31}" destId="{F77B2B4B-E146-4F58-8FE4-9A171BDE05E0}" srcOrd="1" destOrd="0" presId="urn:microsoft.com/office/officeart/2005/8/layout/cycle7"/>
    <dgm:cxn modelId="{18E69CC0-1AAC-4E1E-88DD-D61C380162FE}" type="presParOf" srcId="{F77B2B4B-E146-4F58-8FE4-9A171BDE05E0}" destId="{660FF1B1-5B92-42C2-BF58-077F475F0FB7}" srcOrd="0" destOrd="0" presId="urn:microsoft.com/office/officeart/2005/8/layout/cycle7"/>
    <dgm:cxn modelId="{2D6890C4-3F6D-4177-8261-EAFCA7E958FC}" type="presParOf" srcId="{8EBC9902-097C-44C1-B945-555823D57B31}" destId="{5675097C-D7E3-404D-B5C3-92BB558A1931}" srcOrd="2" destOrd="0" presId="urn:microsoft.com/office/officeart/2005/8/layout/cycle7"/>
    <dgm:cxn modelId="{4DC0E542-12A1-4A2D-AB17-A3380F678999}" type="presParOf" srcId="{8EBC9902-097C-44C1-B945-555823D57B31}" destId="{DA16CDFE-8021-4DD7-9D14-696549A1FBF2}" srcOrd="3" destOrd="0" presId="urn:microsoft.com/office/officeart/2005/8/layout/cycle7"/>
    <dgm:cxn modelId="{4CFEAF31-913A-4693-B3C8-91FE467FCEC9}" type="presParOf" srcId="{DA16CDFE-8021-4DD7-9D14-696549A1FBF2}" destId="{B77CFEFB-21D0-4142-A9A7-DB456172EDED}" srcOrd="0" destOrd="0" presId="urn:microsoft.com/office/officeart/2005/8/layout/cycle7"/>
    <dgm:cxn modelId="{8FD78A4F-6F5F-4CF0-9140-682D3DFC67BF}" type="presParOf" srcId="{8EBC9902-097C-44C1-B945-555823D57B31}" destId="{6406D444-82CC-4145-9D69-F849316C5F32}" srcOrd="4" destOrd="0" presId="urn:microsoft.com/office/officeart/2005/8/layout/cycle7"/>
    <dgm:cxn modelId="{0F262330-58C3-425E-B029-A74E4CC3488D}" type="presParOf" srcId="{8EBC9902-097C-44C1-B945-555823D57B31}" destId="{ADA2CEB1-862A-4EF7-97C4-50AB9A84241B}" srcOrd="5" destOrd="0" presId="urn:microsoft.com/office/officeart/2005/8/layout/cycle7"/>
    <dgm:cxn modelId="{7F870F6C-3FEB-4ECE-BF79-D187FA0FBD10}"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1600" b="0" dirty="0" smtClean="0">
              <a:solidFill>
                <a:schemeClr val="tx2">
                  <a:lumMod val="60000"/>
                  <a:lumOff val="40000"/>
                </a:schemeClr>
              </a:solidFill>
              <a:latin typeface="Arial" panose="020B0604020202020204" pitchFamily="34" charset="0"/>
              <a:cs typeface="Arial" panose="020B0604020202020204" pitchFamily="34" charset="0"/>
            </a:rPr>
            <a:t>Bewegungserziehung</a:t>
          </a:r>
        </a:p>
        <a:p>
          <a:r>
            <a:rPr lang="de-DE" sz="1600" b="1" dirty="0" smtClean="0">
              <a:solidFill>
                <a:schemeClr val="bg1"/>
              </a:solidFill>
              <a:latin typeface="Arial" panose="020B0604020202020204" pitchFamily="34" charset="0"/>
              <a:cs typeface="Arial" panose="020B0604020202020204" pitchFamily="34" charset="0"/>
            </a:rPr>
            <a:t>Leistungserziehung</a:t>
          </a:r>
        </a:p>
        <a:p>
          <a:r>
            <a:rPr lang="de-DE" sz="1600" b="0" dirty="0" smtClean="0">
              <a:solidFill>
                <a:schemeClr val="tx2">
                  <a:lumMod val="60000"/>
                  <a:lumOff val="40000"/>
                </a:schemeClr>
              </a:solidFill>
              <a:latin typeface="Arial" panose="020B0604020202020204" pitchFamily="34" charset="0"/>
              <a:cs typeface="Arial" panose="020B0604020202020204" pitchFamily="34" charset="0"/>
            </a:rPr>
            <a:t>Sozialerziehung</a:t>
          </a:r>
        </a:p>
        <a:p>
          <a:r>
            <a:rPr lang="de-DE" sz="1600" b="0" dirty="0" smtClean="0">
              <a:solidFill>
                <a:schemeClr val="tx2">
                  <a:lumMod val="60000"/>
                  <a:lumOff val="40000"/>
                </a:schemeClr>
              </a:solidFill>
              <a:latin typeface="Arial" panose="020B0604020202020204" pitchFamily="34" charset="0"/>
              <a:cs typeface="Arial" panose="020B0604020202020204" pitchFamily="34" charset="0"/>
            </a:rPr>
            <a:t>BTV</a:t>
          </a:r>
          <a:endParaRPr lang="de-DE" sz="1600" b="0" dirty="0">
            <a:solidFill>
              <a:schemeClr val="tx2">
                <a:lumMod val="60000"/>
                <a:lumOff val="40000"/>
              </a:schemeClr>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1600" b="0" dirty="0" smtClean="0">
              <a:solidFill>
                <a:schemeClr val="bg1"/>
              </a:solidFill>
              <a:latin typeface="Arial" panose="020B0604020202020204" pitchFamily="34" charset="0"/>
              <a:cs typeface="Arial" panose="020B0604020202020204" pitchFamily="34" charset="0"/>
            </a:rPr>
            <a:t>Anwendung der technischen und taktischen Kenntnisse im reduzierten Zielspiel </a:t>
          </a:r>
          <a:br>
            <a:rPr lang="de-DE" sz="1600" b="0" dirty="0" smtClean="0">
              <a:solidFill>
                <a:schemeClr val="bg1"/>
              </a:solidFill>
              <a:latin typeface="Arial" panose="020B0604020202020204" pitchFamily="34" charset="0"/>
              <a:cs typeface="Arial" panose="020B0604020202020204" pitchFamily="34" charset="0"/>
            </a:rPr>
          </a:br>
          <a:r>
            <a:rPr lang="de-DE" sz="1600" b="0" dirty="0" smtClean="0">
              <a:solidFill>
                <a:schemeClr val="bg1"/>
              </a:solidFill>
              <a:latin typeface="Arial" panose="020B0604020202020204" pitchFamily="34" charset="0"/>
              <a:cs typeface="Arial" panose="020B0604020202020204" pitchFamily="34" charset="0"/>
            </a:rPr>
            <a:t>(4-4+1) </a:t>
          </a:r>
          <a:endParaRPr lang="de-DE" sz="1600" b="0" dirty="0">
            <a:solidFill>
              <a:schemeClr val="bg1"/>
            </a:solidFill>
            <a:latin typeface="Arial" panose="020B0604020202020204" pitchFamily="34" charset="0"/>
            <a:cs typeface="Arial" panose="020B0604020202020204" pitchFamily="34" charset="0"/>
          </a:endParaRPr>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1800" dirty="0" smtClean="0">
              <a:latin typeface="+mj-lt"/>
              <a:cs typeface="Arial" panose="020B0604020202020204" pitchFamily="34" charset="0"/>
            </a:rPr>
            <a:t>Zielschussspiele – </a:t>
          </a:r>
          <a:br>
            <a:rPr lang="de-DE" sz="1800" dirty="0" smtClean="0">
              <a:latin typeface="+mj-lt"/>
              <a:cs typeface="Arial" panose="020B0604020202020204" pitchFamily="34" charset="0"/>
            </a:rPr>
          </a:br>
          <a:r>
            <a:rPr lang="de-DE" sz="1800" dirty="0" smtClean="0">
              <a:latin typeface="+mj-lt"/>
            </a:rPr>
            <a:t>in </a:t>
          </a:r>
          <a:r>
            <a:rPr lang="de-DE" sz="1800" b="1" dirty="0" smtClean="0">
              <a:latin typeface="+mj-lt"/>
            </a:rPr>
            <a:t>Angriff</a:t>
          </a:r>
          <a:r>
            <a:rPr lang="de-DE" sz="1800" dirty="0" smtClean="0">
              <a:latin typeface="+mj-lt"/>
            </a:rPr>
            <a:t> </a:t>
          </a:r>
          <a:r>
            <a:rPr lang="de-DE" sz="1800" b="1" dirty="0" smtClean="0">
              <a:latin typeface="+mj-lt"/>
            </a:rPr>
            <a:t>und Abwehr </a:t>
          </a:r>
          <a:r>
            <a:rPr lang="de-DE" sz="1800" dirty="0" smtClean="0">
              <a:latin typeface="+mj-lt"/>
            </a:rPr>
            <a:t>mit individual- und gruppentaktischen Maßnahmen Spielsituationen lösen</a:t>
          </a:r>
          <a:endParaRPr lang="de-DE" sz="1800" dirty="0" smtClean="0"/>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78B8449B-F588-4C42-86CF-8F5DA2436E8B}" type="presOf" srcId="{1C167C73-23B0-4054-90B7-3BC854DCB903}" destId="{DA16CDFE-8021-4DD7-9D14-696549A1FBF2}" srcOrd="0" destOrd="0" presId="urn:microsoft.com/office/officeart/2005/8/layout/cycle7"/>
    <dgm:cxn modelId="{40112523-F93F-4698-9E39-DA786982E63E}" type="presOf" srcId="{2C6A88CE-CAA1-4999-AA5D-284C6EA86780}" destId="{0C7B717E-CABC-4DE6-BA9C-8EBE0FE8D08B}" srcOrd="1" destOrd="0" presId="urn:microsoft.com/office/officeart/2005/8/layout/cycle7"/>
    <dgm:cxn modelId="{933D013C-537D-44C7-91B0-9F5DFBD31F2F}" type="presOf" srcId="{83459BA4-C1AA-444E-96B6-F1776CB7FA10}" destId="{F77B2B4B-E146-4F58-8FE4-9A171BDE05E0}" srcOrd="0" destOrd="0" presId="urn:microsoft.com/office/officeart/2005/8/layout/cycle7"/>
    <dgm:cxn modelId="{A92087CB-F5CB-491D-9832-8FFB260BBF40}" type="presOf" srcId="{8177976A-8712-4757-9A5F-ED476253D0D0}" destId="{8EBC9902-097C-44C1-B945-555823D57B31}" srcOrd="0" destOrd="0" presId="urn:microsoft.com/office/officeart/2005/8/layout/cycle7"/>
    <dgm:cxn modelId="{9B71B15D-A664-42C9-90F2-CC64EC197255}" type="presOf" srcId="{2C6A88CE-CAA1-4999-AA5D-284C6EA86780}" destId="{ADA2CEB1-862A-4EF7-97C4-50AB9A84241B}" srcOrd="0" destOrd="0" presId="urn:microsoft.com/office/officeart/2005/8/layout/cycle7"/>
    <dgm:cxn modelId="{D2B84F73-6809-4F85-B509-8430CADBFD94}" type="presOf" srcId="{8C65BB10-BF9F-4893-9FE4-CEF0804527E6}" destId="{5675097C-D7E3-404D-B5C3-92BB558A1931}" srcOrd="0" destOrd="0" presId="urn:microsoft.com/office/officeart/2005/8/layout/cycle7"/>
    <dgm:cxn modelId="{DE666C84-F54F-4537-9401-75C641796BE5}" type="presOf" srcId="{4258839B-3277-4D39-8FE1-4FAB275E2F44}" destId="{6406D444-82CC-4145-9D69-F849316C5F32}" srcOrd="0" destOrd="0" presId="urn:microsoft.com/office/officeart/2005/8/layout/cycle7"/>
    <dgm:cxn modelId="{1BD02C84-96B6-4301-8C9D-90F17840428D}" type="presOf" srcId="{1C167C73-23B0-4054-90B7-3BC854DCB903}" destId="{B77CFEFB-21D0-4142-A9A7-DB456172EDED}" srcOrd="1" destOrd="0" presId="urn:microsoft.com/office/officeart/2005/8/layout/cycle7"/>
    <dgm:cxn modelId="{01DA4AFC-033D-4B00-B48A-FACEC67CBD81}" type="presOf" srcId="{4BE994C6-1B98-4B98-B0AF-69A9A960633E}" destId="{AC22D123-47ED-4E38-82EE-B0627B135CBC}" srcOrd="0"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C6E27E71-2469-4309-94B7-81442B370F53}" srcId="{8177976A-8712-4757-9A5F-ED476253D0D0}" destId="{4258839B-3277-4D39-8FE1-4FAB275E2F44}" srcOrd="2" destOrd="0" parTransId="{9A6B3C63-C98C-442A-8DE3-AFBEBD0D2525}" sibTransId="{2C6A88CE-CAA1-4999-AA5D-284C6EA86780}"/>
    <dgm:cxn modelId="{78D91540-5553-4C22-B88E-0CF4D8AAD9FC}" srcId="{8177976A-8712-4757-9A5F-ED476253D0D0}" destId="{4BE994C6-1B98-4B98-B0AF-69A9A960633E}" srcOrd="0" destOrd="0" parTransId="{C811FED2-CC3F-408C-9D28-A6693DD6F524}" sibTransId="{83459BA4-C1AA-444E-96B6-F1776CB7FA10}"/>
    <dgm:cxn modelId="{D74C214E-F9B4-416E-9609-242CBEB2EFA1}" type="presOf" srcId="{83459BA4-C1AA-444E-96B6-F1776CB7FA10}" destId="{660FF1B1-5B92-42C2-BF58-077F475F0FB7}" srcOrd="1" destOrd="0" presId="urn:microsoft.com/office/officeart/2005/8/layout/cycle7"/>
    <dgm:cxn modelId="{AFF519E9-2794-4813-8E7E-D237E2E30AB3}" type="presParOf" srcId="{8EBC9902-097C-44C1-B945-555823D57B31}" destId="{AC22D123-47ED-4E38-82EE-B0627B135CBC}" srcOrd="0" destOrd="0" presId="urn:microsoft.com/office/officeart/2005/8/layout/cycle7"/>
    <dgm:cxn modelId="{38B1767B-8B99-4224-81DB-95DEF152BAF2}" type="presParOf" srcId="{8EBC9902-097C-44C1-B945-555823D57B31}" destId="{F77B2B4B-E146-4F58-8FE4-9A171BDE05E0}" srcOrd="1" destOrd="0" presId="urn:microsoft.com/office/officeart/2005/8/layout/cycle7"/>
    <dgm:cxn modelId="{028F3B61-7715-4D48-83F2-9A4B024CA9D2}" type="presParOf" srcId="{F77B2B4B-E146-4F58-8FE4-9A171BDE05E0}" destId="{660FF1B1-5B92-42C2-BF58-077F475F0FB7}" srcOrd="0" destOrd="0" presId="urn:microsoft.com/office/officeart/2005/8/layout/cycle7"/>
    <dgm:cxn modelId="{203C75BC-BAEE-430E-A403-BAB9C3ACE902}" type="presParOf" srcId="{8EBC9902-097C-44C1-B945-555823D57B31}" destId="{5675097C-D7E3-404D-B5C3-92BB558A1931}" srcOrd="2" destOrd="0" presId="urn:microsoft.com/office/officeart/2005/8/layout/cycle7"/>
    <dgm:cxn modelId="{C3F5C446-3E58-4685-BB7B-7C2465316011}" type="presParOf" srcId="{8EBC9902-097C-44C1-B945-555823D57B31}" destId="{DA16CDFE-8021-4DD7-9D14-696549A1FBF2}" srcOrd="3" destOrd="0" presId="urn:microsoft.com/office/officeart/2005/8/layout/cycle7"/>
    <dgm:cxn modelId="{1C67BF87-28BF-4794-A997-8EAE781265ED}" type="presParOf" srcId="{DA16CDFE-8021-4DD7-9D14-696549A1FBF2}" destId="{B77CFEFB-21D0-4142-A9A7-DB456172EDED}" srcOrd="0" destOrd="0" presId="urn:microsoft.com/office/officeart/2005/8/layout/cycle7"/>
    <dgm:cxn modelId="{B445BBAD-EF92-483C-B8C8-5CDE8CB2089E}" type="presParOf" srcId="{8EBC9902-097C-44C1-B945-555823D57B31}" destId="{6406D444-82CC-4145-9D69-F849316C5F32}" srcOrd="4" destOrd="0" presId="urn:microsoft.com/office/officeart/2005/8/layout/cycle7"/>
    <dgm:cxn modelId="{7556962E-AB1A-4C63-872D-D1C22AEB14AA}" type="presParOf" srcId="{8EBC9902-097C-44C1-B945-555823D57B31}" destId="{ADA2CEB1-862A-4EF7-97C4-50AB9A84241B}" srcOrd="5" destOrd="0" presId="urn:microsoft.com/office/officeart/2005/8/layout/cycle7"/>
    <dgm:cxn modelId="{AAD65FCA-445E-4161-9594-561B44E4A6FC}"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036FD0-0ED3-4E24-901D-6D7A2C059025}">
      <dsp:nvSpPr>
        <dsp:cNvPr id="0" name=""/>
        <dsp:cNvSpPr/>
      </dsp:nvSpPr>
      <dsp:spPr>
        <a:xfrm>
          <a:off x="0" y="10408"/>
          <a:ext cx="3048090" cy="1219236"/>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de-DE" sz="1800" b="1" kern="1200" dirty="0" smtClean="0"/>
            <a:t>Schulinternes Fachcurriculum</a:t>
          </a:r>
          <a:endParaRPr lang="de-DE" sz="1800" b="1" kern="1200" dirty="0"/>
        </a:p>
      </dsp:txBody>
      <dsp:txXfrm>
        <a:off x="609618" y="10408"/>
        <a:ext cx="1828854" cy="1219236"/>
      </dsp:txXfrm>
    </dsp:sp>
    <dsp:sp modelId="{A5A2CFDE-A261-44A3-A429-3A46DB3CFA74}">
      <dsp:nvSpPr>
        <dsp:cNvPr id="0" name=""/>
        <dsp:cNvSpPr/>
      </dsp:nvSpPr>
      <dsp:spPr>
        <a:xfrm>
          <a:off x="2835234" y="6323"/>
          <a:ext cx="3048090" cy="1219236"/>
        </a:xfrm>
        <a:prstGeom prst="chevron">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de-DE" sz="1800" b="1" kern="1200" smtClean="0"/>
            <a:t>Unterrichts-planung</a:t>
          </a:r>
          <a:endParaRPr lang="de-DE" sz="1800" b="1" kern="1200" dirty="0"/>
        </a:p>
      </dsp:txBody>
      <dsp:txXfrm>
        <a:off x="3444852" y="6323"/>
        <a:ext cx="1828854" cy="1219236"/>
      </dsp:txXfrm>
    </dsp:sp>
    <dsp:sp modelId="{C6232774-E93E-4FFD-A354-B55BB342A156}">
      <dsp:nvSpPr>
        <dsp:cNvPr id="0" name=""/>
        <dsp:cNvSpPr/>
      </dsp:nvSpPr>
      <dsp:spPr>
        <a:xfrm>
          <a:off x="2835234" y="1377964"/>
          <a:ext cx="2438472" cy="93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de-DE" sz="2000" kern="1200" dirty="0" smtClean="0"/>
            <a:t>Jahresplanung</a:t>
          </a:r>
          <a:endParaRPr lang="de-DE" sz="2000" kern="1200" dirty="0"/>
        </a:p>
        <a:p>
          <a:pPr marL="228600" lvl="1" indent="-228600" algn="l" defTabSz="889000">
            <a:lnSpc>
              <a:spcPct val="90000"/>
            </a:lnSpc>
            <a:spcBef>
              <a:spcPct val="0"/>
            </a:spcBef>
            <a:spcAft>
              <a:spcPct val="15000"/>
            </a:spcAft>
            <a:buChar char="••"/>
          </a:pPr>
          <a:r>
            <a:rPr lang="de-DE" sz="2000" b="1" kern="1200" dirty="0" smtClean="0">
              <a:ln/>
              <a:effectLst>
                <a:glow rad="520700">
                  <a:schemeClr val="bg1">
                    <a:lumMod val="85000"/>
                    <a:alpha val="40000"/>
                  </a:schemeClr>
                </a:glow>
              </a:effectLst>
            </a:rPr>
            <a:t>Unterrichtvorhaben</a:t>
          </a:r>
          <a:endParaRPr lang="de-DE" sz="2000" b="1" kern="1200" dirty="0">
            <a:ln/>
            <a:effectLst>
              <a:glow rad="520700">
                <a:schemeClr val="bg1">
                  <a:lumMod val="85000"/>
                  <a:alpha val="40000"/>
                </a:schemeClr>
              </a:glow>
            </a:effectLst>
          </a:endParaRPr>
        </a:p>
      </dsp:txBody>
      <dsp:txXfrm>
        <a:off x="2835234" y="1377964"/>
        <a:ext cx="2438472" cy="936000"/>
      </dsp:txXfrm>
    </dsp:sp>
    <dsp:sp modelId="{7A6EF623-7026-4A56-B666-16F3EC7EAB42}">
      <dsp:nvSpPr>
        <dsp:cNvPr id="0" name=""/>
        <dsp:cNvSpPr/>
      </dsp:nvSpPr>
      <dsp:spPr>
        <a:xfrm>
          <a:off x="5667325" y="6323"/>
          <a:ext cx="3048090" cy="1219236"/>
        </a:xfrm>
        <a:prstGeom prst="chevron">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de-DE" sz="1800" b="1" kern="1200" smtClean="0"/>
            <a:t>Unterricht</a:t>
          </a:r>
          <a:endParaRPr lang="de-DE" sz="2000" b="1" kern="1200" dirty="0"/>
        </a:p>
      </dsp:txBody>
      <dsp:txXfrm>
        <a:off x="6276943" y="6323"/>
        <a:ext cx="1828854" cy="1219236"/>
      </dsp:txXfrm>
    </dsp:sp>
    <dsp:sp modelId="{40CD67B2-8791-4E7F-BE12-D4A500926165}">
      <dsp:nvSpPr>
        <dsp:cNvPr id="0" name=""/>
        <dsp:cNvSpPr/>
      </dsp:nvSpPr>
      <dsp:spPr>
        <a:xfrm>
          <a:off x="5667325" y="1377964"/>
          <a:ext cx="2438472" cy="93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de-DE" sz="2000" kern="1200" dirty="0" smtClean="0"/>
            <a:t>Unterrichtsstunde</a:t>
          </a:r>
          <a:endParaRPr lang="de-DE" sz="2000" kern="1200" dirty="0"/>
        </a:p>
        <a:p>
          <a:pPr marL="228600" lvl="1" indent="-228600" algn="l" defTabSz="889000">
            <a:lnSpc>
              <a:spcPct val="90000"/>
            </a:lnSpc>
            <a:spcBef>
              <a:spcPct val="0"/>
            </a:spcBef>
            <a:spcAft>
              <a:spcPct val="15000"/>
            </a:spcAft>
            <a:buChar char="••"/>
          </a:pPr>
          <a:r>
            <a:rPr lang="de-DE" sz="2000" kern="1200" dirty="0" smtClean="0"/>
            <a:t>Unterrichtsphase</a:t>
          </a:r>
          <a:endParaRPr lang="de-DE" sz="2000" kern="1200" dirty="0"/>
        </a:p>
      </dsp:txBody>
      <dsp:txXfrm>
        <a:off x="5667325" y="1377964"/>
        <a:ext cx="2438472" cy="936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smtClean="0"/>
            <a:t>Inhaltsbezogene Kompetenzen</a:t>
          </a:r>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smtClean="0"/>
            <a:t>Inhalte</a:t>
          </a:r>
          <a:endParaRPr lang="de-DE" sz="2400" kern="1200" dirty="0"/>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kern="1200" dirty="0" smtClean="0"/>
            <a:t>Sportpädagogische Perspektiven </a:t>
          </a:r>
          <a:br>
            <a:rPr lang="de-DE" sz="2000" kern="1200" dirty="0" smtClean="0"/>
          </a:br>
          <a:r>
            <a:rPr lang="de-DE" sz="2000" kern="1200" dirty="0" smtClean="0"/>
            <a:t>(</a:t>
          </a:r>
          <a:r>
            <a:rPr lang="de-DE" sz="1600" kern="1200" dirty="0" smtClean="0"/>
            <a:t>und ggf. Leitperspektiven)</a:t>
          </a:r>
          <a:endParaRPr lang="de-DE" sz="2000" b="0" kern="1200" dirty="0">
            <a:solidFill>
              <a:schemeClr val="bg1"/>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t>Spielen – </a:t>
          </a:r>
          <a:br>
            <a:rPr lang="de-DE" sz="1800" kern="1200" dirty="0" smtClean="0"/>
          </a:br>
          <a:r>
            <a:rPr lang="de-DE" sz="1800" kern="1200" dirty="0" smtClean="0"/>
            <a:t>altersgemäße Spielfähigkeit in strukturverschiedenen Kleinen und Großen Spielen sowie mit unterschiedlichen Spielgeräten</a:t>
          </a:r>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smtClean="0"/>
            <a:t>Inhalte</a:t>
          </a:r>
          <a:endParaRPr lang="de-DE" sz="2400" kern="1200" dirty="0"/>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Bewegungserziehung</a:t>
          </a:r>
        </a:p>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Leistungserziehung</a:t>
          </a:r>
        </a:p>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Sozialerziehung</a:t>
          </a:r>
        </a:p>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BTV</a:t>
          </a:r>
          <a:endParaRPr lang="de-DE" sz="1600" b="0" kern="1200" dirty="0">
            <a:solidFill>
              <a:schemeClr val="bg1"/>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latin typeface="+mn-lt"/>
              <a:cs typeface="Arial" panose="020B0604020202020204" pitchFamily="34" charset="0"/>
            </a:rPr>
            <a:t>Zielschussspiele – </a:t>
          </a:r>
          <a:br>
            <a:rPr lang="de-DE" sz="1600" kern="1200" dirty="0" smtClean="0">
              <a:latin typeface="+mn-lt"/>
              <a:cs typeface="Arial" panose="020B0604020202020204" pitchFamily="34" charset="0"/>
            </a:rPr>
          </a:br>
          <a:r>
            <a:rPr lang="de-DE" sz="1600" kern="1200" dirty="0" smtClean="0">
              <a:latin typeface="+mn-lt"/>
              <a:cs typeface="Arial" panose="020B0604020202020204" pitchFamily="34" charset="0"/>
            </a:rPr>
            <a:t>sportspielübergreifende technische  und taktische Basisfertigkeiten und -fähigkeiten in Kleinen Spielen und kleinen Sportspielen anwenden</a:t>
          </a:r>
          <a:endParaRPr lang="de-DE" sz="1600" kern="1200" dirty="0" smtClean="0"/>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kern="1200" baseline="0" dirty="0" smtClean="0"/>
            <a:t>Fähigkeits- und fertigkeitsorientierte Ballschule</a:t>
          </a:r>
          <a:endParaRPr lang="de-DE" sz="2000" kern="1200" dirty="0"/>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Bewegungserziehung</a:t>
          </a:r>
        </a:p>
        <a:p>
          <a:pPr lvl="0" algn="ctr" defTabSz="711200">
            <a:lnSpc>
              <a:spcPct val="90000"/>
            </a:lnSpc>
            <a:spcBef>
              <a:spcPct val="0"/>
            </a:spcBef>
            <a:spcAft>
              <a:spcPct val="35000"/>
            </a:spcAft>
          </a:pPr>
          <a:r>
            <a:rPr lang="de-DE" sz="1600" b="0" kern="120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pPr lvl="0" algn="ctr" defTabSz="711200">
            <a:lnSpc>
              <a:spcPct val="90000"/>
            </a:lnSpc>
            <a:spcBef>
              <a:spcPct val="0"/>
            </a:spcBef>
            <a:spcAft>
              <a:spcPct val="35000"/>
            </a:spcAft>
          </a:pPr>
          <a:r>
            <a:rPr lang="de-DE" sz="1600" b="0" kern="1200" dirty="0" smtClean="0">
              <a:solidFill>
                <a:schemeClr val="tx2">
                  <a:lumMod val="40000"/>
                  <a:lumOff val="60000"/>
                </a:schemeClr>
              </a:solidFill>
              <a:latin typeface="Arial" panose="020B0604020202020204" pitchFamily="34" charset="0"/>
              <a:cs typeface="Arial" panose="020B0604020202020204" pitchFamily="34" charset="0"/>
            </a:rPr>
            <a:t>Sozialerziehung</a:t>
          </a:r>
        </a:p>
        <a:p>
          <a:pPr lvl="0" algn="ctr" defTabSz="711200">
            <a:lnSpc>
              <a:spcPct val="90000"/>
            </a:lnSpc>
            <a:spcBef>
              <a:spcPct val="0"/>
            </a:spcBef>
            <a:spcAft>
              <a:spcPct val="35000"/>
            </a:spcAft>
          </a:pPr>
          <a:r>
            <a:rPr lang="de-DE" sz="1600" b="0" kern="1200" dirty="0" smtClean="0">
              <a:solidFill>
                <a:schemeClr val="tx2">
                  <a:lumMod val="40000"/>
                  <a:lumOff val="60000"/>
                </a:schemeClr>
              </a:solidFill>
              <a:latin typeface="Arial" panose="020B0604020202020204" pitchFamily="34" charset="0"/>
              <a:cs typeface="Arial" panose="020B0604020202020204" pitchFamily="34" charset="0"/>
            </a:rPr>
            <a:t>BTV</a:t>
          </a:r>
          <a:endParaRPr lang="de-DE" sz="1600" b="0" kern="1200" dirty="0">
            <a:solidFill>
              <a:schemeClr val="tx2">
                <a:lumMod val="40000"/>
                <a:lumOff val="60000"/>
              </a:schemeClr>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latin typeface="+mj-lt"/>
              <a:cs typeface="Arial" panose="020B0604020202020204" pitchFamily="34" charset="0"/>
            </a:rPr>
            <a:t>Zielschussspiele – </a:t>
          </a:r>
          <a:br>
            <a:rPr lang="de-DE" sz="1800" kern="1200" dirty="0" smtClean="0">
              <a:latin typeface="+mj-lt"/>
              <a:cs typeface="Arial" panose="020B0604020202020204" pitchFamily="34" charset="0"/>
            </a:rPr>
          </a:br>
          <a:r>
            <a:rPr lang="de-DE" sz="1800" kern="1200" dirty="0" smtClean="0">
              <a:latin typeface="+mj-lt"/>
            </a:rPr>
            <a:t>in </a:t>
          </a:r>
          <a:r>
            <a:rPr lang="de-DE" sz="1800" b="1" kern="1200" dirty="0" smtClean="0">
              <a:latin typeface="+mj-lt"/>
            </a:rPr>
            <a:t>Angriff</a:t>
          </a:r>
          <a:r>
            <a:rPr lang="de-DE" sz="1800" kern="1200" dirty="0" smtClean="0">
              <a:latin typeface="+mj-lt"/>
            </a:rPr>
            <a:t> und Abwehr mit individual- und gruppentaktischen Maßnahmen Spielsituationen lösen</a:t>
          </a:r>
          <a:endParaRPr lang="de-DE" sz="1800" kern="1200" dirty="0" smtClean="0"/>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b="0" kern="1200" dirty="0" smtClean="0">
              <a:solidFill>
                <a:schemeClr val="bg1"/>
              </a:solidFill>
              <a:latin typeface="Arial" panose="020B0604020202020204" pitchFamily="34" charset="0"/>
              <a:cs typeface="Arial" panose="020B0604020202020204" pitchFamily="34" charset="0"/>
            </a:rPr>
            <a:t>Nummernball etc.</a:t>
          </a:r>
          <a:endParaRPr lang="de-DE" sz="2000" kern="1200" dirty="0"/>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Bewegungserziehung</a:t>
          </a:r>
        </a:p>
        <a:p>
          <a:pPr lvl="0" algn="ctr" defTabSz="711200">
            <a:lnSpc>
              <a:spcPct val="90000"/>
            </a:lnSpc>
            <a:spcBef>
              <a:spcPct val="0"/>
            </a:spcBef>
            <a:spcAft>
              <a:spcPct val="35000"/>
            </a:spcAft>
          </a:pPr>
          <a:r>
            <a:rPr lang="de-DE" sz="1600" b="0" kern="120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Sozialerziehung</a:t>
          </a:r>
        </a:p>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BTV</a:t>
          </a:r>
          <a:endParaRPr lang="de-DE" sz="1600" b="0" kern="1200" dirty="0">
            <a:solidFill>
              <a:schemeClr val="bg1"/>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latin typeface="+mj-lt"/>
              <a:cs typeface="Arial" panose="020B0604020202020204" pitchFamily="34" charset="0"/>
            </a:rPr>
            <a:t>Zielschussspiele – </a:t>
          </a:r>
          <a:br>
            <a:rPr lang="de-DE" sz="1800" kern="1200" dirty="0" smtClean="0">
              <a:latin typeface="+mj-lt"/>
              <a:cs typeface="Arial" panose="020B0604020202020204" pitchFamily="34" charset="0"/>
            </a:rPr>
          </a:br>
          <a:r>
            <a:rPr lang="de-DE" sz="1800" kern="1200" dirty="0" smtClean="0">
              <a:latin typeface="+mj-lt"/>
            </a:rPr>
            <a:t>in </a:t>
          </a:r>
          <a:r>
            <a:rPr lang="de-DE" sz="1800" b="1" kern="1200" dirty="0" smtClean="0">
              <a:latin typeface="+mj-lt"/>
            </a:rPr>
            <a:t>Angriff</a:t>
          </a:r>
          <a:r>
            <a:rPr lang="de-DE" sz="1800" kern="1200" dirty="0" smtClean="0">
              <a:latin typeface="+mj-lt"/>
            </a:rPr>
            <a:t> und Abwehr mit individual- und gruppentaktischen Maßnahmen Spielsituationen lösen</a:t>
          </a:r>
          <a:endParaRPr lang="de-DE" sz="1800" kern="1200" dirty="0" smtClean="0"/>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b="0" kern="1200" dirty="0" smtClean="0">
              <a:solidFill>
                <a:schemeClr val="bg1"/>
              </a:solidFill>
              <a:latin typeface="Arial" panose="020B0604020202020204" pitchFamily="34" charset="0"/>
              <a:cs typeface="Arial" panose="020B0604020202020204" pitchFamily="34" charset="0"/>
            </a:rPr>
            <a:t>z. B. Parteiball</a:t>
          </a:r>
          <a:endParaRPr lang="de-DE" sz="2000" kern="1200" dirty="0"/>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Bewegungserziehung</a:t>
          </a:r>
        </a:p>
        <a:p>
          <a:pPr lvl="0" algn="ctr" defTabSz="711200">
            <a:lnSpc>
              <a:spcPct val="90000"/>
            </a:lnSpc>
            <a:spcBef>
              <a:spcPct val="0"/>
            </a:spcBef>
            <a:spcAft>
              <a:spcPct val="35000"/>
            </a:spcAft>
          </a:pPr>
          <a:r>
            <a:rPr lang="de-DE" sz="1600" b="0" kern="120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Sozialerziehung</a:t>
          </a:r>
        </a:p>
        <a:p>
          <a:pPr lvl="0" algn="ctr" defTabSz="711200">
            <a:lnSpc>
              <a:spcPct val="90000"/>
            </a:lnSpc>
            <a:spcBef>
              <a:spcPct val="0"/>
            </a:spcBef>
            <a:spcAft>
              <a:spcPct val="35000"/>
            </a:spcAft>
          </a:pPr>
          <a:r>
            <a:rPr lang="de-DE" sz="1600" b="0" kern="1200" dirty="0" smtClean="0">
              <a:solidFill>
                <a:schemeClr val="tx2">
                  <a:lumMod val="60000"/>
                  <a:lumOff val="40000"/>
                </a:schemeClr>
              </a:solidFill>
              <a:latin typeface="Arial" panose="020B0604020202020204" pitchFamily="34" charset="0"/>
              <a:cs typeface="Arial" panose="020B0604020202020204" pitchFamily="34" charset="0"/>
            </a:rPr>
            <a:t>BTV</a:t>
          </a:r>
          <a:endParaRPr lang="de-DE" sz="1600" b="0" kern="1200" dirty="0">
            <a:solidFill>
              <a:schemeClr val="tx2">
                <a:lumMod val="60000"/>
                <a:lumOff val="40000"/>
              </a:schemeClr>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latin typeface="+mj-lt"/>
              <a:cs typeface="Arial" panose="020B0604020202020204" pitchFamily="34" charset="0"/>
            </a:rPr>
            <a:t>Zielschussspiele – </a:t>
          </a:r>
          <a:br>
            <a:rPr lang="de-DE" sz="1800" kern="1200" dirty="0" smtClean="0">
              <a:latin typeface="+mj-lt"/>
              <a:cs typeface="Arial" panose="020B0604020202020204" pitchFamily="34" charset="0"/>
            </a:rPr>
          </a:br>
          <a:r>
            <a:rPr lang="de-DE" sz="1800" kern="1200" dirty="0" smtClean="0">
              <a:latin typeface="+mj-lt"/>
            </a:rPr>
            <a:t>in </a:t>
          </a:r>
          <a:r>
            <a:rPr lang="de-DE" sz="1800" b="1" kern="1200" dirty="0" smtClean="0">
              <a:latin typeface="+mj-lt"/>
            </a:rPr>
            <a:t>Angriff</a:t>
          </a:r>
          <a:r>
            <a:rPr lang="de-DE" sz="1800" kern="1200" dirty="0" smtClean="0">
              <a:latin typeface="+mj-lt"/>
            </a:rPr>
            <a:t> und Abwehr mit individual- und gruppentaktischen Maßnahmen Spielsituationen lösen</a:t>
          </a:r>
          <a:endParaRPr lang="de-DE" sz="1800" kern="1200" dirty="0" smtClean="0"/>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b="0" kern="1200" dirty="0" smtClean="0">
              <a:solidFill>
                <a:schemeClr val="bg1"/>
              </a:solidFill>
              <a:latin typeface="Arial" panose="020B0604020202020204" pitchFamily="34" charset="0"/>
              <a:cs typeface="Arial" panose="020B0604020202020204" pitchFamily="34" charset="0"/>
            </a:rPr>
            <a:t>z. B. Mehrtorball-Spiel</a:t>
          </a:r>
          <a:endParaRPr lang="de-DE" sz="2000" b="0" kern="1200" dirty="0">
            <a:solidFill>
              <a:schemeClr val="bg1"/>
            </a:solidFill>
            <a:latin typeface="Arial" panose="020B0604020202020204" pitchFamily="34" charset="0"/>
            <a:cs typeface="Arial" panose="020B0604020202020204" pitchFamily="34" charset="0"/>
          </a:endParaRPr>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Bewegungserziehung</a:t>
          </a:r>
        </a:p>
        <a:p>
          <a:pPr lvl="0" algn="ctr" defTabSz="711200">
            <a:lnSpc>
              <a:spcPct val="90000"/>
            </a:lnSpc>
            <a:spcBef>
              <a:spcPct val="0"/>
            </a:spcBef>
            <a:spcAft>
              <a:spcPct val="35000"/>
            </a:spcAft>
          </a:pPr>
          <a:r>
            <a:rPr lang="de-DE" sz="1600" b="0" kern="1200" dirty="0" smtClean="0">
              <a:solidFill>
                <a:schemeClr val="tx2">
                  <a:lumMod val="40000"/>
                  <a:lumOff val="60000"/>
                </a:schemeClr>
              </a:solidFill>
              <a:latin typeface="Arial" panose="020B0604020202020204" pitchFamily="34" charset="0"/>
              <a:cs typeface="Arial" panose="020B0604020202020204" pitchFamily="34" charset="0"/>
            </a:rPr>
            <a:t>Leistungserziehung</a:t>
          </a:r>
        </a:p>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Sozialerziehung</a:t>
          </a:r>
        </a:p>
        <a:p>
          <a:pPr lvl="0" algn="ctr" defTabSz="711200">
            <a:lnSpc>
              <a:spcPct val="90000"/>
            </a:lnSpc>
            <a:spcBef>
              <a:spcPct val="0"/>
            </a:spcBef>
            <a:spcAft>
              <a:spcPct val="35000"/>
            </a:spcAft>
          </a:pPr>
          <a:r>
            <a:rPr lang="de-DE" sz="1600" b="0" kern="1200" dirty="0" smtClean="0">
              <a:solidFill>
                <a:schemeClr val="tx2">
                  <a:lumMod val="60000"/>
                  <a:lumOff val="40000"/>
                </a:schemeClr>
              </a:solidFill>
              <a:latin typeface="Arial" panose="020B0604020202020204" pitchFamily="34" charset="0"/>
              <a:cs typeface="Arial" panose="020B0604020202020204" pitchFamily="34" charset="0"/>
            </a:rPr>
            <a:t>BTV</a:t>
          </a:r>
          <a:endParaRPr lang="de-DE" sz="1600" b="0" kern="1200" dirty="0">
            <a:solidFill>
              <a:schemeClr val="tx2">
                <a:lumMod val="60000"/>
                <a:lumOff val="40000"/>
              </a:schemeClr>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de-DE" sz="1800" kern="1200" dirty="0" smtClean="0">
              <a:latin typeface="+mj-lt"/>
              <a:cs typeface="Arial" panose="020B0604020202020204" pitchFamily="34" charset="0"/>
            </a:rPr>
            <a:t>Zielschussspiele – </a:t>
          </a:r>
          <a:br>
            <a:rPr lang="de-DE" sz="1800" kern="1200" dirty="0" smtClean="0">
              <a:latin typeface="+mj-lt"/>
              <a:cs typeface="Arial" panose="020B0604020202020204" pitchFamily="34" charset="0"/>
            </a:rPr>
          </a:br>
          <a:r>
            <a:rPr lang="de-DE" sz="1800" kern="1200" dirty="0" smtClean="0">
              <a:latin typeface="+mj-lt"/>
            </a:rPr>
            <a:t>in </a:t>
          </a:r>
          <a:r>
            <a:rPr lang="de-DE" sz="1800" b="1" kern="1200" dirty="0" smtClean="0">
              <a:latin typeface="+mj-lt"/>
            </a:rPr>
            <a:t>Angriff</a:t>
          </a:r>
          <a:r>
            <a:rPr lang="de-DE" sz="1800" kern="1200" dirty="0" smtClean="0">
              <a:latin typeface="+mj-lt"/>
            </a:rPr>
            <a:t> </a:t>
          </a:r>
          <a:r>
            <a:rPr lang="de-DE" sz="1800" b="1" kern="1200" dirty="0" smtClean="0">
              <a:latin typeface="+mj-lt"/>
            </a:rPr>
            <a:t>und Abwehr </a:t>
          </a:r>
          <a:r>
            <a:rPr lang="de-DE" sz="1800" kern="1200" dirty="0" smtClean="0">
              <a:latin typeface="+mj-lt"/>
            </a:rPr>
            <a:t>mit individual- und gruppentaktischen Maßnahmen Spielsituationen lösen</a:t>
          </a:r>
          <a:endParaRPr lang="de-DE" sz="1800" kern="1200" dirty="0" smtClean="0"/>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latin typeface="Arial" panose="020B0604020202020204" pitchFamily="34" charset="0"/>
              <a:cs typeface="Arial" panose="020B0604020202020204" pitchFamily="34" charset="0"/>
            </a:rPr>
            <a:t>Anwendung der technischen und taktischen Kenntnisse im reduzierten Zielspiel </a:t>
          </a:r>
          <a:br>
            <a:rPr lang="de-DE" sz="1600" b="0" kern="1200" dirty="0" smtClean="0">
              <a:solidFill>
                <a:schemeClr val="bg1"/>
              </a:solidFill>
              <a:latin typeface="Arial" panose="020B0604020202020204" pitchFamily="34" charset="0"/>
              <a:cs typeface="Arial" panose="020B0604020202020204" pitchFamily="34" charset="0"/>
            </a:rPr>
          </a:br>
          <a:r>
            <a:rPr lang="de-DE" sz="1600" b="0" kern="1200" dirty="0" smtClean="0">
              <a:solidFill>
                <a:schemeClr val="bg1"/>
              </a:solidFill>
              <a:latin typeface="Arial" panose="020B0604020202020204" pitchFamily="34" charset="0"/>
              <a:cs typeface="Arial" panose="020B0604020202020204" pitchFamily="34" charset="0"/>
            </a:rPr>
            <a:t>(4-4+1) </a:t>
          </a:r>
          <a:endParaRPr lang="de-DE" sz="1600" b="0" kern="1200" dirty="0">
            <a:solidFill>
              <a:schemeClr val="bg1"/>
            </a:solidFill>
            <a:latin typeface="Arial" panose="020B0604020202020204" pitchFamily="34" charset="0"/>
            <a:cs typeface="Arial" panose="020B0604020202020204" pitchFamily="34" charset="0"/>
          </a:endParaRPr>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tx2">
                  <a:lumMod val="60000"/>
                  <a:lumOff val="40000"/>
                </a:schemeClr>
              </a:solidFill>
              <a:latin typeface="Arial" panose="020B0604020202020204" pitchFamily="34" charset="0"/>
              <a:cs typeface="Arial" panose="020B0604020202020204" pitchFamily="34" charset="0"/>
            </a:rPr>
            <a:t>Bewegungserziehung</a:t>
          </a:r>
        </a:p>
        <a:p>
          <a:pPr lvl="0" algn="ctr" defTabSz="711200">
            <a:lnSpc>
              <a:spcPct val="90000"/>
            </a:lnSpc>
            <a:spcBef>
              <a:spcPct val="0"/>
            </a:spcBef>
            <a:spcAft>
              <a:spcPct val="35000"/>
            </a:spcAft>
          </a:pPr>
          <a:r>
            <a:rPr lang="de-DE" sz="1600" b="1" kern="1200" dirty="0" smtClean="0">
              <a:solidFill>
                <a:schemeClr val="bg1"/>
              </a:solidFill>
              <a:latin typeface="Arial" panose="020B0604020202020204" pitchFamily="34" charset="0"/>
              <a:cs typeface="Arial" panose="020B0604020202020204" pitchFamily="34" charset="0"/>
            </a:rPr>
            <a:t>Leistungserziehung</a:t>
          </a:r>
        </a:p>
        <a:p>
          <a:pPr lvl="0" algn="ctr" defTabSz="711200">
            <a:lnSpc>
              <a:spcPct val="90000"/>
            </a:lnSpc>
            <a:spcBef>
              <a:spcPct val="0"/>
            </a:spcBef>
            <a:spcAft>
              <a:spcPct val="35000"/>
            </a:spcAft>
          </a:pPr>
          <a:r>
            <a:rPr lang="de-DE" sz="1600" b="0" kern="1200" dirty="0" smtClean="0">
              <a:solidFill>
                <a:schemeClr val="tx2">
                  <a:lumMod val="60000"/>
                  <a:lumOff val="40000"/>
                </a:schemeClr>
              </a:solidFill>
              <a:latin typeface="Arial" panose="020B0604020202020204" pitchFamily="34" charset="0"/>
              <a:cs typeface="Arial" panose="020B0604020202020204" pitchFamily="34" charset="0"/>
            </a:rPr>
            <a:t>Sozialerziehung</a:t>
          </a:r>
        </a:p>
        <a:p>
          <a:pPr lvl="0" algn="ctr" defTabSz="711200">
            <a:lnSpc>
              <a:spcPct val="90000"/>
            </a:lnSpc>
            <a:spcBef>
              <a:spcPct val="0"/>
            </a:spcBef>
            <a:spcAft>
              <a:spcPct val="35000"/>
            </a:spcAft>
          </a:pPr>
          <a:r>
            <a:rPr lang="de-DE" sz="1600" b="0" kern="1200" dirty="0" smtClean="0">
              <a:solidFill>
                <a:schemeClr val="tx2">
                  <a:lumMod val="60000"/>
                  <a:lumOff val="40000"/>
                </a:schemeClr>
              </a:solidFill>
              <a:latin typeface="Arial" panose="020B0604020202020204" pitchFamily="34" charset="0"/>
              <a:cs typeface="Arial" panose="020B0604020202020204" pitchFamily="34" charset="0"/>
            </a:rPr>
            <a:t>BTV</a:t>
          </a:r>
          <a:endParaRPr lang="de-DE" sz="1600" b="0" kern="1200" dirty="0">
            <a:solidFill>
              <a:schemeClr val="tx2">
                <a:lumMod val="60000"/>
                <a:lumOff val="40000"/>
              </a:schemeClr>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BF2DF69-8225-41CA-A23A-9693EAC441F5}" type="datetimeFigureOut">
              <a:rPr lang="de-DE" smtClean="0"/>
              <a:t>14.10.2015</a:t>
            </a:fld>
            <a:endParaRPr lang="de-DE"/>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A8484CEB-EBEB-4FA0-BDAD-A96AE7C0448D}" type="slidenum">
              <a:rPr lang="de-DE" smtClean="0"/>
              <a:t>‹Nr.›</a:t>
            </a:fld>
            <a:endParaRPr lang="de-DE"/>
          </a:p>
        </p:txBody>
      </p:sp>
    </p:spTree>
    <p:extLst>
      <p:ext uri="{BB962C8B-B14F-4D97-AF65-F5344CB8AC3E}">
        <p14:creationId xmlns:p14="http://schemas.microsoft.com/office/powerpoint/2010/main" val="354397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8" name="Foliennummernplatzhalter 7"/>
          <p:cNvSpPr>
            <a:spLocks noGrp="1"/>
          </p:cNvSpPr>
          <p:nvPr>
            <p:ph type="sldNum" sz="quarter" idx="10"/>
          </p:nvPr>
        </p:nvSpPr>
        <p:spPr>
          <a:xfrm>
            <a:off x="658986" y="282775"/>
            <a:ext cx="395941" cy="153888"/>
          </a:xfrm>
        </p:spPr>
        <p:txBody>
          <a:bodyPr/>
          <a:lstStyle/>
          <a:p>
            <a:r>
              <a:rPr lang="de-DE" smtClean="0"/>
              <a:t>Seite </a:t>
            </a:r>
            <a:fld id="{F8FF1768-1DF2-410F-ABF6-E09C1CB8A556}" type="slidenum">
              <a:rPr lang="de-DE" smtClean="0"/>
              <a:pPr/>
              <a:t>1</a:t>
            </a:fld>
            <a:endParaRPr lang="de-DE" dirty="0"/>
          </a:p>
        </p:txBody>
      </p:sp>
      <p:sp>
        <p:nvSpPr>
          <p:cNvPr id="9" name="Kopfzeilenplatzhalter 8"/>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8" name="Foliennummernplatzhalter 7"/>
          <p:cNvSpPr>
            <a:spLocks noGrp="1"/>
          </p:cNvSpPr>
          <p:nvPr>
            <p:ph type="sldNum" sz="quarter" idx="10"/>
          </p:nvPr>
        </p:nvSpPr>
        <p:spPr>
          <a:xfrm>
            <a:off x="658986" y="282775"/>
            <a:ext cx="395941" cy="153888"/>
          </a:xfrm>
        </p:spPr>
        <p:txBody>
          <a:bodyPr/>
          <a:lstStyle/>
          <a:p>
            <a:r>
              <a:rPr lang="de-DE" smtClean="0"/>
              <a:t>Seite </a:t>
            </a:r>
            <a:fld id="{F8FF1768-1DF2-410F-ABF6-E09C1CB8A556}" type="slidenum">
              <a:rPr lang="de-DE" smtClean="0"/>
              <a:pPr/>
              <a:t>2</a:t>
            </a:fld>
            <a:endParaRPr lang="de-DE" dirty="0"/>
          </a:p>
        </p:txBody>
      </p:sp>
      <p:sp>
        <p:nvSpPr>
          <p:cNvPr id="9" name="Kopfzeilenplatzhalter 8"/>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610834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Unterrichtsvorhaben bilden die </a:t>
            </a:r>
            <a:r>
              <a:rPr lang="de-DE" baseline="0" dirty="0" smtClean="0"/>
              <a:t>Schnittmenge der Planungsfaktoren:</a:t>
            </a:r>
          </a:p>
          <a:p>
            <a:pPr marL="171450" indent="-171450">
              <a:buFont typeface="Arial" panose="020B0604020202020204" pitchFamily="34" charset="0"/>
              <a:buChar char="•"/>
            </a:pPr>
            <a:r>
              <a:rPr lang="de-DE" b="1" baseline="0" dirty="0" smtClean="0"/>
              <a:t>Inhaltsbezogene Kompetenzen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baseline="0" dirty="0" smtClean="0"/>
              <a:t>Inhalte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baseline="0" dirty="0" smtClean="0"/>
              <a:t>Sportpädagogische Perspektiven und ggf. Leitperspektiven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Die Inhaltsbezogene Kompetenzen bilden die Basis für die Anbahnung der </a:t>
            </a:r>
            <a:r>
              <a:rPr lang="de-DE" b="1" baseline="0" dirty="0" smtClean="0"/>
              <a:t>prozessbezogenen Kompetenzen</a:t>
            </a:r>
          </a:p>
        </p:txBody>
      </p:sp>
      <p:sp>
        <p:nvSpPr>
          <p:cNvPr id="4" name="Foliennummernplatzhalter 3"/>
          <p:cNvSpPr>
            <a:spLocks noGrp="1"/>
          </p:cNvSpPr>
          <p:nvPr>
            <p:ph type="sldNum" sz="quarter" idx="10"/>
          </p:nvPr>
        </p:nvSpPr>
        <p:spPr/>
        <p:txBody>
          <a:bodyPr/>
          <a:lstStyle/>
          <a:p>
            <a:fld id="{6788C8F6-D8C4-4095-B5EA-7271F3C379A9}" type="slidenum">
              <a:rPr lang="de-DE" smtClean="0"/>
              <a:t>3</a:t>
            </a:fld>
            <a:endParaRPr lang="de-DE"/>
          </a:p>
        </p:txBody>
      </p:sp>
    </p:spTree>
    <p:extLst>
      <p:ext uri="{BB962C8B-B14F-4D97-AF65-F5344CB8AC3E}">
        <p14:creationId xmlns:p14="http://schemas.microsoft.com/office/powerpoint/2010/main" val="763397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Planungsschritte: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„Vom Ende her Denken“,                                                                                                                                                                                                                                                                                                       d. h. die Leistungsaufgabe (Kompetenztestaufgabe) mit der das Unterrichtsvorhaben abgeschlossen werden soll, muss als erstes geplant werden. Beispiel: </a:t>
            </a:r>
            <a:r>
              <a:rPr lang="de-DE" sz="1200" b="0" dirty="0" smtClean="0">
                <a:solidFill>
                  <a:srgbClr val="FF0000"/>
                </a:solidFill>
                <a:latin typeface="Arial" panose="020B0604020202020204" pitchFamily="34" charset="0"/>
                <a:cs typeface="Arial" panose="020B0604020202020204" pitchFamily="34" charset="0"/>
              </a:rPr>
              <a:t>Wir wenden unsere technische und taktischen Kenntnisse im reduzierten Zielspiel (z. B. 4-4+1) an </a:t>
            </a:r>
            <a:endParaRPr lang="de-DE"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Formulierung der Kompetenzerwartungen:                                                                                                                                                                                                                                                                             Zusammenhang herstellen zwischen Inhalten, inhaltsbezogenen Kompetenzen und pädagogischen Perspektiven (ggf. Leitperspektiven) und den sich daraus entwickelnden prozessbezogenen Kompetenzen. </a:t>
            </a:r>
          </a:p>
        </p:txBody>
      </p:sp>
      <p:sp>
        <p:nvSpPr>
          <p:cNvPr id="4" name="Foliennummernplatzhalter 3"/>
          <p:cNvSpPr>
            <a:spLocks noGrp="1"/>
          </p:cNvSpPr>
          <p:nvPr>
            <p:ph type="sldNum" sz="quarter" idx="10"/>
          </p:nvPr>
        </p:nvSpPr>
        <p:spPr/>
        <p:txBody>
          <a:bodyPr/>
          <a:lstStyle/>
          <a:p>
            <a:fld id="{6788C8F6-D8C4-4095-B5EA-7271F3C379A9}" type="slidenum">
              <a:rPr lang="de-DE" smtClean="0"/>
              <a:t>4</a:t>
            </a:fld>
            <a:endParaRPr lang="de-DE"/>
          </a:p>
        </p:txBody>
      </p:sp>
    </p:spTree>
    <p:extLst>
      <p:ext uri="{BB962C8B-B14F-4D97-AF65-F5344CB8AC3E}">
        <p14:creationId xmlns:p14="http://schemas.microsoft.com/office/powerpoint/2010/main" val="763397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Im ersten Teil des Unterrichtsvorhabens</a:t>
            </a:r>
            <a:r>
              <a:rPr lang="de-DE" baseline="0" dirty="0" smtClean="0"/>
              <a:t> steht die Förderung der technisch-koordinativen Fähigkeiten und Fertigkeiten im Mittelpunkt (fähigkeits- und fertigkeitsorientierte Ballschule).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1" dirty="0" smtClean="0">
                <a:solidFill>
                  <a:srgbClr val="FF0000"/>
                </a:solidFill>
                <a:latin typeface="Arial" panose="020B0604020202020204" pitchFamily="34" charset="0"/>
                <a:cs typeface="Arial" panose="020B0604020202020204" pitchFamily="34" charset="0"/>
              </a:rPr>
              <a:t>Wir schulen unsere Wahrnehmungsfähigkeit und den Umgang mit Bällen unter Drucksituationen </a:t>
            </a:r>
          </a:p>
        </p:txBody>
      </p:sp>
      <p:sp>
        <p:nvSpPr>
          <p:cNvPr id="4" name="Foliennummernplatzhalter 3"/>
          <p:cNvSpPr>
            <a:spLocks noGrp="1"/>
          </p:cNvSpPr>
          <p:nvPr>
            <p:ph type="sldNum" sz="quarter" idx="10"/>
          </p:nvPr>
        </p:nvSpPr>
        <p:spPr/>
        <p:txBody>
          <a:bodyPr/>
          <a:lstStyle/>
          <a:p>
            <a:fld id="{6788C8F6-D8C4-4095-B5EA-7271F3C379A9}" type="slidenum">
              <a:rPr lang="de-DE" smtClean="0"/>
              <a:t>5</a:t>
            </a:fld>
            <a:endParaRPr lang="de-DE"/>
          </a:p>
        </p:txBody>
      </p:sp>
    </p:spTree>
    <p:extLst>
      <p:ext uri="{BB962C8B-B14F-4D97-AF65-F5344CB8AC3E}">
        <p14:creationId xmlns:p14="http://schemas.microsoft.com/office/powerpoint/2010/main" val="7633976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Inhalte der Lernaufgaben:</a:t>
            </a:r>
          </a:p>
          <a:p>
            <a:r>
              <a:rPr lang="de-DE" dirty="0" smtClean="0"/>
              <a:t>Wie schafft</a:t>
            </a:r>
            <a:r>
              <a:rPr lang="de-DE" baseline="0" dirty="0" smtClean="0"/>
              <a:t> man es im Team gut und kontrolliert zusammenzuspielen?</a:t>
            </a:r>
          </a:p>
          <a:p>
            <a:r>
              <a:rPr lang="de-DE" baseline="0" dirty="0" smtClean="0"/>
              <a:t>Wie kann man als Einzelspieler am besten mitspielen?</a:t>
            </a:r>
          </a:p>
          <a:p>
            <a:r>
              <a:rPr lang="de-DE" baseline="0" dirty="0" smtClean="0"/>
              <a:t>Was muss man als Einzelspieler beachten, sodass der Ball fehlerfrei zugespielt werden kann?</a:t>
            </a:r>
          </a:p>
          <a:p>
            <a:endParaRPr lang="de-DE" baseline="0" dirty="0" smtClean="0"/>
          </a:p>
          <a:p>
            <a:r>
              <a:rPr lang="de-DE" b="1" baseline="0" dirty="0" smtClean="0"/>
              <a:t>Schwerpunkt: Miteinander spielen</a:t>
            </a:r>
          </a:p>
          <a:p>
            <a:endParaRPr lang="de-DE" baseline="0" dirty="0" smtClean="0"/>
          </a:p>
          <a:p>
            <a:r>
              <a:rPr lang="de-DE" baseline="0" dirty="0" smtClean="0"/>
              <a:t>Aspekte: Anbieten und Freilaufen, Antizipation von Lauf- und Ballwegen, Blickkontakt zum Mitspieler, Kooperation im Team = grundlegende Erfahrungen für alle Zielschussspiele/Zielwurfspiele</a:t>
            </a:r>
            <a:endParaRPr lang="de-DE" dirty="0" smtClean="0"/>
          </a:p>
        </p:txBody>
      </p:sp>
      <p:sp>
        <p:nvSpPr>
          <p:cNvPr id="4" name="Foliennummernplatzhalter 3"/>
          <p:cNvSpPr>
            <a:spLocks noGrp="1"/>
          </p:cNvSpPr>
          <p:nvPr>
            <p:ph type="sldNum" sz="quarter" idx="10"/>
          </p:nvPr>
        </p:nvSpPr>
        <p:spPr/>
        <p:txBody>
          <a:bodyPr/>
          <a:lstStyle/>
          <a:p>
            <a:fld id="{6788C8F6-D8C4-4095-B5EA-7271F3C379A9}" type="slidenum">
              <a:rPr lang="de-DE" smtClean="0"/>
              <a:t>6</a:t>
            </a:fld>
            <a:endParaRPr lang="de-DE"/>
          </a:p>
        </p:txBody>
      </p:sp>
    </p:spTree>
    <p:extLst>
      <p:ext uri="{BB962C8B-B14F-4D97-AF65-F5344CB8AC3E}">
        <p14:creationId xmlns:p14="http://schemas.microsoft.com/office/powerpoint/2010/main" val="763397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Transfer auf die Spielsituation „</a:t>
            </a:r>
            <a:r>
              <a:rPr lang="de-DE" b="1" baseline="0" dirty="0" smtClean="0"/>
              <a:t>Gegeneinander spielen“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smtClean="0">
                <a:solidFill>
                  <a:schemeClr val="bg1"/>
                </a:solidFill>
                <a:latin typeface="Arial" panose="020B0604020202020204" pitchFamily="34" charset="0"/>
                <a:cs typeface="Arial" panose="020B0604020202020204" pitchFamily="34" charset="0"/>
              </a:rPr>
              <a:t>Freilaufen und Deckungsverhalten im Spiel gegeneinander</a:t>
            </a:r>
            <a:endParaRPr lang="de-DE" dirty="0" smtClean="0"/>
          </a:p>
          <a:p>
            <a:endParaRPr lang="de-DE" baseline="0" dirty="0" smtClean="0"/>
          </a:p>
          <a:p>
            <a:r>
              <a:rPr lang="de-DE" baseline="0" dirty="0" smtClean="0"/>
              <a:t>Inhalte der Lernaufgaben:</a:t>
            </a:r>
          </a:p>
          <a:p>
            <a:r>
              <a:rPr lang="de-DE" baseline="0" dirty="0" smtClean="0"/>
              <a:t>Wie kann ich den Ball innerhalb des eigenen Teams sichern?</a:t>
            </a:r>
          </a:p>
          <a:p>
            <a:r>
              <a:rPr lang="de-DE" baseline="0" dirty="0" smtClean="0"/>
              <a:t>Welche Möglichkeiten bieten sich, den/die Zusatzspieler einzusetzen und wie kann ich diese Überzahlsituation zum Vorteil für die eigene Mannschaft nutzen?</a:t>
            </a:r>
          </a:p>
          <a:p>
            <a:r>
              <a:rPr lang="de-DE" baseline="0" dirty="0" smtClean="0"/>
              <a:t>Ist es notwendig dem Gegenspieler über das ganze Spielfeld zu folgen?</a:t>
            </a:r>
          </a:p>
          <a:p>
            <a:r>
              <a:rPr lang="de-DE" baseline="0" dirty="0" smtClean="0"/>
              <a:t>Wie sollte sich das Team sinnvoller Weise auf dem Spielfeld verteilen?</a:t>
            </a:r>
            <a:endParaRPr lang="de-DE" dirty="0" smtClean="0"/>
          </a:p>
        </p:txBody>
      </p:sp>
      <p:sp>
        <p:nvSpPr>
          <p:cNvPr id="4" name="Foliennummernplatzhalter 3"/>
          <p:cNvSpPr>
            <a:spLocks noGrp="1"/>
          </p:cNvSpPr>
          <p:nvPr>
            <p:ph type="sldNum" sz="quarter" idx="10"/>
          </p:nvPr>
        </p:nvSpPr>
        <p:spPr/>
        <p:txBody>
          <a:bodyPr/>
          <a:lstStyle/>
          <a:p>
            <a:fld id="{6788C8F6-D8C4-4095-B5EA-7271F3C379A9}" type="slidenum">
              <a:rPr lang="de-DE" smtClean="0"/>
              <a:t>7</a:t>
            </a:fld>
            <a:endParaRPr lang="de-DE"/>
          </a:p>
        </p:txBody>
      </p:sp>
    </p:spTree>
    <p:extLst>
      <p:ext uri="{BB962C8B-B14F-4D97-AF65-F5344CB8AC3E}">
        <p14:creationId xmlns:p14="http://schemas.microsoft.com/office/powerpoint/2010/main" val="763397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Transfer auf zielspielnahe Spielformen, z. B. Mehrtorball-Spiel</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smtClean="0">
                <a:solidFill>
                  <a:schemeClr val="bg1"/>
                </a:solidFill>
                <a:latin typeface="Arial" panose="020B0604020202020204" pitchFamily="34" charset="0"/>
                <a:cs typeface="Arial" panose="020B0604020202020204" pitchFamily="34" charset="0"/>
              </a:rPr>
              <a:t>Herausspielen von Abschlussaktionen und das Abschirmen des Ziels</a:t>
            </a:r>
          </a:p>
          <a:p>
            <a:endParaRPr lang="de-DE" baseline="0" dirty="0" smtClean="0"/>
          </a:p>
          <a:p>
            <a:r>
              <a:rPr lang="de-DE" baseline="0" dirty="0" smtClean="0"/>
              <a:t>Inhalte der Lernaufgaben:</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Erwerb von taktischen Handlungsalternativen, um eine Zielschussaktion herauszuspielen zu können und diese abzuschließen sowie das Ziel zu verteidigen</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Aspekte sind: Grundordnung (Rautenaufstellung), Spielverlagerung, Herausspielen von Überzahlsituationen (z. B. Doppelpass), Orientierung bei gegnerischem Ballbesitz an der Reihenfolge: Ball-Mitspieler-Gegenspieler, Umschalten von Angriff auf Abwehr und umgekehrt.</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Zusammen mit den Schülern wurde im Verlauf des Unterrichts gemeinsam Kriterien eines guten Angriffs bzw.  Einer guten Abwehr herausgearbeitet. </a:t>
            </a:r>
          </a:p>
        </p:txBody>
      </p:sp>
      <p:sp>
        <p:nvSpPr>
          <p:cNvPr id="4" name="Foliennummernplatzhalter 3"/>
          <p:cNvSpPr>
            <a:spLocks noGrp="1"/>
          </p:cNvSpPr>
          <p:nvPr>
            <p:ph type="sldNum" sz="quarter" idx="10"/>
          </p:nvPr>
        </p:nvSpPr>
        <p:spPr/>
        <p:txBody>
          <a:bodyPr/>
          <a:lstStyle/>
          <a:p>
            <a:fld id="{6788C8F6-D8C4-4095-B5EA-7271F3C379A9}" type="slidenum">
              <a:rPr lang="de-DE" smtClean="0"/>
              <a:t>8</a:t>
            </a:fld>
            <a:endParaRPr lang="de-DE"/>
          </a:p>
        </p:txBody>
      </p:sp>
    </p:spTree>
    <p:extLst>
      <p:ext uri="{BB962C8B-B14F-4D97-AF65-F5344CB8AC3E}">
        <p14:creationId xmlns:p14="http://schemas.microsoft.com/office/powerpoint/2010/main" val="763397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Die Anwendung der erworbenen Kompetenzen im technischen und taktischen Bereich entspricht der Leistungsaufgabe (Kompetenztestaufgabe). Grundlage für die Leistungsbewertung sind die vorher erarbeiteten Kriterien.</a:t>
            </a:r>
          </a:p>
          <a:p>
            <a:endParaRPr lang="de-DE" baseline="0" dirty="0" smtClean="0"/>
          </a:p>
          <a:p>
            <a:r>
              <a:rPr lang="de-DE" baseline="0" dirty="0" smtClean="0"/>
              <a:t>In diesem Unterrichtsvorhaben wird der Schwerpunkt auf ein entdeckendes Lernen und ein Expertenlernen in Gruppenarbeit gelegt. Neben der Förderung der spielbezogenen Bewegungskompetenz wird durch die kooperativen Arbeitsweisen ein Beitrag zur Entwicklung der Reflexions-, Personal- und Sozialkompetenz geleistet.</a:t>
            </a:r>
          </a:p>
        </p:txBody>
      </p:sp>
      <p:sp>
        <p:nvSpPr>
          <p:cNvPr id="4" name="Foliennummernplatzhalter 3"/>
          <p:cNvSpPr>
            <a:spLocks noGrp="1"/>
          </p:cNvSpPr>
          <p:nvPr>
            <p:ph type="sldNum" sz="quarter" idx="10"/>
          </p:nvPr>
        </p:nvSpPr>
        <p:spPr/>
        <p:txBody>
          <a:bodyPr/>
          <a:lstStyle/>
          <a:p>
            <a:fld id="{6788C8F6-D8C4-4095-B5EA-7271F3C379A9}" type="slidenum">
              <a:rPr lang="de-DE" smtClean="0"/>
              <a:t>9</a:t>
            </a:fld>
            <a:endParaRPr lang="de-DE"/>
          </a:p>
        </p:txBody>
      </p:sp>
    </p:spTree>
    <p:extLst>
      <p:ext uri="{BB962C8B-B14F-4D97-AF65-F5344CB8AC3E}">
        <p14:creationId xmlns:p14="http://schemas.microsoft.com/office/powerpoint/2010/main" val="763397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smtClean="0"/>
              <a:t>Textmasterformat bearbeiten</a:t>
            </a:r>
          </a:p>
          <a:p>
            <a:pPr lvl="1"/>
            <a:r>
              <a:rPr lang="de-DE" smtClean="0"/>
              <a:t>Zweite Ebene</a:t>
            </a:r>
          </a:p>
          <a:p>
            <a:pPr lvl="2"/>
            <a:r>
              <a:rPr lang="de-DE" smtClean="0"/>
              <a:t>Dritte Ebene</a:t>
            </a:r>
          </a:p>
        </p:txBody>
      </p:sp>
      <p:sp>
        <p:nvSpPr>
          <p:cNvPr id="4" name="Fußzeilenplatzhalter 4"/>
          <p:cNvSpPr>
            <a:spLocks noGrp="1"/>
          </p:cNvSpPr>
          <p:nvPr>
            <p:ph type="ftr" sz="quarter" idx="10"/>
          </p:nvPr>
        </p:nvSpPr>
        <p:spPr>
          <a:xfrm>
            <a:off x="107950" y="6453188"/>
            <a:ext cx="3743325" cy="365125"/>
          </a:xfrm>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smtClean="0"/>
              <a:pPr>
                <a:defRPr/>
              </a:pPr>
              <a:t>‹Nr.›</a:t>
            </a:fld>
            <a:endParaRPr lang="de-DE"/>
          </a:p>
        </p:txBody>
      </p:sp>
    </p:spTree>
    <p:extLst>
      <p:ext uri="{BB962C8B-B14F-4D97-AF65-F5344CB8AC3E}">
        <p14:creationId xmlns:p14="http://schemas.microsoft.com/office/powerpoint/2010/main" val="3805091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smtClean="0"/>
              <a:t>Titelmasterformat durch Klicken bearbeiten</a:t>
            </a:r>
            <a:endParaRPr lang="de-DE"/>
          </a:p>
        </p:txBody>
      </p:sp>
      <p:sp>
        <p:nvSpPr>
          <p:cNvPr id="3" name="Fußzeilenplatzhalter 2"/>
          <p:cNvSpPr>
            <a:spLocks noGrp="1"/>
          </p:cNvSpPr>
          <p:nvPr>
            <p:ph type="ftr" sz="quarter" idx="10"/>
          </p:nvPr>
        </p:nvSpPr>
        <p:spPr/>
        <p:txBody>
          <a:bodyPr/>
          <a:lstStyle/>
          <a:p>
            <a:r>
              <a:rPr lang="de-DE" smtClean="0"/>
              <a:t>TITEL DES VORTRAGS</a:t>
            </a:r>
            <a:endParaRPr lang="de-DE"/>
          </a:p>
        </p:txBody>
      </p:sp>
      <p:sp>
        <p:nvSpPr>
          <p:cNvPr id="4" name="Foliennummernplatzhalter 3"/>
          <p:cNvSpPr>
            <a:spLocks noGrp="1"/>
          </p:cNvSpPr>
          <p:nvPr>
            <p:ph type="sldNum" sz="quarter" idx="11"/>
          </p:nvPr>
        </p:nvSpPr>
        <p:spPr/>
        <p:txBody>
          <a:bodyPr/>
          <a:lstStyle/>
          <a:p>
            <a:fld id="{B28F9D38-746F-4F66-8DFA-FA7E04203DA6}" type="slidenum">
              <a:rPr lang="de-DE" smtClean="0"/>
              <a:t>‹Nr.›</a:t>
            </a:fld>
            <a:endParaRPr lang="de-DE"/>
          </a:p>
        </p:txBody>
      </p:sp>
    </p:spTree>
    <p:extLst>
      <p:ext uri="{BB962C8B-B14F-4D97-AF65-F5344CB8AC3E}">
        <p14:creationId xmlns:p14="http://schemas.microsoft.com/office/powerpoint/2010/main" val="392713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p:txBody>
          <a:bodyPr/>
          <a:lstStyle>
            <a:lvl1pPr>
              <a:defRPr/>
            </a:lvl1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endParaRPr lang="de-DE" dirty="0"/>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a:pPr>
                <a:defRPr/>
              </a:pPr>
              <a:t>‹Nr.›</a:t>
            </a:fld>
            <a:endParaRPr lang="de-DE" dirty="0"/>
          </a:p>
        </p:txBody>
      </p:sp>
    </p:spTree>
    <p:extLst>
      <p:ext uri="{BB962C8B-B14F-4D97-AF65-F5344CB8AC3E}">
        <p14:creationId xmlns:p14="http://schemas.microsoft.com/office/powerpoint/2010/main" val="249603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FB36A514-6605-43A3-8ACB-9BFC1F7D87DB}" type="slidenum">
              <a:rPr lang="de-DE"/>
              <a:pPr>
                <a:defRPr/>
              </a:pPr>
              <a:t>‹Nr.›</a:t>
            </a:fld>
            <a:endParaRPr lang="de-DE"/>
          </a:p>
        </p:txBody>
      </p:sp>
    </p:spTree>
    <p:extLst>
      <p:ext uri="{BB962C8B-B14F-4D97-AF65-F5344CB8AC3E}">
        <p14:creationId xmlns:p14="http://schemas.microsoft.com/office/powerpoint/2010/main" val="371958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a:pPr>
                <a:defRPr/>
              </a:pPr>
              <a:t>‹Nr.›</a:t>
            </a:fld>
            <a:endParaRPr lang="de-DE"/>
          </a:p>
        </p:txBody>
      </p:sp>
    </p:spTree>
    <p:extLst>
      <p:ext uri="{BB962C8B-B14F-4D97-AF65-F5344CB8AC3E}">
        <p14:creationId xmlns:p14="http://schemas.microsoft.com/office/powerpoint/2010/main" val="74150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a:xfrm>
            <a:off x="179388" y="6381750"/>
            <a:ext cx="5768975" cy="365125"/>
          </a:xfrm>
        </p:spPr>
        <p:txBody>
          <a:bodyPr/>
          <a:lstStyle>
            <a:lvl1pPr>
              <a:defRPr sz="1000" dirty="0" smtClean="0"/>
            </a:lvl1pPr>
          </a:lstStyle>
          <a:p>
            <a:pPr>
              <a:defRPr/>
            </a:pPr>
            <a:r>
              <a:rPr lang="de-DE" smtClean="0"/>
              <a:t>TITEL DES VORTRAGS</a:t>
            </a:r>
            <a:endParaRPr lang="de-DE"/>
          </a:p>
        </p:txBody>
      </p:sp>
      <p:sp>
        <p:nvSpPr>
          <p:cNvPr id="3" name="Foliennummernplatzhalter 3"/>
          <p:cNvSpPr>
            <a:spLocks noGrp="1"/>
          </p:cNvSpPr>
          <p:nvPr>
            <p:ph type="sldNum" sz="quarter" idx="11"/>
          </p:nvPr>
        </p:nvSpPr>
        <p:spPr>
          <a:xfrm>
            <a:off x="6732588" y="6381750"/>
            <a:ext cx="2133600" cy="365125"/>
          </a:xfrm>
        </p:spPr>
        <p:txBody>
          <a:bodyPr/>
          <a:lstStyle>
            <a:lvl1pPr>
              <a:defRPr/>
            </a:lvl1pPr>
          </a:lstStyle>
          <a:p>
            <a:pPr>
              <a:defRPr/>
            </a:pPr>
            <a:fld id="{45DCA45A-D2B5-419E-A69F-EDFE8819E9FB}"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Fußzeilenplatzhalter 3"/>
          <p:cNvSpPr>
            <a:spLocks noGrp="1"/>
          </p:cNvSpPr>
          <p:nvPr>
            <p:ph type="ftr" sz="quarter" idx="10"/>
          </p:nvPr>
        </p:nvSpPr>
        <p:spPr/>
        <p:txBody>
          <a:bodyPr/>
          <a:lstStyle>
            <a:lvl1pPr>
              <a:defRPr dirty="0" smtClean="0">
                <a:latin typeface="Arial" pitchFamily="34" charset="0"/>
                <a:cs typeface="Arial" pitchFamily="34" charset="0"/>
              </a:defRPr>
            </a:lvl1pPr>
          </a:lstStyle>
          <a:p>
            <a:pPr>
              <a:defRPr/>
            </a:pPr>
            <a:r>
              <a:rPr lang="de-DE" smtClean="0"/>
              <a:t>TITEL DES VORTRAGS</a:t>
            </a:r>
            <a:endParaRPr lang="de-DE"/>
          </a:p>
        </p:txBody>
      </p:sp>
      <p:sp>
        <p:nvSpPr>
          <p:cNvPr id="3" name="Foliennummernplatzhalter 4"/>
          <p:cNvSpPr>
            <a:spLocks noGrp="1"/>
          </p:cNvSpPr>
          <p:nvPr>
            <p:ph type="sldNum" sz="quarter" idx="11"/>
          </p:nvPr>
        </p:nvSpPr>
        <p:spPr/>
        <p:txBody>
          <a:bodyPr/>
          <a:lstStyle>
            <a:lvl1pPr>
              <a:defRPr/>
            </a:lvl1pPr>
          </a:lstStyle>
          <a:p>
            <a:pPr>
              <a:defRPr/>
            </a:pPr>
            <a:fld id="{D6F36AC8-ADE4-4770-B71C-4E52B1B07AD5}" type="slidenum">
              <a:rPr lang="de-DE"/>
              <a:pPr>
                <a:defRPr/>
              </a:pPr>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6"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smtClean="0"/>
              <a:t>TITEL DES VORTRAGS</a:t>
            </a:r>
            <a:endParaRPr lang="de-DE"/>
          </a:p>
        </p:txBody>
      </p:sp>
      <p:sp>
        <p:nvSpPr>
          <p:cNvPr id="3" name="Foliennummernplatzhalter 3"/>
          <p:cNvSpPr>
            <a:spLocks noGrp="1"/>
          </p:cNvSpPr>
          <p:nvPr>
            <p:ph type="sldNum" sz="quarter" idx="11"/>
          </p:nvPr>
        </p:nvSpPr>
        <p:spPr/>
        <p:txBody>
          <a:bodyPr/>
          <a:lstStyle>
            <a:lvl1pPr>
              <a:defRPr/>
            </a:lvl1pPr>
          </a:lstStyle>
          <a:p>
            <a:fld id="{B28F9D38-746F-4F66-8DFA-FA7E04203DA6}" type="slidenum">
              <a:rPr lang="de-DE" smtClean="0"/>
              <a:t>‹Nr.›</a:t>
            </a:fld>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pPr>
              <a:defRPr/>
            </a:pPr>
            <a:fld id="{B9B83040-7942-4169-937C-1F2142603911}" type="slidenum">
              <a:rPr lang="de-DE" smtClean="0"/>
              <a:pPr>
                <a:defRPr/>
              </a:pPr>
              <a:t>‹Nr.›</a:t>
            </a:fld>
            <a:endParaRPr lang="de-DE" dirty="0"/>
          </a:p>
        </p:txBody>
      </p:sp>
    </p:spTree>
    <p:extLst>
      <p:ext uri="{BB962C8B-B14F-4D97-AF65-F5344CB8AC3E}">
        <p14:creationId xmlns:p14="http://schemas.microsoft.com/office/powerpoint/2010/main" val="401215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Fußzeilenplatzhalter 4"/>
          <p:cNvSpPr>
            <a:spLocks noGrp="1"/>
          </p:cNvSpPr>
          <p:nvPr>
            <p:ph type="ftr" sz="quarter" idx="10"/>
          </p:nvPr>
        </p:nvSpPr>
        <p:spPr/>
        <p:txBody>
          <a:bodyPr/>
          <a:lstStyle>
            <a:lvl1pPr algn="ctr">
              <a:defRPr/>
            </a:lvl1pPr>
          </a:lstStyle>
          <a:p>
            <a:pPr>
              <a:defRPr/>
            </a:pPr>
            <a:r>
              <a:rPr lang="de-DE" smtClean="0"/>
              <a:t>TITEL DES VORTRAGS</a:t>
            </a:r>
            <a:endParaRPr lang="de-DE"/>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pPr>
              <a:defRPr/>
            </a:pPr>
            <a:fld id="{7BA22D5F-6554-4585-AE32-D161EF27D20C}" type="slidenum">
              <a:rPr lang="de-DE" smtClean="0"/>
              <a:pPr>
                <a:defRPr/>
              </a:pPr>
              <a:t>‹Nr.›</a:t>
            </a:fld>
            <a:endParaRPr lang="de-DE"/>
          </a:p>
        </p:txBody>
      </p:sp>
    </p:spTree>
    <p:extLst>
      <p:ext uri="{BB962C8B-B14F-4D97-AF65-F5344CB8AC3E}">
        <p14:creationId xmlns:p14="http://schemas.microsoft.com/office/powerpoint/2010/main" val="18184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tif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jpeg"/><Relationship Id="rId30"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TITEL DES VORTRAGS</a:t>
            </a:r>
            <a:endParaRPr lang="de-DE" dirty="0"/>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28F9D38-746F-4F66-8DFA-FA7E04203DA6}" type="slidenum">
              <a:rPr lang="de-DE" smtClean="0"/>
              <a:t>‹Nr.›</a:t>
            </a:fld>
            <a:endParaRPr lang="de-DE"/>
          </a:p>
        </p:txBody>
      </p:sp>
      <p:sp>
        <p:nvSpPr>
          <p:cNvPr id="10" name="Textfeld 9"/>
          <p:cNvSpPr txBox="1"/>
          <p:nvPr/>
        </p:nvSpPr>
        <p:spPr>
          <a:xfrm>
            <a:off x="223838" y="1012825"/>
            <a:ext cx="8696325" cy="4318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1031" name="Grafik 1"/>
          <p:cNvPicPr>
            <a:picLocks noChangeAspect="1"/>
          </p:cNvPicPr>
          <p:nvPr/>
        </p:nvPicPr>
        <p:blipFill>
          <a:blip r:embed="rId27"/>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p:nvPicPr>
        <p:blipFill>
          <a:blip r:embed="rId29"/>
          <a:stretch>
            <a:fillRect/>
          </a:stretch>
        </p:blipFill>
        <p:spPr>
          <a:xfrm flipV="1">
            <a:off x="217104" y="6021288"/>
            <a:ext cx="8712968" cy="36008"/>
          </a:xfrm>
          <a:prstGeom prst="rect">
            <a:avLst/>
          </a:prstGeom>
        </p:spPr>
      </p:pic>
      <p:pic>
        <p:nvPicPr>
          <p:cNvPr id="12" name="Picture 6"/>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563888" y="82550"/>
            <a:ext cx="1636509" cy="908104"/>
          </a:xfrm>
          <a:prstGeom prst="rect">
            <a:avLst/>
          </a:prstGeom>
          <a:noFill/>
          <a:ln>
            <a:noFill/>
          </a:ln>
          <a:extLst/>
        </p:spPr>
      </p:pic>
      <p:pic>
        <p:nvPicPr>
          <p:cNvPr id="3074" name="Picture 2"/>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6804026" y="246881"/>
            <a:ext cx="21161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5" r:id="rId20"/>
    <p:sldLayoutId id="2147483766" r:id="rId21"/>
    <p:sldLayoutId id="2147483724" r:id="rId22"/>
    <p:sldLayoutId id="2147483725" r:id="rId23"/>
    <p:sldLayoutId id="2147483727" r:id="rId24"/>
    <p:sldLayoutId id="2147483728" r:id="rId25"/>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26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126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5"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a:defRPr/>
            </a:pPr>
            <a:r>
              <a:rPr lang="de-DE" smtClean="0"/>
              <a:t>TITEL DES VORTRAGS</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D871FE0-0DAB-4403-8604-13663C652FBC}" type="slidenum">
              <a:rPr lang="de-DE"/>
              <a:pPr>
                <a:defRPr/>
              </a:pPr>
              <a:t>‹Nr.›</a:t>
            </a:fld>
            <a:endParaRPr lang="de-DE" dirty="0"/>
          </a:p>
        </p:txBody>
      </p:sp>
    </p:spTree>
  </p:cSld>
  <p:clrMap bg1="lt1" tx1="dk1" bg2="lt2" tx2="dk2" accent1="accent1" accent2="accent2" accent3="accent3" accent4="accent4" accent5="accent5" accent6="accent6" hlink="hlink" folHlink="folHlink"/>
  <p:sldLayoutIdLst>
    <p:sldLayoutId id="2147483768" r:id="rId1"/>
    <p:sldLayoutId id="2147483769" r:id="rId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0" y="836712"/>
            <a:ext cx="9144000" cy="1332203"/>
          </a:xfrm>
        </p:spPr>
        <p:txBody>
          <a:bodyPr>
            <a:normAutofit/>
          </a:bodyPr>
          <a:lstStyle/>
          <a:p>
            <a:pPr eaLnBrk="0" hangingPunct="0"/>
            <a:r>
              <a:rPr lang="de-DE" dirty="0" smtClean="0">
                <a:latin typeface="Arial" panose="020B0604020202020204" pitchFamily="34" charset="0"/>
                <a:cs typeface="Arial" panose="020B0604020202020204" pitchFamily="34" charset="0"/>
              </a:rPr>
              <a:t>Unterrichtsplanung Sport</a:t>
            </a:r>
            <a:endParaRPr lang="de-DE" sz="3400" dirty="0">
              <a:latin typeface="Arial" panose="020B0604020202020204" pitchFamily="34" charset="0"/>
              <a:cs typeface="Arial" panose="020B0604020202020204" pitchFamily="34" charset="0"/>
            </a:endParaRPr>
          </a:p>
        </p:txBody>
      </p:sp>
      <p:sp>
        <p:nvSpPr>
          <p:cNvPr id="2" name="Textfeld 1"/>
          <p:cNvSpPr txBox="1"/>
          <p:nvPr/>
        </p:nvSpPr>
        <p:spPr>
          <a:xfrm>
            <a:off x="251520" y="6309320"/>
            <a:ext cx="504056" cy="261610"/>
          </a:xfrm>
          <a:prstGeom prst="rect">
            <a:avLst/>
          </a:prstGeom>
          <a:noFill/>
        </p:spPr>
        <p:txBody>
          <a:bodyPr wrap="square" rtlCol="0">
            <a:spAutoFit/>
          </a:bodyPr>
          <a:lstStyle/>
          <a:p>
            <a:r>
              <a:rPr lang="de-DE" sz="1100" dirty="0" smtClean="0">
                <a:latin typeface="Arial" panose="020B0604020202020204" pitchFamily="34" charset="0"/>
                <a:cs typeface="Arial" panose="020B0604020202020204" pitchFamily="34" charset="0"/>
              </a:rPr>
              <a:t>1</a:t>
            </a:r>
            <a:endParaRPr lang="de-DE" sz="1100" dirty="0">
              <a:latin typeface="Arial" panose="020B0604020202020204" pitchFamily="34" charset="0"/>
              <a:cs typeface="Arial" panose="020B0604020202020204" pitchFamily="34" charset="0"/>
            </a:endParaRPr>
          </a:p>
        </p:txBody>
      </p:sp>
      <p:sp>
        <p:nvSpPr>
          <p:cNvPr id="4" name="Untertitel 3"/>
          <p:cNvSpPr>
            <a:spLocks noGrp="1"/>
          </p:cNvSpPr>
          <p:nvPr>
            <p:ph type="subTitle" idx="1"/>
          </p:nvPr>
        </p:nvSpPr>
        <p:spPr/>
        <p:txBody>
          <a:bodyPr/>
          <a:lstStyle/>
          <a:p>
            <a:r>
              <a:rPr lang="de-DE" dirty="0" smtClean="0"/>
              <a:t>Unterrichtsplanung mit Unterrichtsvorhaben</a:t>
            </a:r>
            <a:endParaRPr lang="de-DE" dirty="0"/>
          </a:p>
        </p:txBody>
      </p:sp>
    </p:spTree>
    <p:extLst>
      <p:ext uri="{BB962C8B-B14F-4D97-AF65-F5344CB8AC3E}">
        <p14:creationId xmlns:p14="http://schemas.microsoft.com/office/powerpoint/2010/main" val="59002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ctrTitle"/>
          </p:nvPr>
        </p:nvSpPr>
        <p:spPr>
          <a:xfrm>
            <a:off x="0" y="836712"/>
            <a:ext cx="9144000" cy="1332203"/>
          </a:xfrm>
        </p:spPr>
        <p:txBody>
          <a:bodyPr>
            <a:normAutofit/>
          </a:bodyPr>
          <a:lstStyle/>
          <a:p>
            <a:pPr eaLnBrk="0" hangingPunct="0"/>
            <a:r>
              <a:rPr lang="de-DE" dirty="0" smtClean="0">
                <a:latin typeface="Arial" panose="020B0604020202020204" pitchFamily="34" charset="0"/>
                <a:cs typeface="Arial" panose="020B0604020202020204" pitchFamily="34" charset="0"/>
              </a:rPr>
              <a:t>Unterrichtsplanung Sport</a:t>
            </a:r>
            <a:endParaRPr lang="de-DE" sz="3400" dirty="0">
              <a:latin typeface="Arial" panose="020B0604020202020204" pitchFamily="34" charset="0"/>
              <a:cs typeface="Arial" panose="020B0604020202020204" pitchFamily="34" charset="0"/>
            </a:endParaRPr>
          </a:p>
        </p:txBody>
      </p:sp>
      <p:sp>
        <p:nvSpPr>
          <p:cNvPr id="2" name="Textfeld 1"/>
          <p:cNvSpPr txBox="1"/>
          <p:nvPr/>
        </p:nvSpPr>
        <p:spPr>
          <a:xfrm>
            <a:off x="251520" y="6309320"/>
            <a:ext cx="504056" cy="261610"/>
          </a:xfrm>
          <a:prstGeom prst="rect">
            <a:avLst/>
          </a:prstGeom>
          <a:noFill/>
        </p:spPr>
        <p:txBody>
          <a:bodyPr wrap="square" rtlCol="0">
            <a:spAutoFit/>
          </a:bodyPr>
          <a:lstStyle/>
          <a:p>
            <a:r>
              <a:rPr lang="de-DE" sz="1100" dirty="0" smtClean="0">
                <a:latin typeface="Arial" panose="020B0604020202020204" pitchFamily="34" charset="0"/>
                <a:cs typeface="Arial" panose="020B0604020202020204" pitchFamily="34" charset="0"/>
              </a:rPr>
              <a:t>1</a:t>
            </a:r>
            <a:endParaRPr lang="de-DE" sz="1100" dirty="0">
              <a:latin typeface="Arial" panose="020B0604020202020204" pitchFamily="34" charset="0"/>
              <a:cs typeface="Arial" panose="020B0604020202020204" pitchFamily="34" charset="0"/>
            </a:endParaRPr>
          </a:p>
        </p:txBody>
      </p:sp>
      <p:graphicFrame>
        <p:nvGraphicFramePr>
          <p:cNvPr id="7" name="Diagramm 6"/>
          <p:cNvGraphicFramePr/>
          <p:nvPr>
            <p:extLst>
              <p:ext uri="{D42A27DB-BD31-4B8C-83A1-F6EECF244321}">
                <p14:modId xmlns:p14="http://schemas.microsoft.com/office/powerpoint/2010/main" val="1011096053"/>
              </p:ext>
            </p:extLst>
          </p:nvPr>
        </p:nvGraphicFramePr>
        <p:xfrm>
          <a:off x="122528" y="4355624"/>
          <a:ext cx="8718560" cy="2320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Pfeil nach unten 7"/>
          <p:cNvSpPr/>
          <p:nvPr/>
        </p:nvSpPr>
        <p:spPr bwMode="auto">
          <a:xfrm>
            <a:off x="4030848" y="4130392"/>
            <a:ext cx="601280" cy="501168"/>
          </a:xfrm>
          <a:prstGeom prst="down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p:txBody>
      </p:sp>
      <p:sp>
        <p:nvSpPr>
          <p:cNvPr id="9" name="Pfeil nach unten 8"/>
          <p:cNvSpPr/>
          <p:nvPr/>
        </p:nvSpPr>
        <p:spPr bwMode="auto">
          <a:xfrm>
            <a:off x="6857398" y="4130392"/>
            <a:ext cx="601280" cy="501168"/>
          </a:xfrm>
          <a:prstGeom prst="down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p:txBody>
      </p:sp>
      <p:sp>
        <p:nvSpPr>
          <p:cNvPr id="10" name="Pfeil nach unten 9"/>
          <p:cNvSpPr/>
          <p:nvPr/>
        </p:nvSpPr>
        <p:spPr bwMode="auto">
          <a:xfrm>
            <a:off x="1204832" y="4130392"/>
            <a:ext cx="601280" cy="501168"/>
          </a:xfrm>
          <a:prstGeom prst="downArrow">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cs typeface="Arial" charset="0"/>
            </a:endParaRPr>
          </a:p>
        </p:txBody>
      </p:sp>
      <p:sp>
        <p:nvSpPr>
          <p:cNvPr id="11" name="Rechteck 10"/>
          <p:cNvSpPr/>
          <p:nvPr/>
        </p:nvSpPr>
        <p:spPr>
          <a:xfrm>
            <a:off x="364924" y="2420888"/>
            <a:ext cx="8476164" cy="1631216"/>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marL="85725" lvl="1"/>
            <a:r>
              <a:rPr lang="de-DE" sz="2000" b="1" dirty="0"/>
              <a:t>Bildungsplan</a:t>
            </a:r>
          </a:p>
          <a:p>
            <a:pPr marL="371475" lvl="1" indent="-285750">
              <a:buFontTx/>
              <a:buChar char="-"/>
            </a:pPr>
            <a:r>
              <a:rPr lang="de-DE" sz="2000" dirty="0"/>
              <a:t>Leitperspektiven</a:t>
            </a:r>
          </a:p>
          <a:p>
            <a:pPr marL="371475" lvl="1" indent="-285750">
              <a:buFontTx/>
              <a:buChar char="-"/>
            </a:pPr>
            <a:r>
              <a:rPr lang="de-DE" sz="2000" dirty="0"/>
              <a:t>Prozessbezogene Kompetenzbereiche</a:t>
            </a:r>
          </a:p>
          <a:p>
            <a:pPr marL="371475" lvl="1" indent="-285750">
              <a:buFontTx/>
              <a:buChar char="-"/>
            </a:pPr>
            <a:r>
              <a:rPr lang="de-DE" sz="2000" dirty="0"/>
              <a:t>Inhaltsbezogene </a:t>
            </a:r>
            <a:r>
              <a:rPr lang="de-DE" sz="2000" dirty="0" smtClean="0"/>
              <a:t>Kompetenzbereiche</a:t>
            </a:r>
          </a:p>
          <a:p>
            <a:pPr marL="371475" lvl="1" indent="-285750">
              <a:buFontTx/>
              <a:buChar char="-"/>
            </a:pPr>
            <a:r>
              <a:rPr lang="de-DE" sz="2000" dirty="0" smtClean="0"/>
              <a:t>Pädagogische Perspektiven</a:t>
            </a:r>
            <a:endParaRPr lang="de-DE" sz="2000" dirty="0"/>
          </a:p>
        </p:txBody>
      </p:sp>
      <p:grpSp>
        <p:nvGrpSpPr>
          <p:cNvPr id="12" name="Gruppieren 11"/>
          <p:cNvGrpSpPr/>
          <p:nvPr/>
        </p:nvGrpSpPr>
        <p:grpSpPr>
          <a:xfrm>
            <a:off x="364924" y="5661248"/>
            <a:ext cx="2438472" cy="1008112"/>
            <a:chOff x="2835234" y="1377401"/>
            <a:chExt cx="2438472" cy="1008112"/>
          </a:xfrm>
        </p:grpSpPr>
        <p:sp>
          <p:nvSpPr>
            <p:cNvPr id="13" name="Rechteck 12"/>
            <p:cNvSpPr/>
            <p:nvPr/>
          </p:nvSpPr>
          <p:spPr>
            <a:xfrm>
              <a:off x="2835234" y="1377401"/>
              <a:ext cx="2438472" cy="93712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Rechteck 13"/>
            <p:cNvSpPr/>
            <p:nvPr/>
          </p:nvSpPr>
          <p:spPr>
            <a:xfrm>
              <a:off x="2835234" y="1448388"/>
              <a:ext cx="2438472" cy="93712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de-DE" sz="2000" dirty="0" smtClean="0"/>
                <a:t>Kerncurriculum</a:t>
              </a:r>
            </a:p>
            <a:p>
              <a:pPr marL="228600" lvl="1" indent="-228600" algn="l" defTabSz="889000">
                <a:lnSpc>
                  <a:spcPct val="90000"/>
                </a:lnSpc>
                <a:spcBef>
                  <a:spcPct val="0"/>
                </a:spcBef>
                <a:spcAft>
                  <a:spcPct val="15000"/>
                </a:spcAft>
                <a:buChar char="••"/>
              </a:pPr>
              <a:r>
                <a:rPr lang="de-DE" sz="2000" dirty="0" smtClean="0"/>
                <a:t>Schulcurriculum</a:t>
              </a:r>
              <a:endParaRPr lang="de-DE" sz="2000" b="1" kern="1200" dirty="0">
                <a:ln/>
                <a:effectLst>
                  <a:glow rad="520700">
                    <a:schemeClr val="bg1">
                      <a:lumMod val="85000"/>
                      <a:alpha val="40000"/>
                    </a:schemeClr>
                  </a:glow>
                </a:effectLst>
              </a:endParaRPr>
            </a:p>
          </p:txBody>
        </p:sp>
      </p:grpSp>
    </p:spTree>
    <p:extLst>
      <p:ext uri="{BB962C8B-B14F-4D97-AF65-F5344CB8AC3E}">
        <p14:creationId xmlns:p14="http://schemas.microsoft.com/office/powerpoint/2010/main" val="143159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3410492877"/>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hteck 4"/>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Aft>
                  <a:spcPct val="35000"/>
                </a:spcAft>
              </a:pPr>
              <a:r>
                <a:rPr lang="de-DE" sz="2800" dirty="0"/>
                <a:t>Prozessbezogene Kompetenzen</a:t>
              </a:r>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Tree>
    <p:extLst>
      <p:ext uri="{BB962C8B-B14F-4D97-AF65-F5344CB8AC3E}">
        <p14:creationId xmlns:p14="http://schemas.microsoft.com/office/powerpoint/2010/main" val="155580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792726151"/>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a:r>
                <a:rPr lang="de-DE" sz="1600" dirty="0">
                  <a:latin typeface="Arial" panose="020B0604020202020204" pitchFamily="34" charset="0"/>
                  <a:cs typeface="Arial" panose="020B0604020202020204" pitchFamily="34" charset="0"/>
                </a:rPr>
                <a:t>Bewegungskompetenz 2, 4</a:t>
              </a:r>
            </a:p>
            <a:p>
              <a:pPr algn="ctr"/>
              <a:r>
                <a:rPr lang="de-DE" sz="1600" dirty="0">
                  <a:latin typeface="Arial" panose="020B0604020202020204" pitchFamily="34" charset="0"/>
                  <a:cs typeface="Arial" panose="020B0604020202020204" pitchFamily="34" charset="0"/>
                </a:rPr>
                <a:t>Reflexionskompetenz 1</a:t>
              </a:r>
            </a:p>
            <a:p>
              <a:pPr algn="ctr"/>
              <a:r>
                <a:rPr lang="de-DE" sz="1600" dirty="0">
                  <a:latin typeface="Arial" panose="020B0604020202020204" pitchFamily="34" charset="0"/>
                  <a:cs typeface="Arial" panose="020B0604020202020204" pitchFamily="34" charset="0"/>
                </a:rPr>
                <a:t>Personalkompetenz 5, 6</a:t>
              </a:r>
            </a:p>
            <a:p>
              <a:pPr algn="ctr"/>
              <a:r>
                <a:rPr lang="de-DE" sz="1600" dirty="0">
                  <a:latin typeface="Arial" panose="020B0604020202020204" pitchFamily="34" charset="0"/>
                  <a:cs typeface="Arial" panose="020B0604020202020204" pitchFamily="34" charset="0"/>
                </a:rPr>
                <a:t>Sozialkompetenz 2, 4, </a:t>
              </a:r>
              <a:r>
                <a:rPr lang="de-DE" sz="1600" dirty="0" smtClean="0">
                  <a:latin typeface="Arial" panose="020B0604020202020204" pitchFamily="34" charset="0"/>
                  <a:cs typeface="Arial" panose="020B0604020202020204" pitchFamily="34" charset="0"/>
                </a:rPr>
                <a:t>6</a:t>
              </a:r>
              <a:endParaRPr lang="de-DE" sz="1600" dirty="0"/>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
        <p:nvSpPr>
          <p:cNvPr id="3" name="Rechteck 2"/>
          <p:cNvSpPr/>
          <p:nvPr/>
        </p:nvSpPr>
        <p:spPr>
          <a:xfrm>
            <a:off x="1043608" y="6125234"/>
            <a:ext cx="7128792" cy="400110"/>
          </a:xfrm>
          <a:prstGeom prst="rect">
            <a:avLst/>
          </a:prstGeom>
        </p:spPr>
        <p:txBody>
          <a:bodyPr wrap="square">
            <a:spAutoFit/>
          </a:bodyPr>
          <a:lstStyle/>
          <a:p>
            <a:pPr algn="ctr"/>
            <a:r>
              <a:rPr lang="de-DE" sz="2000" b="1" dirty="0">
                <a:solidFill>
                  <a:srgbClr val="FF0000"/>
                </a:solidFill>
                <a:latin typeface="Arial" panose="020B0604020202020204" pitchFamily="34" charset="0"/>
                <a:cs typeface="Arial" panose="020B0604020202020204" pitchFamily="34" charset="0"/>
              </a:rPr>
              <a:t>Wir lernen systematisch und strukturiert im Team spielen</a:t>
            </a:r>
            <a:endParaRPr lang="de-DE" sz="2000" dirty="0">
              <a:latin typeface="Calibri"/>
              <a:ea typeface="Calibri"/>
              <a:cs typeface="Times New Roman"/>
            </a:endParaRPr>
          </a:p>
        </p:txBody>
      </p:sp>
      <p:sp>
        <p:nvSpPr>
          <p:cNvPr id="10" name="Rechteck 9"/>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217279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3556714986"/>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a:r>
                <a:rPr lang="de-DE" sz="1600" dirty="0">
                  <a:latin typeface="Arial" panose="020B0604020202020204" pitchFamily="34" charset="0"/>
                  <a:cs typeface="Arial" panose="020B0604020202020204" pitchFamily="34" charset="0"/>
                </a:rPr>
                <a:t>Bewegungskompetenz 2, </a:t>
              </a:r>
              <a:r>
                <a:rPr lang="de-DE" sz="1600" dirty="0">
                  <a:solidFill>
                    <a:schemeClr val="tx2">
                      <a:lumMod val="40000"/>
                      <a:lumOff val="60000"/>
                    </a:schemeClr>
                  </a:solidFill>
                  <a:latin typeface="Arial" panose="020B0604020202020204" pitchFamily="34" charset="0"/>
                  <a:cs typeface="Arial" panose="020B0604020202020204" pitchFamily="34" charset="0"/>
                </a:rPr>
                <a:t>4</a:t>
              </a:r>
            </a:p>
            <a:p>
              <a:pPr algn="ctr"/>
              <a:r>
                <a:rPr lang="de-DE" sz="1600" dirty="0">
                  <a:latin typeface="Arial" panose="020B0604020202020204" pitchFamily="34" charset="0"/>
                  <a:cs typeface="Arial" panose="020B0604020202020204" pitchFamily="34" charset="0"/>
                </a:rPr>
                <a:t>Reflexionskompetenz 1</a:t>
              </a:r>
            </a:p>
            <a:p>
              <a:pPr algn="ctr"/>
              <a:r>
                <a:rPr lang="de-DE" sz="1600" dirty="0">
                  <a:latin typeface="Arial" panose="020B0604020202020204" pitchFamily="34" charset="0"/>
                  <a:cs typeface="Arial" panose="020B0604020202020204" pitchFamily="34" charset="0"/>
                </a:rPr>
                <a:t>Personalkompetenz </a:t>
              </a:r>
              <a:r>
                <a:rPr lang="de-DE" sz="1600" dirty="0">
                  <a:solidFill>
                    <a:schemeClr val="tx2">
                      <a:lumMod val="40000"/>
                      <a:lumOff val="60000"/>
                    </a:schemeClr>
                  </a:solidFill>
                  <a:latin typeface="Arial" panose="020B0604020202020204" pitchFamily="34" charset="0"/>
                  <a:cs typeface="Arial" panose="020B0604020202020204" pitchFamily="34" charset="0"/>
                </a:rPr>
                <a:t>5</a:t>
              </a:r>
              <a:r>
                <a:rPr lang="de-DE" sz="1600" dirty="0">
                  <a:latin typeface="Arial" panose="020B0604020202020204" pitchFamily="34" charset="0"/>
                  <a:cs typeface="Arial" panose="020B0604020202020204" pitchFamily="34" charset="0"/>
                </a:rPr>
                <a:t>, 6</a:t>
              </a:r>
            </a:p>
            <a:p>
              <a:pPr algn="ctr"/>
              <a:r>
                <a:rPr lang="de-DE" sz="1600" dirty="0">
                  <a:latin typeface="Arial" panose="020B0604020202020204" pitchFamily="34" charset="0"/>
                  <a:cs typeface="Arial" panose="020B0604020202020204" pitchFamily="34" charset="0"/>
                </a:rPr>
                <a:t>Sozialkompetenz </a:t>
              </a:r>
              <a:r>
                <a:rPr lang="de-DE" sz="1600" dirty="0">
                  <a:solidFill>
                    <a:schemeClr val="tx2">
                      <a:lumMod val="40000"/>
                      <a:lumOff val="60000"/>
                    </a:schemeClr>
                  </a:solidFill>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 4, </a:t>
              </a:r>
              <a:r>
                <a:rPr lang="de-DE" sz="1600" dirty="0" smtClean="0">
                  <a:latin typeface="Arial" panose="020B0604020202020204" pitchFamily="34" charset="0"/>
                  <a:cs typeface="Arial" panose="020B0604020202020204" pitchFamily="34" charset="0"/>
                </a:rPr>
                <a:t>6</a:t>
              </a:r>
              <a:endParaRPr lang="de-DE" sz="1600" dirty="0"/>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
        <p:nvSpPr>
          <p:cNvPr id="3" name="Rechteck 2"/>
          <p:cNvSpPr/>
          <p:nvPr/>
        </p:nvSpPr>
        <p:spPr>
          <a:xfrm>
            <a:off x="1043608" y="6125234"/>
            <a:ext cx="7128792" cy="400110"/>
          </a:xfrm>
          <a:prstGeom prst="rect">
            <a:avLst/>
          </a:prstGeom>
        </p:spPr>
        <p:txBody>
          <a:bodyPr wrap="square">
            <a:spAutoFit/>
          </a:bodyPr>
          <a:lstStyle/>
          <a:p>
            <a:pPr algn="ctr"/>
            <a:r>
              <a:rPr lang="de-DE" sz="2000" b="1" dirty="0">
                <a:solidFill>
                  <a:srgbClr val="FF0000"/>
                </a:solidFill>
                <a:latin typeface="Arial" panose="020B0604020202020204" pitchFamily="34" charset="0"/>
                <a:cs typeface="Arial" panose="020B0604020202020204" pitchFamily="34" charset="0"/>
              </a:rPr>
              <a:t>Wir lernen systematisch und strukturiert im Team spielen</a:t>
            </a:r>
            <a:endParaRPr lang="de-DE" sz="2000" dirty="0">
              <a:latin typeface="Calibri"/>
              <a:ea typeface="Calibri"/>
              <a:cs typeface="Times New Roman"/>
            </a:endParaRPr>
          </a:p>
        </p:txBody>
      </p:sp>
      <p:sp>
        <p:nvSpPr>
          <p:cNvPr id="10" name="Rechteck 9"/>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168236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1758847179"/>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a:r>
                <a:rPr lang="de-DE" sz="1600" dirty="0">
                  <a:latin typeface="Arial" panose="020B0604020202020204" pitchFamily="34" charset="0"/>
                  <a:cs typeface="Arial" panose="020B0604020202020204" pitchFamily="34" charset="0"/>
                </a:rPr>
                <a:t>Bewegungskompetenz 2</a:t>
              </a:r>
              <a:r>
                <a:rPr lang="de-DE" sz="1600" dirty="0">
                  <a:solidFill>
                    <a:schemeClr val="bg1"/>
                  </a:solidFill>
                  <a:latin typeface="Arial" panose="020B0604020202020204" pitchFamily="34" charset="0"/>
                  <a:cs typeface="Arial" panose="020B0604020202020204" pitchFamily="34" charset="0"/>
                </a:rPr>
                <a:t>, 4</a:t>
              </a:r>
            </a:p>
            <a:p>
              <a:pPr algn="ctr"/>
              <a:r>
                <a:rPr lang="de-DE" sz="1600" dirty="0">
                  <a:latin typeface="Arial" panose="020B0604020202020204" pitchFamily="34" charset="0"/>
                  <a:cs typeface="Arial" panose="020B0604020202020204" pitchFamily="34" charset="0"/>
                </a:rPr>
                <a:t>Reflexionskompetenz 1</a:t>
              </a:r>
            </a:p>
            <a:p>
              <a:pPr algn="ctr"/>
              <a:r>
                <a:rPr lang="de-DE" sz="1600" dirty="0">
                  <a:latin typeface="Arial" panose="020B0604020202020204" pitchFamily="34" charset="0"/>
                  <a:cs typeface="Arial" panose="020B0604020202020204" pitchFamily="34" charset="0"/>
                </a:rPr>
                <a:t>Personalkompetenz </a:t>
              </a:r>
              <a:r>
                <a:rPr lang="de-DE" sz="1600" dirty="0">
                  <a:solidFill>
                    <a:schemeClr val="tx2">
                      <a:lumMod val="40000"/>
                      <a:lumOff val="60000"/>
                    </a:schemeClr>
                  </a:solidFill>
                  <a:latin typeface="Arial" panose="020B0604020202020204" pitchFamily="34" charset="0"/>
                  <a:cs typeface="Arial" panose="020B0604020202020204" pitchFamily="34" charset="0"/>
                </a:rPr>
                <a:t>5</a:t>
              </a:r>
              <a:r>
                <a:rPr lang="de-DE" sz="1600" dirty="0">
                  <a:latin typeface="Arial" panose="020B0604020202020204" pitchFamily="34" charset="0"/>
                  <a:cs typeface="Arial" panose="020B0604020202020204" pitchFamily="34" charset="0"/>
                </a:rPr>
                <a:t>, 6</a:t>
              </a:r>
            </a:p>
            <a:p>
              <a:pPr algn="ctr"/>
              <a:r>
                <a:rPr lang="de-DE" sz="1600" dirty="0">
                  <a:solidFill>
                    <a:schemeClr val="bg1"/>
                  </a:solidFill>
                  <a:latin typeface="Arial" panose="020B0604020202020204" pitchFamily="34" charset="0"/>
                  <a:cs typeface="Arial" panose="020B0604020202020204" pitchFamily="34" charset="0"/>
                </a:rPr>
                <a:t>Sozialkompetenz 2</a:t>
              </a:r>
              <a:r>
                <a:rPr lang="de-DE" sz="1600" dirty="0">
                  <a:latin typeface="Arial" panose="020B0604020202020204" pitchFamily="34" charset="0"/>
                  <a:cs typeface="Arial" panose="020B0604020202020204" pitchFamily="34" charset="0"/>
                </a:rPr>
                <a:t>, 4, </a:t>
              </a:r>
              <a:r>
                <a:rPr lang="de-DE" sz="1600" dirty="0" smtClean="0">
                  <a:latin typeface="Arial" panose="020B0604020202020204" pitchFamily="34" charset="0"/>
                  <a:cs typeface="Arial" panose="020B0604020202020204" pitchFamily="34" charset="0"/>
                </a:rPr>
                <a:t>6</a:t>
              </a:r>
              <a:endParaRPr lang="de-DE" sz="1600" dirty="0"/>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
        <p:nvSpPr>
          <p:cNvPr id="3" name="Rechteck 2"/>
          <p:cNvSpPr/>
          <p:nvPr/>
        </p:nvSpPr>
        <p:spPr>
          <a:xfrm>
            <a:off x="1043608" y="6125234"/>
            <a:ext cx="7128792" cy="400110"/>
          </a:xfrm>
          <a:prstGeom prst="rect">
            <a:avLst/>
          </a:prstGeom>
        </p:spPr>
        <p:txBody>
          <a:bodyPr wrap="square">
            <a:spAutoFit/>
          </a:bodyPr>
          <a:lstStyle/>
          <a:p>
            <a:pPr algn="ctr"/>
            <a:r>
              <a:rPr lang="de-DE" sz="2000" b="1" dirty="0">
                <a:solidFill>
                  <a:srgbClr val="FF0000"/>
                </a:solidFill>
                <a:latin typeface="Arial" panose="020B0604020202020204" pitchFamily="34" charset="0"/>
                <a:cs typeface="Arial" panose="020B0604020202020204" pitchFamily="34" charset="0"/>
              </a:rPr>
              <a:t>Wir lernen systematisch und strukturiert im Team spielen</a:t>
            </a:r>
            <a:endParaRPr lang="de-DE" sz="2000" dirty="0">
              <a:latin typeface="Calibri"/>
              <a:ea typeface="Calibri"/>
              <a:cs typeface="Times New Roman"/>
            </a:endParaRPr>
          </a:p>
        </p:txBody>
      </p:sp>
      <p:sp>
        <p:nvSpPr>
          <p:cNvPr id="10" name="Rechteck 9"/>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3700726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35060141"/>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a:r>
                <a:rPr lang="de-DE" sz="1600" dirty="0">
                  <a:latin typeface="Arial" panose="020B0604020202020204" pitchFamily="34" charset="0"/>
                  <a:cs typeface="Arial" panose="020B0604020202020204" pitchFamily="34" charset="0"/>
                </a:rPr>
                <a:t>Bewegungskompetenz 2</a:t>
              </a:r>
              <a:r>
                <a:rPr lang="de-DE" sz="1600" dirty="0">
                  <a:solidFill>
                    <a:schemeClr val="bg1"/>
                  </a:solidFill>
                  <a:latin typeface="Arial" panose="020B0604020202020204" pitchFamily="34" charset="0"/>
                  <a:cs typeface="Arial" panose="020B0604020202020204" pitchFamily="34" charset="0"/>
                </a:rPr>
                <a:t>, 4</a:t>
              </a:r>
            </a:p>
            <a:p>
              <a:pPr algn="ctr"/>
              <a:r>
                <a:rPr lang="de-DE" sz="1600" dirty="0">
                  <a:latin typeface="Arial" panose="020B0604020202020204" pitchFamily="34" charset="0"/>
                  <a:cs typeface="Arial" panose="020B0604020202020204" pitchFamily="34" charset="0"/>
                </a:rPr>
                <a:t>Reflexionskompetenz 1</a:t>
              </a:r>
            </a:p>
            <a:p>
              <a:pPr algn="ctr"/>
              <a:r>
                <a:rPr lang="de-DE" sz="1600" dirty="0">
                  <a:latin typeface="Arial" panose="020B0604020202020204" pitchFamily="34" charset="0"/>
                  <a:cs typeface="Arial" panose="020B0604020202020204" pitchFamily="34" charset="0"/>
                </a:rPr>
                <a:t>Personalkompetenz </a:t>
              </a:r>
              <a:r>
                <a:rPr lang="de-DE" sz="1600" dirty="0">
                  <a:solidFill>
                    <a:schemeClr val="tx2">
                      <a:lumMod val="40000"/>
                      <a:lumOff val="60000"/>
                    </a:schemeClr>
                  </a:solidFill>
                  <a:latin typeface="Arial" panose="020B0604020202020204" pitchFamily="34" charset="0"/>
                  <a:cs typeface="Arial" panose="020B0604020202020204" pitchFamily="34" charset="0"/>
                </a:rPr>
                <a:t>5</a:t>
              </a:r>
              <a:r>
                <a:rPr lang="de-DE" sz="1600" dirty="0">
                  <a:latin typeface="Arial" panose="020B0604020202020204" pitchFamily="34" charset="0"/>
                  <a:cs typeface="Arial" panose="020B0604020202020204" pitchFamily="34" charset="0"/>
                </a:rPr>
                <a:t>, 6</a:t>
              </a:r>
            </a:p>
            <a:p>
              <a:pPr algn="ctr"/>
              <a:r>
                <a:rPr lang="de-DE" sz="1600" dirty="0">
                  <a:solidFill>
                    <a:schemeClr val="bg1"/>
                  </a:solidFill>
                  <a:latin typeface="Arial" panose="020B0604020202020204" pitchFamily="34" charset="0"/>
                  <a:cs typeface="Arial" panose="020B0604020202020204" pitchFamily="34" charset="0"/>
                </a:rPr>
                <a:t>Sozialkompetenz 2</a:t>
              </a:r>
              <a:r>
                <a:rPr lang="de-DE" sz="1600" dirty="0">
                  <a:latin typeface="Arial" panose="020B0604020202020204" pitchFamily="34" charset="0"/>
                  <a:cs typeface="Arial" panose="020B0604020202020204" pitchFamily="34" charset="0"/>
                </a:rPr>
                <a:t>, 4, </a:t>
              </a:r>
              <a:r>
                <a:rPr lang="de-DE" sz="1600" dirty="0" smtClean="0">
                  <a:latin typeface="Arial" panose="020B0604020202020204" pitchFamily="34" charset="0"/>
                  <a:cs typeface="Arial" panose="020B0604020202020204" pitchFamily="34" charset="0"/>
                </a:rPr>
                <a:t>6</a:t>
              </a:r>
              <a:endParaRPr lang="de-DE" sz="1600" dirty="0"/>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
        <p:nvSpPr>
          <p:cNvPr id="3" name="Rechteck 2"/>
          <p:cNvSpPr/>
          <p:nvPr/>
        </p:nvSpPr>
        <p:spPr>
          <a:xfrm>
            <a:off x="1043608" y="6125234"/>
            <a:ext cx="7128792" cy="400110"/>
          </a:xfrm>
          <a:prstGeom prst="rect">
            <a:avLst/>
          </a:prstGeom>
        </p:spPr>
        <p:txBody>
          <a:bodyPr wrap="square">
            <a:spAutoFit/>
          </a:bodyPr>
          <a:lstStyle/>
          <a:p>
            <a:pPr algn="ctr"/>
            <a:r>
              <a:rPr lang="de-DE" sz="2000" b="1" dirty="0">
                <a:solidFill>
                  <a:srgbClr val="FF0000"/>
                </a:solidFill>
                <a:latin typeface="Arial" panose="020B0604020202020204" pitchFamily="34" charset="0"/>
                <a:cs typeface="Arial" panose="020B0604020202020204" pitchFamily="34" charset="0"/>
              </a:rPr>
              <a:t>Wir lernen systematisch und strukturiert im Team spielen</a:t>
            </a:r>
            <a:endParaRPr lang="de-DE" sz="2000" dirty="0">
              <a:latin typeface="Calibri"/>
              <a:ea typeface="Calibri"/>
              <a:cs typeface="Times New Roman"/>
            </a:endParaRPr>
          </a:p>
        </p:txBody>
      </p:sp>
      <p:sp>
        <p:nvSpPr>
          <p:cNvPr id="10" name="Rechteck 9"/>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253940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1892442596"/>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a:r>
                <a:rPr lang="de-DE" sz="1600" dirty="0">
                  <a:latin typeface="Arial" panose="020B0604020202020204" pitchFamily="34" charset="0"/>
                  <a:cs typeface="Arial" panose="020B0604020202020204" pitchFamily="34" charset="0"/>
                </a:rPr>
                <a:t>Bewegungskompetenz 2</a:t>
              </a:r>
              <a:r>
                <a:rPr lang="de-DE" sz="1600" dirty="0">
                  <a:solidFill>
                    <a:schemeClr val="bg1"/>
                  </a:solidFill>
                  <a:latin typeface="Arial" panose="020B0604020202020204" pitchFamily="34" charset="0"/>
                  <a:cs typeface="Arial" panose="020B0604020202020204" pitchFamily="34" charset="0"/>
                </a:rPr>
                <a:t>, 4</a:t>
              </a:r>
            </a:p>
            <a:p>
              <a:pPr algn="ctr"/>
              <a:r>
                <a:rPr lang="de-DE" sz="1600" dirty="0">
                  <a:latin typeface="Arial" panose="020B0604020202020204" pitchFamily="34" charset="0"/>
                  <a:cs typeface="Arial" panose="020B0604020202020204" pitchFamily="34" charset="0"/>
                </a:rPr>
                <a:t>Reflexionskompetenz 1</a:t>
              </a:r>
            </a:p>
            <a:p>
              <a:pPr algn="ctr"/>
              <a:r>
                <a:rPr lang="de-DE" sz="1600" dirty="0">
                  <a:latin typeface="Arial" panose="020B0604020202020204" pitchFamily="34" charset="0"/>
                  <a:cs typeface="Arial" panose="020B0604020202020204" pitchFamily="34" charset="0"/>
                </a:rPr>
                <a:t>Personalkompetenz </a:t>
              </a:r>
              <a:r>
                <a:rPr lang="de-DE" sz="1600" dirty="0">
                  <a:solidFill>
                    <a:schemeClr val="tx2">
                      <a:lumMod val="40000"/>
                      <a:lumOff val="60000"/>
                    </a:schemeClr>
                  </a:solidFill>
                  <a:latin typeface="Arial" panose="020B0604020202020204" pitchFamily="34" charset="0"/>
                  <a:cs typeface="Arial" panose="020B0604020202020204" pitchFamily="34" charset="0"/>
                </a:rPr>
                <a:t>5</a:t>
              </a:r>
              <a:r>
                <a:rPr lang="de-DE" sz="1600" dirty="0">
                  <a:latin typeface="Arial" panose="020B0604020202020204" pitchFamily="34" charset="0"/>
                  <a:cs typeface="Arial" panose="020B0604020202020204" pitchFamily="34" charset="0"/>
                </a:rPr>
                <a:t>, 6</a:t>
              </a:r>
            </a:p>
            <a:p>
              <a:pPr algn="ctr"/>
              <a:r>
                <a:rPr lang="de-DE" sz="1600" dirty="0">
                  <a:solidFill>
                    <a:schemeClr val="bg1"/>
                  </a:solidFill>
                  <a:latin typeface="Arial" panose="020B0604020202020204" pitchFamily="34" charset="0"/>
                  <a:cs typeface="Arial" panose="020B0604020202020204" pitchFamily="34" charset="0"/>
                </a:rPr>
                <a:t>Sozialkompetenz </a:t>
              </a:r>
              <a:r>
                <a:rPr lang="de-DE" sz="1600" dirty="0">
                  <a:solidFill>
                    <a:schemeClr val="tx2">
                      <a:lumMod val="60000"/>
                      <a:lumOff val="40000"/>
                    </a:schemeClr>
                  </a:solidFill>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 4, </a:t>
              </a:r>
              <a:r>
                <a:rPr lang="de-DE" sz="1600" dirty="0" smtClean="0">
                  <a:latin typeface="Arial" panose="020B0604020202020204" pitchFamily="34" charset="0"/>
                  <a:cs typeface="Arial" panose="020B0604020202020204" pitchFamily="34" charset="0"/>
                </a:rPr>
                <a:t>6</a:t>
              </a:r>
              <a:endParaRPr lang="de-DE" sz="1600" dirty="0"/>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
        <p:nvSpPr>
          <p:cNvPr id="3" name="Rechteck 2"/>
          <p:cNvSpPr/>
          <p:nvPr/>
        </p:nvSpPr>
        <p:spPr>
          <a:xfrm>
            <a:off x="1043608" y="6125234"/>
            <a:ext cx="7128792" cy="400110"/>
          </a:xfrm>
          <a:prstGeom prst="rect">
            <a:avLst/>
          </a:prstGeom>
        </p:spPr>
        <p:txBody>
          <a:bodyPr wrap="square">
            <a:spAutoFit/>
          </a:bodyPr>
          <a:lstStyle/>
          <a:p>
            <a:pPr algn="ctr"/>
            <a:r>
              <a:rPr lang="de-DE" sz="2000" b="1" dirty="0">
                <a:solidFill>
                  <a:srgbClr val="FF0000"/>
                </a:solidFill>
                <a:latin typeface="Arial" panose="020B0604020202020204" pitchFamily="34" charset="0"/>
                <a:cs typeface="Arial" panose="020B0604020202020204" pitchFamily="34" charset="0"/>
              </a:rPr>
              <a:t>Wir lernen systematisch und strukturiert im Team spielen</a:t>
            </a:r>
            <a:endParaRPr lang="de-DE" sz="2000" dirty="0">
              <a:latin typeface="Calibri"/>
              <a:ea typeface="Calibri"/>
              <a:cs typeface="Times New Roman"/>
            </a:endParaRPr>
          </a:p>
        </p:txBody>
      </p:sp>
      <p:sp>
        <p:nvSpPr>
          <p:cNvPr id="10" name="Rechteck 9"/>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1855527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2550002322"/>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algn="ctr"/>
              <a:r>
                <a:rPr lang="de-DE" sz="1600" dirty="0">
                  <a:solidFill>
                    <a:schemeClr val="bg1"/>
                  </a:solidFill>
                  <a:latin typeface="Arial" panose="020B0604020202020204" pitchFamily="34" charset="0"/>
                  <a:cs typeface="Arial" panose="020B0604020202020204" pitchFamily="34" charset="0"/>
                </a:rPr>
                <a:t>Bewegungskompetenz 2, 4</a:t>
              </a:r>
            </a:p>
            <a:p>
              <a:pPr algn="ctr"/>
              <a:r>
                <a:rPr lang="de-DE" sz="1600" dirty="0">
                  <a:solidFill>
                    <a:schemeClr val="bg1"/>
                  </a:solidFill>
                  <a:latin typeface="Arial" panose="020B0604020202020204" pitchFamily="34" charset="0"/>
                  <a:cs typeface="Arial" panose="020B0604020202020204" pitchFamily="34" charset="0"/>
                </a:rPr>
                <a:t>Reflexionskompetenz 1</a:t>
              </a:r>
            </a:p>
            <a:p>
              <a:pPr algn="ctr"/>
              <a:r>
                <a:rPr lang="de-DE" sz="1600" dirty="0">
                  <a:solidFill>
                    <a:schemeClr val="bg1"/>
                  </a:solidFill>
                  <a:latin typeface="Arial" panose="020B0604020202020204" pitchFamily="34" charset="0"/>
                  <a:cs typeface="Arial" panose="020B0604020202020204" pitchFamily="34" charset="0"/>
                </a:rPr>
                <a:t>Personalkompetenz 5, 6</a:t>
              </a:r>
            </a:p>
            <a:p>
              <a:pPr algn="ctr"/>
              <a:r>
                <a:rPr lang="de-DE" sz="1600" dirty="0">
                  <a:solidFill>
                    <a:schemeClr val="bg1"/>
                  </a:solidFill>
                  <a:latin typeface="Arial" panose="020B0604020202020204" pitchFamily="34" charset="0"/>
                  <a:cs typeface="Arial" panose="020B0604020202020204" pitchFamily="34" charset="0"/>
                </a:rPr>
                <a:t>Sozialkompetenz 2, 4, </a:t>
              </a:r>
              <a:r>
                <a:rPr lang="de-DE" sz="1600" dirty="0" smtClean="0">
                  <a:solidFill>
                    <a:schemeClr val="bg1"/>
                  </a:solidFill>
                  <a:latin typeface="Arial" panose="020B0604020202020204" pitchFamily="34" charset="0"/>
                  <a:cs typeface="Arial" panose="020B0604020202020204" pitchFamily="34" charset="0"/>
                </a:rPr>
                <a:t>6</a:t>
              </a:r>
              <a:endParaRPr lang="de-DE" sz="1600" dirty="0">
                <a:solidFill>
                  <a:schemeClr val="bg1"/>
                </a:solidFill>
              </a:endParaRPr>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
        <p:nvSpPr>
          <p:cNvPr id="3" name="Rechteck 2"/>
          <p:cNvSpPr/>
          <p:nvPr/>
        </p:nvSpPr>
        <p:spPr>
          <a:xfrm>
            <a:off x="1043608" y="6125234"/>
            <a:ext cx="7128792" cy="400110"/>
          </a:xfrm>
          <a:prstGeom prst="rect">
            <a:avLst/>
          </a:prstGeom>
        </p:spPr>
        <p:txBody>
          <a:bodyPr wrap="square">
            <a:spAutoFit/>
          </a:bodyPr>
          <a:lstStyle/>
          <a:p>
            <a:pPr algn="ctr"/>
            <a:r>
              <a:rPr lang="de-DE" sz="2000" b="1" dirty="0">
                <a:solidFill>
                  <a:srgbClr val="FF0000"/>
                </a:solidFill>
                <a:latin typeface="Arial" panose="020B0604020202020204" pitchFamily="34" charset="0"/>
                <a:cs typeface="Arial" panose="020B0604020202020204" pitchFamily="34" charset="0"/>
              </a:rPr>
              <a:t>Wir lernen systematisch und strukturiert im Team spielen</a:t>
            </a:r>
            <a:endParaRPr lang="de-DE" sz="2000" dirty="0">
              <a:latin typeface="Calibri"/>
              <a:ea typeface="Calibri"/>
              <a:cs typeface="Times New Roman"/>
            </a:endParaRPr>
          </a:p>
        </p:txBody>
      </p:sp>
      <p:sp>
        <p:nvSpPr>
          <p:cNvPr id="10" name="Rechteck 9"/>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Tree>
    <p:extLst>
      <p:ext uri="{BB962C8B-B14F-4D97-AF65-F5344CB8AC3E}">
        <p14:creationId xmlns:p14="http://schemas.microsoft.com/office/powerpoint/2010/main" val="279958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theme1.xml><?xml version="1.0" encoding="utf-8"?>
<a:theme xmlns:a="http://schemas.openxmlformats.org/drawingml/2006/main" name="2014_09_25 LIS Präsentation allgemein-2">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2014_09_25 LIS Präsentation allgemein-2</Template>
  <TotalTime>0</TotalTime>
  <Words>705</Words>
  <Application>Microsoft Office PowerPoint</Application>
  <PresentationFormat>Bildschirmpräsentation (4:3)</PresentationFormat>
  <Paragraphs>142</Paragraphs>
  <Slides>9</Slides>
  <Notes>9</Notes>
  <HiddenSlides>0</HiddenSlides>
  <MMClips>0</MMClips>
  <ScaleCrop>false</ScaleCrop>
  <HeadingPairs>
    <vt:vector size="4" baseType="variant">
      <vt:variant>
        <vt:lpstr>Design</vt:lpstr>
      </vt:variant>
      <vt:variant>
        <vt:i4>2</vt:i4>
      </vt:variant>
      <vt:variant>
        <vt:lpstr>Folientitel</vt:lpstr>
      </vt:variant>
      <vt:variant>
        <vt:i4>9</vt:i4>
      </vt:variant>
    </vt:vector>
  </HeadingPairs>
  <TitlesOfParts>
    <vt:vector size="11" baseType="lpstr">
      <vt:lpstr>2014_09_25 LIS Präsentation allgemein-2</vt:lpstr>
      <vt:lpstr>1_Benutzerdefiniertes Design</vt:lpstr>
      <vt:lpstr>Unterrichtsplanung Sport</vt:lpstr>
      <vt:lpstr>Unterrichtsplanung Sport</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IZLBW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Bildungsplanreform 2016 Sport Sekundarstufe I</dc:title>
  <dc:creator>Köhler, Tim</dc:creator>
  <cp:lastModifiedBy>Job</cp:lastModifiedBy>
  <cp:revision>91</cp:revision>
  <dcterms:created xsi:type="dcterms:W3CDTF">2014-09-30T08:52:01Z</dcterms:created>
  <dcterms:modified xsi:type="dcterms:W3CDTF">2015-10-14T06:44:32Z</dcterms:modified>
</cp:coreProperties>
</file>