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3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58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670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246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4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8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58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9399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592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3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633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80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E232C-AA28-47B0-ACDB-F02BA28908EB}" type="datetimeFigureOut">
              <a:rPr lang="de-DE" smtClean="0"/>
              <a:t>20.11.2018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BFC37-4DEF-4224-92B0-BBB42D2E800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19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612669" y="2651761"/>
            <a:ext cx="95536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How</a:t>
            </a:r>
            <a:r>
              <a:rPr lang="de-DE" sz="4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(not) </a:t>
            </a:r>
            <a:r>
              <a:rPr lang="de-DE" sz="48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to</a:t>
            </a:r>
            <a:r>
              <a:rPr lang="de-DE" sz="4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de-DE" sz="48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use</a:t>
            </a:r>
            <a:r>
              <a:rPr lang="de-DE" sz="4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de-DE" sz="48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arguments</a:t>
            </a:r>
            <a:endParaRPr lang="de-DE" sz="4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6" name="Gerader Verbinder 5"/>
          <p:cNvCxnSpPr/>
          <p:nvPr/>
        </p:nvCxnSpPr>
        <p:spPr>
          <a:xfrm>
            <a:off x="714895" y="3624349"/>
            <a:ext cx="11055927" cy="1662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910" y="4497874"/>
            <a:ext cx="35814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8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04" y="863275"/>
            <a:ext cx="10095580" cy="533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2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2" y="335902"/>
            <a:ext cx="10754407" cy="611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66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539" y="180975"/>
            <a:ext cx="1001077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30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220269" y="5691674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CC-BY 4.0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81" y="4675674"/>
            <a:ext cx="35814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27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Breitbild</PresentationFormat>
  <Paragraphs>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 Michael Schumacher</dc:creator>
  <cp:lastModifiedBy>Dr. Michael Schumacher</cp:lastModifiedBy>
  <cp:revision>3</cp:revision>
  <dcterms:created xsi:type="dcterms:W3CDTF">2018-11-20T09:06:31Z</dcterms:created>
  <dcterms:modified xsi:type="dcterms:W3CDTF">2018-11-20T10:46:34Z</dcterms:modified>
</cp:coreProperties>
</file>