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41" r:id="rId1"/>
    <p:sldMasterId id="2147483767" r:id="rId2"/>
  </p:sldMasterIdLst>
  <p:notesMasterIdLst>
    <p:notesMasterId r:id="rId11"/>
  </p:notesMasterIdLst>
  <p:sldIdLst>
    <p:sldId id="257" r:id="rId3"/>
    <p:sldId id="269" r:id="rId4"/>
    <p:sldId id="271" r:id="rId5"/>
    <p:sldId id="272" r:id="rId6"/>
    <p:sldId id="275" r:id="rId7"/>
    <p:sldId id="276" r:id="rId8"/>
    <p:sldId id="277" r:id="rId9"/>
    <p:sldId id="270" r:id="rId10"/>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29" autoAdjust="0"/>
    <p:restoredTop sz="60355" autoAdjust="0"/>
  </p:normalViewPr>
  <p:slideViewPr>
    <p:cSldViewPr>
      <p:cViewPr varScale="1">
        <p:scale>
          <a:sx n="69" d="100"/>
          <a:sy n="69" d="100"/>
        </p:scale>
        <p:origin x="-2844"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78" d="100"/>
          <a:sy n="78" d="100"/>
        </p:scale>
        <p:origin x="-3318"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D04685-680F-484C-B856-918F776AAA66}" type="doc">
      <dgm:prSet loTypeId="urn:microsoft.com/office/officeart/2005/8/layout/chevron1" loCatId="process" qsTypeId="urn:microsoft.com/office/officeart/2005/8/quickstyle/3d2" qsCatId="3D" csTypeId="urn:microsoft.com/office/officeart/2005/8/colors/colorful2" csCatId="colorful" phldr="1"/>
      <dgm:spPr/>
      <dgm:t>
        <a:bodyPr/>
        <a:lstStyle/>
        <a:p>
          <a:endParaRPr lang="de-DE"/>
        </a:p>
      </dgm:t>
    </dgm:pt>
    <dgm:pt modelId="{5CDFE408-889C-4297-9CF5-5953423DB323}">
      <dgm:prSet phldrT="[Text]" custT="1"/>
      <dgm:spPr/>
      <dgm:t>
        <a:bodyPr/>
        <a:lstStyle/>
        <a:p>
          <a:r>
            <a:rPr lang="de-DE" sz="2000" dirty="0" smtClean="0"/>
            <a:t>Jahresplanung</a:t>
          </a:r>
          <a:endParaRPr lang="de-DE" sz="2000" dirty="0"/>
        </a:p>
      </dgm:t>
    </dgm:pt>
    <dgm:pt modelId="{41D73D5C-4138-41C9-91E1-8DFACEF9DFED}" type="parTrans" cxnId="{730FEB4F-7C97-40C4-8B40-5D138153E982}">
      <dgm:prSet/>
      <dgm:spPr/>
      <dgm:t>
        <a:bodyPr/>
        <a:lstStyle/>
        <a:p>
          <a:endParaRPr lang="de-DE" sz="2400"/>
        </a:p>
      </dgm:t>
    </dgm:pt>
    <dgm:pt modelId="{BCE52C4F-706A-4D1A-886F-7F560195431B}" type="sibTrans" cxnId="{730FEB4F-7C97-40C4-8B40-5D138153E982}">
      <dgm:prSet/>
      <dgm:spPr/>
      <dgm:t>
        <a:bodyPr/>
        <a:lstStyle/>
        <a:p>
          <a:endParaRPr lang="de-DE" sz="2400"/>
        </a:p>
      </dgm:t>
    </dgm:pt>
    <dgm:pt modelId="{1AFC5DC7-C154-4325-BBC2-803218518FE5}">
      <dgm:prSet phldrT="[Text]" custT="1"/>
      <dgm:spPr/>
      <dgm:t>
        <a:bodyPr/>
        <a:lstStyle/>
        <a:p>
          <a:r>
            <a:rPr lang="de-DE" sz="1800" b="1" smtClean="0"/>
            <a:t>Unterricht</a:t>
          </a:r>
          <a:endParaRPr lang="de-DE" sz="2000" b="1" dirty="0"/>
        </a:p>
      </dgm:t>
    </dgm:pt>
    <dgm:pt modelId="{6BE88750-A4A1-4B50-91AA-0C1615FA5792}" type="parTrans" cxnId="{2528DD29-B861-4248-A6BD-8BBD8F65033B}">
      <dgm:prSet/>
      <dgm:spPr/>
      <dgm:t>
        <a:bodyPr/>
        <a:lstStyle/>
        <a:p>
          <a:endParaRPr lang="de-DE" sz="2400"/>
        </a:p>
      </dgm:t>
    </dgm:pt>
    <dgm:pt modelId="{DA620556-5B04-499F-8C72-B77BFAA95712}" type="sibTrans" cxnId="{2528DD29-B861-4248-A6BD-8BBD8F65033B}">
      <dgm:prSet/>
      <dgm:spPr/>
      <dgm:t>
        <a:bodyPr/>
        <a:lstStyle/>
        <a:p>
          <a:endParaRPr lang="de-DE" sz="2400"/>
        </a:p>
      </dgm:t>
    </dgm:pt>
    <dgm:pt modelId="{D6BA0A9B-B53D-4B56-A643-584C19ED11FC}">
      <dgm:prSet phldrT="[Text]" custT="1"/>
      <dgm:spPr/>
      <dgm:t>
        <a:bodyPr/>
        <a:lstStyle/>
        <a:p>
          <a:r>
            <a:rPr lang="de-DE" sz="2000" dirty="0" smtClean="0"/>
            <a:t>Unterrichtsstunde</a:t>
          </a:r>
          <a:endParaRPr lang="de-DE" sz="2000" dirty="0"/>
        </a:p>
      </dgm:t>
    </dgm:pt>
    <dgm:pt modelId="{94644A26-24A8-463F-ACFB-F249EFF11551}" type="parTrans" cxnId="{B6A2C9DB-EE38-4445-93BF-37331A163059}">
      <dgm:prSet/>
      <dgm:spPr/>
      <dgm:t>
        <a:bodyPr/>
        <a:lstStyle/>
        <a:p>
          <a:endParaRPr lang="de-DE" sz="2400"/>
        </a:p>
      </dgm:t>
    </dgm:pt>
    <dgm:pt modelId="{263E7E06-019A-4FEA-80B4-2CC356239668}" type="sibTrans" cxnId="{B6A2C9DB-EE38-4445-93BF-37331A163059}">
      <dgm:prSet/>
      <dgm:spPr/>
      <dgm:t>
        <a:bodyPr/>
        <a:lstStyle/>
        <a:p>
          <a:endParaRPr lang="de-DE" sz="2400"/>
        </a:p>
      </dgm:t>
    </dgm:pt>
    <dgm:pt modelId="{403D777C-2B55-4BD2-9222-5E04F71B580A}">
      <dgm:prSet phldrT="[Text]" custT="1"/>
      <dgm:spPr/>
      <dgm:t>
        <a:bodyPr/>
        <a:lstStyle/>
        <a:p>
          <a:r>
            <a:rPr lang="de-DE" sz="2000" dirty="0" smtClean="0"/>
            <a:t>Unterrichtsphase</a:t>
          </a:r>
          <a:endParaRPr lang="de-DE" sz="2000" dirty="0"/>
        </a:p>
      </dgm:t>
    </dgm:pt>
    <dgm:pt modelId="{5E49D02B-1340-4137-B5A7-996B03FDB8FC}" type="parTrans" cxnId="{0D7BAADC-74F4-4603-9401-A62A9E67693F}">
      <dgm:prSet/>
      <dgm:spPr/>
      <dgm:t>
        <a:bodyPr/>
        <a:lstStyle/>
        <a:p>
          <a:endParaRPr lang="de-DE" sz="2400"/>
        </a:p>
      </dgm:t>
    </dgm:pt>
    <dgm:pt modelId="{5271DDB1-B1BD-49EF-9675-AF62D942B387}" type="sibTrans" cxnId="{0D7BAADC-74F4-4603-9401-A62A9E67693F}">
      <dgm:prSet/>
      <dgm:spPr/>
      <dgm:t>
        <a:bodyPr/>
        <a:lstStyle/>
        <a:p>
          <a:endParaRPr lang="de-DE" sz="2400"/>
        </a:p>
      </dgm:t>
    </dgm:pt>
    <dgm:pt modelId="{F0272E87-A4A2-4999-9145-6DA935DE3C19}">
      <dgm:prSet phldrT="[Text]" custT="1"/>
      <dgm:spPr/>
      <dgm:t>
        <a:bodyPr/>
        <a:lstStyle/>
        <a:p>
          <a:r>
            <a:rPr lang="de-DE" sz="2000" b="1" dirty="0" smtClean="0">
              <a:ln/>
              <a:effectLst>
                <a:glow rad="520700">
                  <a:schemeClr val="bg1">
                    <a:lumMod val="85000"/>
                    <a:alpha val="40000"/>
                  </a:schemeClr>
                </a:glow>
              </a:effectLst>
            </a:rPr>
            <a:t>Unterrichtvorhaben</a:t>
          </a:r>
          <a:endParaRPr lang="de-DE" sz="2000" b="1" dirty="0">
            <a:ln/>
            <a:effectLst>
              <a:glow rad="520700">
                <a:schemeClr val="bg1">
                  <a:lumMod val="85000"/>
                  <a:alpha val="40000"/>
                </a:schemeClr>
              </a:glow>
            </a:effectLst>
          </a:endParaRPr>
        </a:p>
      </dgm:t>
    </dgm:pt>
    <dgm:pt modelId="{01612E10-DC98-4A7D-BF58-9F10A95766BC}" type="parTrans" cxnId="{E937F0F6-6FB6-458D-88F1-2FA2C457A536}">
      <dgm:prSet/>
      <dgm:spPr/>
      <dgm:t>
        <a:bodyPr/>
        <a:lstStyle/>
        <a:p>
          <a:endParaRPr lang="de-DE" sz="2400"/>
        </a:p>
      </dgm:t>
    </dgm:pt>
    <dgm:pt modelId="{B9CE4BDB-3579-4A66-9E7E-CBF50E7E2B5A}" type="sibTrans" cxnId="{E937F0F6-6FB6-458D-88F1-2FA2C457A536}">
      <dgm:prSet/>
      <dgm:spPr/>
      <dgm:t>
        <a:bodyPr/>
        <a:lstStyle/>
        <a:p>
          <a:endParaRPr lang="de-DE" sz="2400"/>
        </a:p>
      </dgm:t>
    </dgm:pt>
    <dgm:pt modelId="{57C65822-AE02-4D57-803B-7E014E692927}">
      <dgm:prSet phldrT="[Text]" custT="1"/>
      <dgm:spPr/>
      <dgm:t>
        <a:bodyPr/>
        <a:lstStyle/>
        <a:p>
          <a:r>
            <a:rPr lang="de-DE" sz="1800" b="1" smtClean="0"/>
            <a:t>Unterrichts-planung</a:t>
          </a:r>
          <a:endParaRPr lang="de-DE" sz="1800" b="1" dirty="0"/>
        </a:p>
      </dgm:t>
    </dgm:pt>
    <dgm:pt modelId="{9E26B4F7-23B3-4024-8702-4F11715FDD50}" type="sibTrans" cxnId="{7C58ABEF-6B63-4AB8-B435-2339A157F142}">
      <dgm:prSet/>
      <dgm:spPr/>
      <dgm:t>
        <a:bodyPr/>
        <a:lstStyle/>
        <a:p>
          <a:endParaRPr lang="de-DE" sz="2400"/>
        </a:p>
      </dgm:t>
    </dgm:pt>
    <dgm:pt modelId="{FAEDA0CE-0B4F-4583-9647-E50ABFBA4C16}" type="parTrans" cxnId="{7C58ABEF-6B63-4AB8-B435-2339A157F142}">
      <dgm:prSet/>
      <dgm:spPr/>
      <dgm:t>
        <a:bodyPr/>
        <a:lstStyle/>
        <a:p>
          <a:endParaRPr lang="de-DE" sz="2400"/>
        </a:p>
      </dgm:t>
    </dgm:pt>
    <dgm:pt modelId="{DAE1F374-32CB-494E-9E05-5FCD33994CBF}">
      <dgm:prSet phldrT="[Text]" custT="1"/>
      <dgm:spPr/>
      <dgm:t>
        <a:bodyPr/>
        <a:lstStyle/>
        <a:p>
          <a:r>
            <a:rPr lang="de-DE" sz="1800" b="1" dirty="0" smtClean="0"/>
            <a:t>Schulinternes Fachcurriculum</a:t>
          </a:r>
          <a:endParaRPr lang="de-DE" sz="1800" b="1" dirty="0"/>
        </a:p>
      </dgm:t>
    </dgm:pt>
    <dgm:pt modelId="{BC872140-D93D-4229-867A-A06876659EA7}" type="sibTrans" cxnId="{C880B443-AC74-41A2-B895-7267BD404A37}">
      <dgm:prSet/>
      <dgm:spPr/>
      <dgm:t>
        <a:bodyPr/>
        <a:lstStyle/>
        <a:p>
          <a:endParaRPr lang="de-DE" sz="2400"/>
        </a:p>
      </dgm:t>
    </dgm:pt>
    <dgm:pt modelId="{99F2962D-B614-4855-8C48-87EE4DE35F0E}" type="parTrans" cxnId="{C880B443-AC74-41A2-B895-7267BD404A37}">
      <dgm:prSet/>
      <dgm:spPr/>
      <dgm:t>
        <a:bodyPr/>
        <a:lstStyle/>
        <a:p>
          <a:endParaRPr lang="de-DE" sz="2400"/>
        </a:p>
      </dgm:t>
    </dgm:pt>
    <dgm:pt modelId="{47946200-18C4-47C5-98A1-3E852014C3EC}" type="pres">
      <dgm:prSet presAssocID="{72D04685-680F-484C-B856-918F776AAA66}" presName="Name0" presStyleCnt="0">
        <dgm:presLayoutVars>
          <dgm:dir/>
          <dgm:animLvl val="lvl"/>
          <dgm:resizeHandles val="exact"/>
        </dgm:presLayoutVars>
      </dgm:prSet>
      <dgm:spPr/>
      <dgm:t>
        <a:bodyPr/>
        <a:lstStyle/>
        <a:p>
          <a:endParaRPr lang="de-DE"/>
        </a:p>
      </dgm:t>
    </dgm:pt>
    <dgm:pt modelId="{2AE08151-B191-4C0E-89F3-B5E0214319C6}" type="pres">
      <dgm:prSet presAssocID="{DAE1F374-32CB-494E-9E05-5FCD33994CBF}" presName="composite" presStyleCnt="0"/>
      <dgm:spPr/>
      <dgm:t>
        <a:bodyPr/>
        <a:lstStyle/>
        <a:p>
          <a:endParaRPr lang="de-DE"/>
        </a:p>
      </dgm:t>
    </dgm:pt>
    <dgm:pt modelId="{CB036FD0-0ED3-4E24-901D-6D7A2C059025}" type="pres">
      <dgm:prSet presAssocID="{DAE1F374-32CB-494E-9E05-5FCD33994CBF}" presName="parTx" presStyleLbl="node1" presStyleIdx="0" presStyleCnt="3" custLinFactNeighborX="6832" custLinFactNeighborY="-17459">
        <dgm:presLayoutVars>
          <dgm:chMax val="0"/>
          <dgm:chPref val="0"/>
          <dgm:bulletEnabled val="1"/>
        </dgm:presLayoutVars>
      </dgm:prSet>
      <dgm:spPr/>
      <dgm:t>
        <a:bodyPr/>
        <a:lstStyle/>
        <a:p>
          <a:endParaRPr lang="de-DE"/>
        </a:p>
      </dgm:t>
    </dgm:pt>
    <dgm:pt modelId="{A1D4DA12-AF30-4ED8-ABE8-B9CBC7651905}" type="pres">
      <dgm:prSet presAssocID="{DAE1F374-32CB-494E-9E05-5FCD33994CBF}" presName="desTx" presStyleLbl="revTx" presStyleIdx="0" presStyleCnt="2">
        <dgm:presLayoutVars>
          <dgm:bulletEnabled val="1"/>
        </dgm:presLayoutVars>
      </dgm:prSet>
      <dgm:spPr/>
      <dgm:t>
        <a:bodyPr/>
        <a:lstStyle/>
        <a:p>
          <a:endParaRPr lang="de-DE"/>
        </a:p>
      </dgm:t>
    </dgm:pt>
    <dgm:pt modelId="{FFBD048B-532C-40EF-AD45-A2BB57220540}" type="pres">
      <dgm:prSet presAssocID="{BC872140-D93D-4229-867A-A06876659EA7}" presName="space" presStyleCnt="0"/>
      <dgm:spPr/>
      <dgm:t>
        <a:bodyPr/>
        <a:lstStyle/>
        <a:p>
          <a:endParaRPr lang="de-DE"/>
        </a:p>
      </dgm:t>
    </dgm:pt>
    <dgm:pt modelId="{277957A1-118A-48A9-B51D-B2E9F78D71A1}" type="pres">
      <dgm:prSet presAssocID="{57C65822-AE02-4D57-803B-7E014E692927}" presName="composite" presStyleCnt="0"/>
      <dgm:spPr/>
      <dgm:t>
        <a:bodyPr/>
        <a:lstStyle/>
        <a:p>
          <a:endParaRPr lang="de-DE"/>
        </a:p>
      </dgm:t>
    </dgm:pt>
    <dgm:pt modelId="{A5A2CFDE-A261-44A3-A429-3A46DB3CFA74}" type="pres">
      <dgm:prSet presAssocID="{57C65822-AE02-4D57-803B-7E014E692927}" presName="parTx" presStyleLbl="node1" presStyleIdx="1" presStyleCnt="3" custLinFactNeighborX="3976" custLinFactNeighborY="-519">
        <dgm:presLayoutVars>
          <dgm:chMax val="0"/>
          <dgm:chPref val="0"/>
          <dgm:bulletEnabled val="1"/>
        </dgm:presLayoutVars>
      </dgm:prSet>
      <dgm:spPr/>
      <dgm:t>
        <a:bodyPr/>
        <a:lstStyle/>
        <a:p>
          <a:endParaRPr lang="de-DE"/>
        </a:p>
      </dgm:t>
    </dgm:pt>
    <dgm:pt modelId="{C6232774-E93E-4FFD-A354-B55BB342A156}" type="pres">
      <dgm:prSet presAssocID="{57C65822-AE02-4D57-803B-7E014E692927}" presName="desTx" presStyleLbl="revTx" presStyleIdx="0" presStyleCnt="2">
        <dgm:presLayoutVars>
          <dgm:bulletEnabled val="1"/>
        </dgm:presLayoutVars>
      </dgm:prSet>
      <dgm:spPr/>
      <dgm:t>
        <a:bodyPr/>
        <a:lstStyle/>
        <a:p>
          <a:endParaRPr lang="de-DE"/>
        </a:p>
      </dgm:t>
    </dgm:pt>
    <dgm:pt modelId="{FBE22F16-48C2-4BEA-93A4-D55909457AC2}" type="pres">
      <dgm:prSet presAssocID="{9E26B4F7-23B3-4024-8702-4F11715FDD50}" presName="space" presStyleCnt="0"/>
      <dgm:spPr/>
      <dgm:t>
        <a:bodyPr/>
        <a:lstStyle/>
        <a:p>
          <a:endParaRPr lang="de-DE"/>
        </a:p>
      </dgm:t>
    </dgm:pt>
    <dgm:pt modelId="{F8A2576C-581D-4E6E-B7B4-9FA9F864FA34}" type="pres">
      <dgm:prSet presAssocID="{1AFC5DC7-C154-4325-BBC2-803218518FE5}" presName="composite" presStyleCnt="0"/>
      <dgm:spPr/>
      <dgm:t>
        <a:bodyPr/>
        <a:lstStyle/>
        <a:p>
          <a:endParaRPr lang="de-DE"/>
        </a:p>
      </dgm:t>
    </dgm:pt>
    <dgm:pt modelId="{7A6EF623-7026-4A56-B666-16F3EC7EAB42}" type="pres">
      <dgm:prSet presAssocID="{1AFC5DC7-C154-4325-BBC2-803218518FE5}" presName="parTx" presStyleLbl="node1" presStyleIdx="2" presStyleCnt="3">
        <dgm:presLayoutVars>
          <dgm:chMax val="0"/>
          <dgm:chPref val="0"/>
          <dgm:bulletEnabled val="1"/>
        </dgm:presLayoutVars>
      </dgm:prSet>
      <dgm:spPr/>
      <dgm:t>
        <a:bodyPr/>
        <a:lstStyle/>
        <a:p>
          <a:endParaRPr lang="de-DE"/>
        </a:p>
      </dgm:t>
    </dgm:pt>
    <dgm:pt modelId="{40CD67B2-8791-4E7F-BE12-D4A500926165}" type="pres">
      <dgm:prSet presAssocID="{1AFC5DC7-C154-4325-BBC2-803218518FE5}" presName="desTx" presStyleLbl="revTx" presStyleIdx="1" presStyleCnt="2">
        <dgm:presLayoutVars>
          <dgm:bulletEnabled val="1"/>
        </dgm:presLayoutVars>
      </dgm:prSet>
      <dgm:spPr/>
      <dgm:t>
        <a:bodyPr/>
        <a:lstStyle/>
        <a:p>
          <a:endParaRPr lang="de-DE"/>
        </a:p>
      </dgm:t>
    </dgm:pt>
  </dgm:ptLst>
  <dgm:cxnLst>
    <dgm:cxn modelId="{F945F2B8-12D6-4BCB-92F6-A1BCB83CDF40}" type="presOf" srcId="{F0272E87-A4A2-4999-9145-6DA935DE3C19}" destId="{C6232774-E93E-4FFD-A354-B55BB342A156}" srcOrd="0" destOrd="1" presId="urn:microsoft.com/office/officeart/2005/8/layout/chevron1"/>
    <dgm:cxn modelId="{E2E09B9A-E184-49DE-9FDD-15A72BDE1259}" type="presOf" srcId="{D6BA0A9B-B53D-4B56-A643-584C19ED11FC}" destId="{40CD67B2-8791-4E7F-BE12-D4A500926165}" srcOrd="0" destOrd="0" presId="urn:microsoft.com/office/officeart/2005/8/layout/chevron1"/>
    <dgm:cxn modelId="{0D7BAADC-74F4-4603-9401-A62A9E67693F}" srcId="{1AFC5DC7-C154-4325-BBC2-803218518FE5}" destId="{403D777C-2B55-4BD2-9222-5E04F71B580A}" srcOrd="1" destOrd="0" parTransId="{5E49D02B-1340-4137-B5A7-996B03FDB8FC}" sibTransId="{5271DDB1-B1BD-49EF-9675-AF62D942B387}"/>
    <dgm:cxn modelId="{E937F0F6-6FB6-458D-88F1-2FA2C457A536}" srcId="{57C65822-AE02-4D57-803B-7E014E692927}" destId="{F0272E87-A4A2-4999-9145-6DA935DE3C19}" srcOrd="1" destOrd="0" parTransId="{01612E10-DC98-4A7D-BF58-9F10A95766BC}" sibTransId="{B9CE4BDB-3579-4A66-9E7E-CBF50E7E2B5A}"/>
    <dgm:cxn modelId="{04E494CC-0F6A-4D14-B5F8-37A375ABADD4}" type="presOf" srcId="{DAE1F374-32CB-494E-9E05-5FCD33994CBF}" destId="{CB036FD0-0ED3-4E24-901D-6D7A2C059025}" srcOrd="0" destOrd="0" presId="urn:microsoft.com/office/officeart/2005/8/layout/chevron1"/>
    <dgm:cxn modelId="{62056551-9297-4F48-963F-D39E52B40C8A}" type="presOf" srcId="{1AFC5DC7-C154-4325-BBC2-803218518FE5}" destId="{7A6EF623-7026-4A56-B666-16F3EC7EAB42}" srcOrd="0" destOrd="0" presId="urn:microsoft.com/office/officeart/2005/8/layout/chevron1"/>
    <dgm:cxn modelId="{79D9F761-27DB-4E39-84A7-DECC842218DC}" type="presOf" srcId="{403D777C-2B55-4BD2-9222-5E04F71B580A}" destId="{40CD67B2-8791-4E7F-BE12-D4A500926165}" srcOrd="0" destOrd="1" presId="urn:microsoft.com/office/officeart/2005/8/layout/chevron1"/>
    <dgm:cxn modelId="{5BAE351E-BEC8-4BDD-968D-2CAD0F4EAAC2}" type="presOf" srcId="{72D04685-680F-484C-B856-918F776AAA66}" destId="{47946200-18C4-47C5-98A1-3E852014C3EC}" srcOrd="0" destOrd="0" presId="urn:microsoft.com/office/officeart/2005/8/layout/chevron1"/>
    <dgm:cxn modelId="{2528DD29-B861-4248-A6BD-8BBD8F65033B}" srcId="{72D04685-680F-484C-B856-918F776AAA66}" destId="{1AFC5DC7-C154-4325-BBC2-803218518FE5}" srcOrd="2" destOrd="0" parTransId="{6BE88750-A4A1-4B50-91AA-0C1615FA5792}" sibTransId="{DA620556-5B04-499F-8C72-B77BFAA95712}"/>
    <dgm:cxn modelId="{911B2AB0-7240-43C3-B2DA-B23E26DD3A6A}" type="presOf" srcId="{57C65822-AE02-4D57-803B-7E014E692927}" destId="{A5A2CFDE-A261-44A3-A429-3A46DB3CFA74}" srcOrd="0" destOrd="0" presId="urn:microsoft.com/office/officeart/2005/8/layout/chevron1"/>
    <dgm:cxn modelId="{7C58ABEF-6B63-4AB8-B435-2339A157F142}" srcId="{72D04685-680F-484C-B856-918F776AAA66}" destId="{57C65822-AE02-4D57-803B-7E014E692927}" srcOrd="1" destOrd="0" parTransId="{FAEDA0CE-0B4F-4583-9647-E50ABFBA4C16}" sibTransId="{9E26B4F7-23B3-4024-8702-4F11715FDD50}"/>
    <dgm:cxn modelId="{C880B443-AC74-41A2-B895-7267BD404A37}" srcId="{72D04685-680F-484C-B856-918F776AAA66}" destId="{DAE1F374-32CB-494E-9E05-5FCD33994CBF}" srcOrd="0" destOrd="0" parTransId="{99F2962D-B614-4855-8C48-87EE4DE35F0E}" sibTransId="{BC872140-D93D-4229-867A-A06876659EA7}"/>
    <dgm:cxn modelId="{CA9EDF07-6E58-4C7A-BEA6-8635C47EE783}" type="presOf" srcId="{5CDFE408-889C-4297-9CF5-5953423DB323}" destId="{C6232774-E93E-4FFD-A354-B55BB342A156}" srcOrd="0" destOrd="0" presId="urn:microsoft.com/office/officeart/2005/8/layout/chevron1"/>
    <dgm:cxn modelId="{730FEB4F-7C97-40C4-8B40-5D138153E982}" srcId="{57C65822-AE02-4D57-803B-7E014E692927}" destId="{5CDFE408-889C-4297-9CF5-5953423DB323}" srcOrd="0" destOrd="0" parTransId="{41D73D5C-4138-41C9-91E1-8DFACEF9DFED}" sibTransId="{BCE52C4F-706A-4D1A-886F-7F560195431B}"/>
    <dgm:cxn modelId="{B6A2C9DB-EE38-4445-93BF-37331A163059}" srcId="{1AFC5DC7-C154-4325-BBC2-803218518FE5}" destId="{D6BA0A9B-B53D-4B56-A643-584C19ED11FC}" srcOrd="0" destOrd="0" parTransId="{94644A26-24A8-463F-ACFB-F249EFF11551}" sibTransId="{263E7E06-019A-4FEA-80B4-2CC356239668}"/>
    <dgm:cxn modelId="{F40267AC-CF0C-4F2E-8828-C24757120CC8}" type="presParOf" srcId="{47946200-18C4-47C5-98A1-3E852014C3EC}" destId="{2AE08151-B191-4C0E-89F3-B5E0214319C6}" srcOrd="0" destOrd="0" presId="urn:microsoft.com/office/officeart/2005/8/layout/chevron1"/>
    <dgm:cxn modelId="{3C6A79BF-2423-4533-A43F-A16477EC2629}" type="presParOf" srcId="{2AE08151-B191-4C0E-89F3-B5E0214319C6}" destId="{CB036FD0-0ED3-4E24-901D-6D7A2C059025}" srcOrd="0" destOrd="0" presId="urn:microsoft.com/office/officeart/2005/8/layout/chevron1"/>
    <dgm:cxn modelId="{46F1DF1C-1030-40CA-8901-48B10429A7CE}" type="presParOf" srcId="{2AE08151-B191-4C0E-89F3-B5E0214319C6}" destId="{A1D4DA12-AF30-4ED8-ABE8-B9CBC7651905}" srcOrd="1" destOrd="0" presId="urn:microsoft.com/office/officeart/2005/8/layout/chevron1"/>
    <dgm:cxn modelId="{5EB8C8A5-27D8-46E7-AB99-4BA95B06B660}" type="presParOf" srcId="{47946200-18C4-47C5-98A1-3E852014C3EC}" destId="{FFBD048B-532C-40EF-AD45-A2BB57220540}" srcOrd="1" destOrd="0" presId="urn:microsoft.com/office/officeart/2005/8/layout/chevron1"/>
    <dgm:cxn modelId="{6E5809BF-326E-42F6-8879-0D0D7B99A8B4}" type="presParOf" srcId="{47946200-18C4-47C5-98A1-3E852014C3EC}" destId="{277957A1-118A-48A9-B51D-B2E9F78D71A1}" srcOrd="2" destOrd="0" presId="urn:microsoft.com/office/officeart/2005/8/layout/chevron1"/>
    <dgm:cxn modelId="{B6097A82-E3FB-484B-BD23-522945CF9005}" type="presParOf" srcId="{277957A1-118A-48A9-B51D-B2E9F78D71A1}" destId="{A5A2CFDE-A261-44A3-A429-3A46DB3CFA74}" srcOrd="0" destOrd="0" presId="urn:microsoft.com/office/officeart/2005/8/layout/chevron1"/>
    <dgm:cxn modelId="{AFF0EC97-3919-42A6-BC65-00A09A1452CD}" type="presParOf" srcId="{277957A1-118A-48A9-B51D-B2E9F78D71A1}" destId="{C6232774-E93E-4FFD-A354-B55BB342A156}" srcOrd="1" destOrd="0" presId="urn:microsoft.com/office/officeart/2005/8/layout/chevron1"/>
    <dgm:cxn modelId="{7E30FA33-3D71-4DA7-B450-69E2CD5C8C76}" type="presParOf" srcId="{47946200-18C4-47C5-98A1-3E852014C3EC}" destId="{FBE22F16-48C2-4BEA-93A4-D55909457AC2}" srcOrd="3" destOrd="0" presId="urn:microsoft.com/office/officeart/2005/8/layout/chevron1"/>
    <dgm:cxn modelId="{893951EA-67CE-4261-8167-99B42A045A2F}" type="presParOf" srcId="{47946200-18C4-47C5-98A1-3E852014C3EC}" destId="{F8A2576C-581D-4E6E-B7B4-9FA9F864FA34}" srcOrd="4" destOrd="0" presId="urn:microsoft.com/office/officeart/2005/8/layout/chevron1"/>
    <dgm:cxn modelId="{EA80E237-EC5B-4060-B2ED-47FA426CB6B1}" type="presParOf" srcId="{F8A2576C-581D-4E6E-B7B4-9FA9F864FA34}" destId="{7A6EF623-7026-4A56-B666-16F3EC7EAB42}" srcOrd="0" destOrd="0" presId="urn:microsoft.com/office/officeart/2005/8/layout/chevron1"/>
    <dgm:cxn modelId="{F562E756-0C3B-4C72-922B-4050D8CE9455}" type="presParOf" srcId="{F8A2576C-581D-4E6E-B7B4-9FA9F864FA34}" destId="{40CD67B2-8791-4E7F-BE12-D4A500926165}"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F6EA38-A65B-4B98-A22E-253E9B10F36D}" type="doc">
      <dgm:prSet loTypeId="urn:microsoft.com/office/officeart/2005/8/layout/chevron1" loCatId="process" qsTypeId="urn:microsoft.com/office/officeart/2005/8/quickstyle/3d2" qsCatId="3D" csTypeId="urn:microsoft.com/office/officeart/2005/8/colors/accent1_2" csCatId="accent1" phldr="1"/>
      <dgm:spPr/>
      <dgm:t>
        <a:bodyPr/>
        <a:lstStyle/>
        <a:p>
          <a:endParaRPr lang="de-DE"/>
        </a:p>
      </dgm:t>
    </dgm:pt>
    <dgm:pt modelId="{E3AA0A7F-2851-4DC1-BAED-4CE670119CB2}">
      <dgm:prSet phldrT="[Text]" custT="1"/>
      <dgm:spPr/>
      <dgm:t>
        <a:bodyPr/>
        <a:lstStyle/>
        <a:p>
          <a:r>
            <a:rPr lang="de-DE" sz="2000" b="1" dirty="0" smtClean="0"/>
            <a:t>Diagnose</a:t>
          </a:r>
          <a:endParaRPr lang="de-DE" sz="1000" b="1" dirty="0"/>
        </a:p>
      </dgm:t>
    </dgm:pt>
    <dgm:pt modelId="{DB5D703B-B99B-44A0-BABD-6BAB8BF69BD6}" type="parTrans" cxnId="{573988EF-E834-4435-980A-BA3E5A4D3F1A}">
      <dgm:prSet/>
      <dgm:spPr/>
      <dgm:t>
        <a:bodyPr/>
        <a:lstStyle/>
        <a:p>
          <a:endParaRPr lang="de-DE"/>
        </a:p>
      </dgm:t>
    </dgm:pt>
    <dgm:pt modelId="{59DEB664-6361-42CF-A1FC-69FE3D5A6C63}" type="sibTrans" cxnId="{573988EF-E834-4435-980A-BA3E5A4D3F1A}">
      <dgm:prSet/>
      <dgm:spPr/>
      <dgm:t>
        <a:bodyPr/>
        <a:lstStyle/>
        <a:p>
          <a:endParaRPr lang="de-DE"/>
        </a:p>
      </dgm:t>
    </dgm:pt>
    <dgm:pt modelId="{D94AE051-167F-4864-91B8-5E0B5248F762}">
      <dgm:prSet phldrT="[Text]"/>
      <dgm:spPr/>
      <dgm:t>
        <a:bodyPr/>
        <a:lstStyle/>
        <a:p>
          <a:r>
            <a:rPr lang="de-DE" dirty="0" smtClean="0"/>
            <a:t>Aufgaben zur Feststellung der Lernausgangslage</a:t>
          </a:r>
          <a:endParaRPr lang="de-DE" dirty="0"/>
        </a:p>
      </dgm:t>
    </dgm:pt>
    <dgm:pt modelId="{18D0A39F-879D-453D-A7AC-FA5C2CA4CE80}" type="parTrans" cxnId="{FB235A88-39BF-4CF0-9DDA-58A6A785AB45}">
      <dgm:prSet/>
      <dgm:spPr/>
      <dgm:t>
        <a:bodyPr/>
        <a:lstStyle/>
        <a:p>
          <a:endParaRPr lang="de-DE"/>
        </a:p>
      </dgm:t>
    </dgm:pt>
    <dgm:pt modelId="{9EE9232D-3E31-4FD8-B85A-BE2C10EAF872}" type="sibTrans" cxnId="{FB235A88-39BF-4CF0-9DDA-58A6A785AB45}">
      <dgm:prSet/>
      <dgm:spPr/>
      <dgm:t>
        <a:bodyPr/>
        <a:lstStyle/>
        <a:p>
          <a:endParaRPr lang="de-DE"/>
        </a:p>
      </dgm:t>
    </dgm:pt>
    <dgm:pt modelId="{E5BBA2A9-8D7E-40D6-920F-CAA59C7F9E4B}">
      <dgm:prSet phldrT="[Text]" custT="1"/>
      <dgm:spPr/>
      <dgm:t>
        <a:bodyPr/>
        <a:lstStyle/>
        <a:p>
          <a:r>
            <a:rPr lang="de-DE" sz="2000" b="1" dirty="0" smtClean="0"/>
            <a:t>Kompetenz-erwerb</a:t>
          </a:r>
          <a:endParaRPr lang="de-DE" sz="2000" b="1" dirty="0"/>
        </a:p>
      </dgm:t>
    </dgm:pt>
    <dgm:pt modelId="{DF549ED6-5B98-4159-A6B5-744229446F49}" type="parTrans" cxnId="{19E71283-14D0-459D-B067-980185A0C088}">
      <dgm:prSet/>
      <dgm:spPr/>
      <dgm:t>
        <a:bodyPr/>
        <a:lstStyle/>
        <a:p>
          <a:endParaRPr lang="de-DE"/>
        </a:p>
      </dgm:t>
    </dgm:pt>
    <dgm:pt modelId="{A6783B2F-EB6E-4EE9-8702-351DB475988B}" type="sibTrans" cxnId="{19E71283-14D0-459D-B067-980185A0C088}">
      <dgm:prSet/>
      <dgm:spPr/>
      <dgm:t>
        <a:bodyPr/>
        <a:lstStyle/>
        <a:p>
          <a:endParaRPr lang="de-DE"/>
        </a:p>
      </dgm:t>
    </dgm:pt>
    <dgm:pt modelId="{752D16BC-52DA-440B-B1B4-5BED6196B43E}">
      <dgm:prSet phldrT="[Text]"/>
      <dgm:spPr/>
      <dgm:t>
        <a:bodyPr/>
        <a:lstStyle/>
        <a:p>
          <a:r>
            <a:rPr lang="de-DE" dirty="0" smtClean="0"/>
            <a:t>Lernaufgaben</a:t>
          </a:r>
          <a:endParaRPr lang="de-DE" dirty="0"/>
        </a:p>
      </dgm:t>
    </dgm:pt>
    <dgm:pt modelId="{A91C9A67-72B8-48A4-9AA5-20525841E89F}" type="parTrans" cxnId="{610005CA-B0F0-4B1A-A0F4-5E4C1AAB1FA5}">
      <dgm:prSet/>
      <dgm:spPr/>
      <dgm:t>
        <a:bodyPr/>
        <a:lstStyle/>
        <a:p>
          <a:endParaRPr lang="de-DE"/>
        </a:p>
      </dgm:t>
    </dgm:pt>
    <dgm:pt modelId="{D4113E9C-4A50-44CC-BD02-8E94710F3066}" type="sibTrans" cxnId="{610005CA-B0F0-4B1A-A0F4-5E4C1AAB1FA5}">
      <dgm:prSet/>
      <dgm:spPr/>
      <dgm:t>
        <a:bodyPr/>
        <a:lstStyle/>
        <a:p>
          <a:endParaRPr lang="de-DE"/>
        </a:p>
      </dgm:t>
    </dgm:pt>
    <dgm:pt modelId="{B14A65D5-F162-4F4B-80BC-9B54FCA1A2F8}">
      <dgm:prSet phldrT="[Text]" custT="1"/>
      <dgm:spPr/>
      <dgm:t>
        <a:bodyPr/>
        <a:lstStyle/>
        <a:p>
          <a:r>
            <a:rPr lang="de-DE" sz="2000" b="1" dirty="0" smtClean="0"/>
            <a:t>Testung</a:t>
          </a:r>
          <a:r>
            <a:rPr lang="de-DE" sz="2800" dirty="0" smtClean="0"/>
            <a:t>	</a:t>
          </a:r>
          <a:endParaRPr lang="de-DE" sz="2800" dirty="0"/>
        </a:p>
      </dgm:t>
    </dgm:pt>
    <dgm:pt modelId="{515BFB0D-497A-4CE7-AE68-A5F350510AD4}" type="parTrans" cxnId="{8E6179E2-27C8-4ACD-BBC3-A5FE4762F41A}">
      <dgm:prSet/>
      <dgm:spPr/>
      <dgm:t>
        <a:bodyPr/>
        <a:lstStyle/>
        <a:p>
          <a:endParaRPr lang="de-DE"/>
        </a:p>
      </dgm:t>
    </dgm:pt>
    <dgm:pt modelId="{7EFBB51A-4AA8-4DD0-B0C6-C3DA5DBAA99B}" type="sibTrans" cxnId="{8E6179E2-27C8-4ACD-BBC3-A5FE4762F41A}">
      <dgm:prSet/>
      <dgm:spPr/>
      <dgm:t>
        <a:bodyPr/>
        <a:lstStyle/>
        <a:p>
          <a:endParaRPr lang="de-DE"/>
        </a:p>
      </dgm:t>
    </dgm:pt>
    <dgm:pt modelId="{455CD72F-5FD2-4BF0-822C-098360014834}">
      <dgm:prSet phldrT="[Text]"/>
      <dgm:spPr/>
      <dgm:t>
        <a:bodyPr/>
        <a:lstStyle/>
        <a:p>
          <a:r>
            <a:rPr lang="de-DE" dirty="0" smtClean="0"/>
            <a:t>Leistungsaufgaben</a:t>
          </a:r>
          <a:endParaRPr lang="de-DE" dirty="0"/>
        </a:p>
      </dgm:t>
    </dgm:pt>
    <dgm:pt modelId="{70679EAE-A3CC-4A64-8876-38E90C1362DD}" type="parTrans" cxnId="{99440563-16F9-4785-8750-2226015C67E9}">
      <dgm:prSet/>
      <dgm:spPr/>
      <dgm:t>
        <a:bodyPr/>
        <a:lstStyle/>
        <a:p>
          <a:endParaRPr lang="de-DE"/>
        </a:p>
      </dgm:t>
    </dgm:pt>
    <dgm:pt modelId="{43BC8C90-0CB4-4F07-BA30-02DE8AF6FCE2}" type="sibTrans" cxnId="{99440563-16F9-4785-8750-2226015C67E9}">
      <dgm:prSet/>
      <dgm:spPr/>
      <dgm:t>
        <a:bodyPr/>
        <a:lstStyle/>
        <a:p>
          <a:endParaRPr lang="de-DE"/>
        </a:p>
      </dgm:t>
    </dgm:pt>
    <dgm:pt modelId="{86BD8AFB-0BAA-4456-A308-BAB07B1226AD}">
      <dgm:prSet phldrT="[Text]"/>
      <dgm:spPr/>
      <dgm:t>
        <a:bodyPr/>
        <a:lstStyle/>
        <a:p>
          <a:r>
            <a:rPr lang="de-DE" dirty="0" smtClean="0"/>
            <a:t>Aufgaben zur Überprüfung des Kompetenzniveaus </a:t>
          </a:r>
          <a:endParaRPr lang="de-DE" dirty="0"/>
        </a:p>
      </dgm:t>
    </dgm:pt>
    <dgm:pt modelId="{87467A21-EE9A-42B5-A1E6-9B07C0D89F0A}" type="parTrans" cxnId="{156D51BB-DF1E-4496-A06E-66484CA1EC92}">
      <dgm:prSet/>
      <dgm:spPr/>
      <dgm:t>
        <a:bodyPr/>
        <a:lstStyle/>
        <a:p>
          <a:endParaRPr lang="de-DE"/>
        </a:p>
      </dgm:t>
    </dgm:pt>
    <dgm:pt modelId="{9C827A0A-9AAE-4C1A-BEC6-ADCF6417894C}" type="sibTrans" cxnId="{156D51BB-DF1E-4496-A06E-66484CA1EC92}">
      <dgm:prSet/>
      <dgm:spPr/>
      <dgm:t>
        <a:bodyPr/>
        <a:lstStyle/>
        <a:p>
          <a:endParaRPr lang="de-DE"/>
        </a:p>
      </dgm:t>
    </dgm:pt>
    <dgm:pt modelId="{675C7C4E-9E69-48DD-A921-982187205272}">
      <dgm:prSet phldrT="[Text]"/>
      <dgm:spPr/>
      <dgm:t>
        <a:bodyPr/>
        <a:lstStyle/>
        <a:p>
          <a:r>
            <a:rPr lang="de-DE" dirty="0" smtClean="0"/>
            <a:t>Aufgaben zum Kompetenzerwerb </a:t>
          </a:r>
          <a:endParaRPr lang="de-DE" dirty="0"/>
        </a:p>
      </dgm:t>
    </dgm:pt>
    <dgm:pt modelId="{2EB8ABC8-FBE7-497D-8C8B-147AF24F7466}" type="parTrans" cxnId="{E6CCAF21-063E-4106-9763-B4F1F32DC8D3}">
      <dgm:prSet/>
      <dgm:spPr/>
      <dgm:t>
        <a:bodyPr/>
        <a:lstStyle/>
        <a:p>
          <a:endParaRPr lang="de-DE"/>
        </a:p>
      </dgm:t>
    </dgm:pt>
    <dgm:pt modelId="{DF181C23-7966-4183-B78F-D9AA7132BFA6}" type="sibTrans" cxnId="{E6CCAF21-063E-4106-9763-B4F1F32DC8D3}">
      <dgm:prSet/>
      <dgm:spPr/>
      <dgm:t>
        <a:bodyPr/>
        <a:lstStyle/>
        <a:p>
          <a:endParaRPr lang="de-DE"/>
        </a:p>
      </dgm:t>
    </dgm:pt>
    <dgm:pt modelId="{3F142A9E-2F84-4CF1-91CB-C58F90DEA633}" type="pres">
      <dgm:prSet presAssocID="{19F6EA38-A65B-4B98-A22E-253E9B10F36D}" presName="Name0" presStyleCnt="0">
        <dgm:presLayoutVars>
          <dgm:dir/>
          <dgm:animLvl val="lvl"/>
          <dgm:resizeHandles val="exact"/>
        </dgm:presLayoutVars>
      </dgm:prSet>
      <dgm:spPr/>
      <dgm:t>
        <a:bodyPr/>
        <a:lstStyle/>
        <a:p>
          <a:endParaRPr lang="de-DE"/>
        </a:p>
      </dgm:t>
    </dgm:pt>
    <dgm:pt modelId="{655BC764-23DD-4CA6-AECA-9BB903FF8207}" type="pres">
      <dgm:prSet presAssocID="{E3AA0A7F-2851-4DC1-BAED-4CE670119CB2}" presName="composite" presStyleCnt="0"/>
      <dgm:spPr/>
    </dgm:pt>
    <dgm:pt modelId="{A713A0E0-E101-4FB8-82EA-14BF10216530}" type="pres">
      <dgm:prSet presAssocID="{E3AA0A7F-2851-4DC1-BAED-4CE670119CB2}" presName="parTx" presStyleLbl="node1" presStyleIdx="0" presStyleCnt="3">
        <dgm:presLayoutVars>
          <dgm:chMax val="0"/>
          <dgm:chPref val="0"/>
          <dgm:bulletEnabled val="1"/>
        </dgm:presLayoutVars>
      </dgm:prSet>
      <dgm:spPr/>
      <dgm:t>
        <a:bodyPr/>
        <a:lstStyle/>
        <a:p>
          <a:endParaRPr lang="de-DE"/>
        </a:p>
      </dgm:t>
    </dgm:pt>
    <dgm:pt modelId="{E10F5B96-5F5B-488F-83DF-97676001B9B0}" type="pres">
      <dgm:prSet presAssocID="{E3AA0A7F-2851-4DC1-BAED-4CE670119CB2}" presName="desTx" presStyleLbl="revTx" presStyleIdx="0" presStyleCnt="3">
        <dgm:presLayoutVars>
          <dgm:bulletEnabled val="1"/>
        </dgm:presLayoutVars>
      </dgm:prSet>
      <dgm:spPr/>
      <dgm:t>
        <a:bodyPr/>
        <a:lstStyle/>
        <a:p>
          <a:endParaRPr lang="de-DE"/>
        </a:p>
      </dgm:t>
    </dgm:pt>
    <dgm:pt modelId="{CF37D2B0-7DF4-4A31-BA46-299113DAF2F2}" type="pres">
      <dgm:prSet presAssocID="{59DEB664-6361-42CF-A1FC-69FE3D5A6C63}" presName="space" presStyleCnt="0"/>
      <dgm:spPr/>
    </dgm:pt>
    <dgm:pt modelId="{66C8A274-B443-46AB-9CD0-F58820244872}" type="pres">
      <dgm:prSet presAssocID="{E5BBA2A9-8D7E-40D6-920F-CAA59C7F9E4B}" presName="composite" presStyleCnt="0"/>
      <dgm:spPr/>
    </dgm:pt>
    <dgm:pt modelId="{3A5B0547-B4D6-4ECF-9E2E-8243959AC651}" type="pres">
      <dgm:prSet presAssocID="{E5BBA2A9-8D7E-40D6-920F-CAA59C7F9E4B}" presName="parTx" presStyleLbl="node1" presStyleIdx="1" presStyleCnt="3">
        <dgm:presLayoutVars>
          <dgm:chMax val="0"/>
          <dgm:chPref val="0"/>
          <dgm:bulletEnabled val="1"/>
        </dgm:presLayoutVars>
      </dgm:prSet>
      <dgm:spPr/>
      <dgm:t>
        <a:bodyPr/>
        <a:lstStyle/>
        <a:p>
          <a:endParaRPr lang="de-DE"/>
        </a:p>
      </dgm:t>
    </dgm:pt>
    <dgm:pt modelId="{02DC82D4-0E96-49FA-9DF7-EB2341574B0F}" type="pres">
      <dgm:prSet presAssocID="{E5BBA2A9-8D7E-40D6-920F-CAA59C7F9E4B}" presName="desTx" presStyleLbl="revTx" presStyleIdx="1" presStyleCnt="3">
        <dgm:presLayoutVars>
          <dgm:bulletEnabled val="1"/>
        </dgm:presLayoutVars>
      </dgm:prSet>
      <dgm:spPr/>
      <dgm:t>
        <a:bodyPr/>
        <a:lstStyle/>
        <a:p>
          <a:endParaRPr lang="de-DE"/>
        </a:p>
      </dgm:t>
    </dgm:pt>
    <dgm:pt modelId="{738FCDD8-BF86-4577-BA96-AB4A8C47BBE9}" type="pres">
      <dgm:prSet presAssocID="{A6783B2F-EB6E-4EE9-8702-351DB475988B}" presName="space" presStyleCnt="0"/>
      <dgm:spPr/>
    </dgm:pt>
    <dgm:pt modelId="{AE1F32CF-BE89-4D3E-973F-C7745AD40C91}" type="pres">
      <dgm:prSet presAssocID="{B14A65D5-F162-4F4B-80BC-9B54FCA1A2F8}" presName="composite" presStyleCnt="0"/>
      <dgm:spPr/>
    </dgm:pt>
    <dgm:pt modelId="{3C744D0E-4FAB-4CB9-B3AC-9EAADC89C8CD}" type="pres">
      <dgm:prSet presAssocID="{B14A65D5-F162-4F4B-80BC-9B54FCA1A2F8}" presName="parTx" presStyleLbl="node1" presStyleIdx="2" presStyleCnt="3">
        <dgm:presLayoutVars>
          <dgm:chMax val="0"/>
          <dgm:chPref val="0"/>
          <dgm:bulletEnabled val="1"/>
        </dgm:presLayoutVars>
      </dgm:prSet>
      <dgm:spPr/>
      <dgm:t>
        <a:bodyPr/>
        <a:lstStyle/>
        <a:p>
          <a:endParaRPr lang="de-DE"/>
        </a:p>
      </dgm:t>
    </dgm:pt>
    <dgm:pt modelId="{FF500DAA-A2B6-47E9-A90D-359179B02D0F}" type="pres">
      <dgm:prSet presAssocID="{B14A65D5-F162-4F4B-80BC-9B54FCA1A2F8}" presName="desTx" presStyleLbl="revTx" presStyleIdx="2" presStyleCnt="3">
        <dgm:presLayoutVars>
          <dgm:bulletEnabled val="1"/>
        </dgm:presLayoutVars>
      </dgm:prSet>
      <dgm:spPr/>
      <dgm:t>
        <a:bodyPr/>
        <a:lstStyle/>
        <a:p>
          <a:endParaRPr lang="de-DE"/>
        </a:p>
      </dgm:t>
    </dgm:pt>
  </dgm:ptLst>
  <dgm:cxnLst>
    <dgm:cxn modelId="{A1E64067-939A-4673-9E19-D7A0A4BC26E2}" type="presOf" srcId="{E3AA0A7F-2851-4DC1-BAED-4CE670119CB2}" destId="{A713A0E0-E101-4FB8-82EA-14BF10216530}" srcOrd="0" destOrd="0" presId="urn:microsoft.com/office/officeart/2005/8/layout/chevron1"/>
    <dgm:cxn modelId="{E6CCAF21-063E-4106-9763-B4F1F32DC8D3}" srcId="{752D16BC-52DA-440B-B1B4-5BED6196B43E}" destId="{675C7C4E-9E69-48DD-A921-982187205272}" srcOrd="0" destOrd="0" parTransId="{2EB8ABC8-FBE7-497D-8C8B-147AF24F7466}" sibTransId="{DF181C23-7966-4183-B78F-D9AA7132BFA6}"/>
    <dgm:cxn modelId="{883D1EF4-C12E-4677-BB17-37B31C3E1058}" type="presOf" srcId="{86BD8AFB-0BAA-4456-A308-BAB07B1226AD}" destId="{FF500DAA-A2B6-47E9-A90D-359179B02D0F}" srcOrd="0" destOrd="1" presId="urn:microsoft.com/office/officeart/2005/8/layout/chevron1"/>
    <dgm:cxn modelId="{ED0CDCA1-279E-4FA2-86A5-5223AC6D822D}" type="presOf" srcId="{455CD72F-5FD2-4BF0-822C-098360014834}" destId="{FF500DAA-A2B6-47E9-A90D-359179B02D0F}" srcOrd="0" destOrd="0" presId="urn:microsoft.com/office/officeart/2005/8/layout/chevron1"/>
    <dgm:cxn modelId="{C27C3B05-09BA-41A5-A8C2-7C720B2D59CA}" type="presOf" srcId="{D94AE051-167F-4864-91B8-5E0B5248F762}" destId="{E10F5B96-5F5B-488F-83DF-97676001B9B0}" srcOrd="0" destOrd="0" presId="urn:microsoft.com/office/officeart/2005/8/layout/chevron1"/>
    <dgm:cxn modelId="{FCAC6209-333E-4DFA-B018-29A9CD542E95}" type="presOf" srcId="{675C7C4E-9E69-48DD-A921-982187205272}" destId="{02DC82D4-0E96-49FA-9DF7-EB2341574B0F}" srcOrd="0" destOrd="1" presId="urn:microsoft.com/office/officeart/2005/8/layout/chevron1"/>
    <dgm:cxn modelId="{FB235A88-39BF-4CF0-9DDA-58A6A785AB45}" srcId="{E3AA0A7F-2851-4DC1-BAED-4CE670119CB2}" destId="{D94AE051-167F-4864-91B8-5E0B5248F762}" srcOrd="0" destOrd="0" parTransId="{18D0A39F-879D-453D-A7AC-FA5C2CA4CE80}" sibTransId="{9EE9232D-3E31-4FD8-B85A-BE2C10EAF872}"/>
    <dgm:cxn modelId="{99440563-16F9-4785-8750-2226015C67E9}" srcId="{B14A65D5-F162-4F4B-80BC-9B54FCA1A2F8}" destId="{455CD72F-5FD2-4BF0-822C-098360014834}" srcOrd="0" destOrd="0" parTransId="{70679EAE-A3CC-4A64-8876-38E90C1362DD}" sibTransId="{43BC8C90-0CB4-4F07-BA30-02DE8AF6FCE2}"/>
    <dgm:cxn modelId="{F606B76D-D5E3-47F9-9101-F9ECFC76EE0C}" type="presOf" srcId="{19F6EA38-A65B-4B98-A22E-253E9B10F36D}" destId="{3F142A9E-2F84-4CF1-91CB-C58F90DEA633}" srcOrd="0" destOrd="0" presId="urn:microsoft.com/office/officeart/2005/8/layout/chevron1"/>
    <dgm:cxn modelId="{156D51BB-DF1E-4496-A06E-66484CA1EC92}" srcId="{455CD72F-5FD2-4BF0-822C-098360014834}" destId="{86BD8AFB-0BAA-4456-A308-BAB07B1226AD}" srcOrd="0" destOrd="0" parTransId="{87467A21-EE9A-42B5-A1E6-9B07C0D89F0A}" sibTransId="{9C827A0A-9AAE-4C1A-BEC6-ADCF6417894C}"/>
    <dgm:cxn modelId="{DA691859-BB98-4DAF-B694-BB97D919D74B}" type="presOf" srcId="{752D16BC-52DA-440B-B1B4-5BED6196B43E}" destId="{02DC82D4-0E96-49FA-9DF7-EB2341574B0F}" srcOrd="0" destOrd="0" presId="urn:microsoft.com/office/officeart/2005/8/layout/chevron1"/>
    <dgm:cxn modelId="{19E71283-14D0-459D-B067-980185A0C088}" srcId="{19F6EA38-A65B-4B98-A22E-253E9B10F36D}" destId="{E5BBA2A9-8D7E-40D6-920F-CAA59C7F9E4B}" srcOrd="1" destOrd="0" parTransId="{DF549ED6-5B98-4159-A6B5-744229446F49}" sibTransId="{A6783B2F-EB6E-4EE9-8702-351DB475988B}"/>
    <dgm:cxn modelId="{610005CA-B0F0-4B1A-A0F4-5E4C1AAB1FA5}" srcId="{E5BBA2A9-8D7E-40D6-920F-CAA59C7F9E4B}" destId="{752D16BC-52DA-440B-B1B4-5BED6196B43E}" srcOrd="0" destOrd="0" parTransId="{A91C9A67-72B8-48A4-9AA5-20525841E89F}" sibTransId="{D4113E9C-4A50-44CC-BD02-8E94710F3066}"/>
    <dgm:cxn modelId="{121C8A6B-BCF0-41B8-AC7B-F961FA885EB9}" type="presOf" srcId="{B14A65D5-F162-4F4B-80BC-9B54FCA1A2F8}" destId="{3C744D0E-4FAB-4CB9-B3AC-9EAADC89C8CD}" srcOrd="0" destOrd="0" presId="urn:microsoft.com/office/officeart/2005/8/layout/chevron1"/>
    <dgm:cxn modelId="{8E6179E2-27C8-4ACD-BBC3-A5FE4762F41A}" srcId="{19F6EA38-A65B-4B98-A22E-253E9B10F36D}" destId="{B14A65D5-F162-4F4B-80BC-9B54FCA1A2F8}" srcOrd="2" destOrd="0" parTransId="{515BFB0D-497A-4CE7-AE68-A5F350510AD4}" sibTransId="{7EFBB51A-4AA8-4DD0-B0C6-C3DA5DBAA99B}"/>
    <dgm:cxn modelId="{573988EF-E834-4435-980A-BA3E5A4D3F1A}" srcId="{19F6EA38-A65B-4B98-A22E-253E9B10F36D}" destId="{E3AA0A7F-2851-4DC1-BAED-4CE670119CB2}" srcOrd="0" destOrd="0" parTransId="{DB5D703B-B99B-44A0-BABD-6BAB8BF69BD6}" sibTransId="{59DEB664-6361-42CF-A1FC-69FE3D5A6C63}"/>
    <dgm:cxn modelId="{1EEFFE81-7810-4A97-B099-4FE086D3817B}" type="presOf" srcId="{E5BBA2A9-8D7E-40D6-920F-CAA59C7F9E4B}" destId="{3A5B0547-B4D6-4ECF-9E2E-8243959AC651}" srcOrd="0" destOrd="0" presId="urn:microsoft.com/office/officeart/2005/8/layout/chevron1"/>
    <dgm:cxn modelId="{A2991401-0C66-423C-A746-9B4397C26350}" type="presParOf" srcId="{3F142A9E-2F84-4CF1-91CB-C58F90DEA633}" destId="{655BC764-23DD-4CA6-AECA-9BB903FF8207}" srcOrd="0" destOrd="0" presId="urn:microsoft.com/office/officeart/2005/8/layout/chevron1"/>
    <dgm:cxn modelId="{B28FC339-9510-40CF-9806-0F05E860FB84}" type="presParOf" srcId="{655BC764-23DD-4CA6-AECA-9BB903FF8207}" destId="{A713A0E0-E101-4FB8-82EA-14BF10216530}" srcOrd="0" destOrd="0" presId="urn:microsoft.com/office/officeart/2005/8/layout/chevron1"/>
    <dgm:cxn modelId="{7EC4AE55-DAEA-4BCB-959A-259396B7D29F}" type="presParOf" srcId="{655BC764-23DD-4CA6-AECA-9BB903FF8207}" destId="{E10F5B96-5F5B-488F-83DF-97676001B9B0}" srcOrd="1" destOrd="0" presId="urn:microsoft.com/office/officeart/2005/8/layout/chevron1"/>
    <dgm:cxn modelId="{74CEA42E-203B-4C9F-B07D-0DC01CCE3FC8}" type="presParOf" srcId="{3F142A9E-2F84-4CF1-91CB-C58F90DEA633}" destId="{CF37D2B0-7DF4-4A31-BA46-299113DAF2F2}" srcOrd="1" destOrd="0" presId="urn:microsoft.com/office/officeart/2005/8/layout/chevron1"/>
    <dgm:cxn modelId="{D97B8546-DA2E-48C8-9921-AB2A3512DE5B}" type="presParOf" srcId="{3F142A9E-2F84-4CF1-91CB-C58F90DEA633}" destId="{66C8A274-B443-46AB-9CD0-F58820244872}" srcOrd="2" destOrd="0" presId="urn:microsoft.com/office/officeart/2005/8/layout/chevron1"/>
    <dgm:cxn modelId="{53423AA5-F52D-49D5-9859-9F87150B8CF1}" type="presParOf" srcId="{66C8A274-B443-46AB-9CD0-F58820244872}" destId="{3A5B0547-B4D6-4ECF-9E2E-8243959AC651}" srcOrd="0" destOrd="0" presId="urn:microsoft.com/office/officeart/2005/8/layout/chevron1"/>
    <dgm:cxn modelId="{D863A8B8-EE07-4B11-ADB4-29ECC68A040F}" type="presParOf" srcId="{66C8A274-B443-46AB-9CD0-F58820244872}" destId="{02DC82D4-0E96-49FA-9DF7-EB2341574B0F}" srcOrd="1" destOrd="0" presId="urn:microsoft.com/office/officeart/2005/8/layout/chevron1"/>
    <dgm:cxn modelId="{4B7FEEFA-D6B0-4009-AAB6-C7EC55A8006F}" type="presParOf" srcId="{3F142A9E-2F84-4CF1-91CB-C58F90DEA633}" destId="{738FCDD8-BF86-4577-BA96-AB4A8C47BBE9}" srcOrd="3" destOrd="0" presId="urn:microsoft.com/office/officeart/2005/8/layout/chevron1"/>
    <dgm:cxn modelId="{5AB7B650-3397-4004-934E-96CEF5632B8C}" type="presParOf" srcId="{3F142A9E-2F84-4CF1-91CB-C58F90DEA633}" destId="{AE1F32CF-BE89-4D3E-973F-C7745AD40C91}" srcOrd="4" destOrd="0" presId="urn:microsoft.com/office/officeart/2005/8/layout/chevron1"/>
    <dgm:cxn modelId="{8787930A-3194-404D-A33E-06197F7F6F7B}" type="presParOf" srcId="{AE1F32CF-BE89-4D3E-973F-C7745AD40C91}" destId="{3C744D0E-4FAB-4CB9-B3AC-9EAADC89C8CD}" srcOrd="0" destOrd="0" presId="urn:microsoft.com/office/officeart/2005/8/layout/chevron1"/>
    <dgm:cxn modelId="{77D5103F-96AA-4E46-B8E6-8106EC1BC81E}" type="presParOf" srcId="{AE1F32CF-BE89-4D3E-973F-C7745AD40C91}" destId="{FF500DAA-A2B6-47E9-A90D-359179B02D0F}"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36FD0-0ED3-4E24-901D-6D7A2C059025}">
      <dsp:nvSpPr>
        <dsp:cNvPr id="0" name=""/>
        <dsp:cNvSpPr/>
      </dsp:nvSpPr>
      <dsp:spPr>
        <a:xfrm>
          <a:off x="211390" y="0"/>
          <a:ext cx="3048090" cy="1219236"/>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de-DE" sz="1800" b="1" kern="1200" dirty="0" smtClean="0"/>
            <a:t>Schulinternes Fachcurriculum</a:t>
          </a:r>
          <a:endParaRPr lang="de-DE" sz="1800" b="1" kern="1200" dirty="0"/>
        </a:p>
      </dsp:txBody>
      <dsp:txXfrm>
        <a:off x="821008" y="0"/>
        <a:ext cx="1828854" cy="1219236"/>
      </dsp:txXfrm>
    </dsp:sp>
    <dsp:sp modelId="{A5A2CFDE-A261-44A3-A429-3A46DB3CFA74}">
      <dsp:nvSpPr>
        <dsp:cNvPr id="0" name=""/>
        <dsp:cNvSpPr/>
      </dsp:nvSpPr>
      <dsp:spPr>
        <a:xfrm>
          <a:off x="2956426" y="0"/>
          <a:ext cx="3048090" cy="1219236"/>
        </a:xfrm>
        <a:prstGeom prst="chevron">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de-DE" sz="1800" b="1" kern="1200" smtClean="0"/>
            <a:t>Unterrichts-planung</a:t>
          </a:r>
          <a:endParaRPr lang="de-DE" sz="1800" b="1" kern="1200" dirty="0"/>
        </a:p>
      </dsp:txBody>
      <dsp:txXfrm>
        <a:off x="3566044" y="0"/>
        <a:ext cx="1828854" cy="1219236"/>
      </dsp:txXfrm>
    </dsp:sp>
    <dsp:sp modelId="{C6232774-E93E-4FFD-A354-B55BB342A156}">
      <dsp:nvSpPr>
        <dsp:cNvPr id="0" name=""/>
        <dsp:cNvSpPr/>
      </dsp:nvSpPr>
      <dsp:spPr>
        <a:xfrm>
          <a:off x="2835234" y="1377964"/>
          <a:ext cx="2438472" cy="93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de-DE" sz="2000" kern="1200" dirty="0" smtClean="0"/>
            <a:t>Jahresplanung</a:t>
          </a:r>
          <a:endParaRPr lang="de-DE" sz="2000" kern="1200" dirty="0"/>
        </a:p>
        <a:p>
          <a:pPr marL="228600" lvl="1" indent="-228600" algn="l" defTabSz="889000">
            <a:lnSpc>
              <a:spcPct val="90000"/>
            </a:lnSpc>
            <a:spcBef>
              <a:spcPct val="0"/>
            </a:spcBef>
            <a:spcAft>
              <a:spcPct val="15000"/>
            </a:spcAft>
            <a:buChar char="••"/>
          </a:pPr>
          <a:r>
            <a:rPr lang="de-DE" sz="2000" b="1" kern="1200" dirty="0" smtClean="0">
              <a:ln/>
              <a:effectLst>
                <a:glow rad="520700">
                  <a:schemeClr val="bg1">
                    <a:lumMod val="85000"/>
                    <a:alpha val="40000"/>
                  </a:schemeClr>
                </a:glow>
              </a:effectLst>
            </a:rPr>
            <a:t>Unterrichtvorhaben</a:t>
          </a:r>
          <a:endParaRPr lang="de-DE" sz="2000" b="1" kern="1200" dirty="0">
            <a:ln/>
            <a:effectLst>
              <a:glow rad="520700">
                <a:schemeClr val="bg1">
                  <a:lumMod val="85000"/>
                  <a:alpha val="40000"/>
                </a:schemeClr>
              </a:glow>
            </a:effectLst>
          </a:endParaRPr>
        </a:p>
      </dsp:txBody>
      <dsp:txXfrm>
        <a:off x="2835234" y="1377964"/>
        <a:ext cx="2438472" cy="936000"/>
      </dsp:txXfrm>
    </dsp:sp>
    <dsp:sp modelId="{7A6EF623-7026-4A56-B666-16F3EC7EAB42}">
      <dsp:nvSpPr>
        <dsp:cNvPr id="0" name=""/>
        <dsp:cNvSpPr/>
      </dsp:nvSpPr>
      <dsp:spPr>
        <a:xfrm>
          <a:off x="5667325" y="6323"/>
          <a:ext cx="3048090" cy="1219236"/>
        </a:xfrm>
        <a:prstGeom prst="chevron">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de-DE" sz="1800" b="1" kern="1200" smtClean="0"/>
            <a:t>Unterricht</a:t>
          </a:r>
          <a:endParaRPr lang="de-DE" sz="2000" b="1" kern="1200" dirty="0"/>
        </a:p>
      </dsp:txBody>
      <dsp:txXfrm>
        <a:off x="6276943" y="6323"/>
        <a:ext cx="1828854" cy="1219236"/>
      </dsp:txXfrm>
    </dsp:sp>
    <dsp:sp modelId="{40CD67B2-8791-4E7F-BE12-D4A500926165}">
      <dsp:nvSpPr>
        <dsp:cNvPr id="0" name=""/>
        <dsp:cNvSpPr/>
      </dsp:nvSpPr>
      <dsp:spPr>
        <a:xfrm>
          <a:off x="5667325" y="1377964"/>
          <a:ext cx="2438472" cy="93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de-DE" sz="2000" kern="1200" dirty="0" smtClean="0"/>
            <a:t>Unterrichtsstunde</a:t>
          </a:r>
          <a:endParaRPr lang="de-DE" sz="2000" kern="1200" dirty="0"/>
        </a:p>
        <a:p>
          <a:pPr marL="228600" lvl="1" indent="-228600" algn="l" defTabSz="889000">
            <a:lnSpc>
              <a:spcPct val="90000"/>
            </a:lnSpc>
            <a:spcBef>
              <a:spcPct val="0"/>
            </a:spcBef>
            <a:spcAft>
              <a:spcPct val="15000"/>
            </a:spcAft>
            <a:buChar char="••"/>
          </a:pPr>
          <a:r>
            <a:rPr lang="de-DE" sz="2000" kern="1200" dirty="0" smtClean="0"/>
            <a:t>Unterrichtsphase</a:t>
          </a:r>
          <a:endParaRPr lang="de-DE" sz="2000" kern="1200" dirty="0"/>
        </a:p>
      </dsp:txBody>
      <dsp:txXfrm>
        <a:off x="5667325" y="1377964"/>
        <a:ext cx="2438472" cy="936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3A0E0-E101-4FB8-82EA-14BF10216530}">
      <dsp:nvSpPr>
        <dsp:cNvPr id="0" name=""/>
        <dsp:cNvSpPr/>
      </dsp:nvSpPr>
      <dsp:spPr>
        <a:xfrm>
          <a:off x="437" y="1262045"/>
          <a:ext cx="2843838" cy="1026000"/>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b="1" kern="1200" dirty="0" smtClean="0"/>
            <a:t>Diagnose</a:t>
          </a:r>
          <a:endParaRPr lang="de-DE" sz="1000" b="1" kern="1200" dirty="0"/>
        </a:p>
      </dsp:txBody>
      <dsp:txXfrm>
        <a:off x="513437" y="1262045"/>
        <a:ext cx="1817838" cy="1026000"/>
      </dsp:txXfrm>
    </dsp:sp>
    <dsp:sp modelId="{E10F5B96-5F5B-488F-83DF-97676001B9B0}">
      <dsp:nvSpPr>
        <dsp:cNvPr id="0" name=""/>
        <dsp:cNvSpPr/>
      </dsp:nvSpPr>
      <dsp:spPr>
        <a:xfrm>
          <a:off x="437" y="2416295"/>
          <a:ext cx="2275071" cy="1105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44550">
            <a:lnSpc>
              <a:spcPct val="90000"/>
            </a:lnSpc>
            <a:spcBef>
              <a:spcPct val="0"/>
            </a:spcBef>
            <a:spcAft>
              <a:spcPct val="15000"/>
            </a:spcAft>
            <a:buChar char="••"/>
          </a:pPr>
          <a:r>
            <a:rPr lang="de-DE" sz="1900" kern="1200" dirty="0" smtClean="0"/>
            <a:t>Aufgaben zur Feststellung der Lernausgangslage</a:t>
          </a:r>
          <a:endParaRPr lang="de-DE" sz="1900" kern="1200" dirty="0"/>
        </a:p>
      </dsp:txBody>
      <dsp:txXfrm>
        <a:off x="437" y="2416295"/>
        <a:ext cx="2275071" cy="1105738"/>
      </dsp:txXfrm>
    </dsp:sp>
    <dsp:sp modelId="{3A5B0547-B4D6-4ECF-9E2E-8243959AC651}">
      <dsp:nvSpPr>
        <dsp:cNvPr id="0" name=""/>
        <dsp:cNvSpPr/>
      </dsp:nvSpPr>
      <dsp:spPr>
        <a:xfrm>
          <a:off x="2628276" y="1262045"/>
          <a:ext cx="2843838" cy="1026000"/>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b="1" kern="1200" dirty="0" smtClean="0"/>
            <a:t>Kompetenz-erwerb</a:t>
          </a:r>
          <a:endParaRPr lang="de-DE" sz="2000" b="1" kern="1200" dirty="0"/>
        </a:p>
      </dsp:txBody>
      <dsp:txXfrm>
        <a:off x="3141276" y="1262045"/>
        <a:ext cx="1817838" cy="1026000"/>
      </dsp:txXfrm>
    </dsp:sp>
    <dsp:sp modelId="{02DC82D4-0E96-49FA-9DF7-EB2341574B0F}">
      <dsp:nvSpPr>
        <dsp:cNvPr id="0" name=""/>
        <dsp:cNvSpPr/>
      </dsp:nvSpPr>
      <dsp:spPr>
        <a:xfrm>
          <a:off x="2628276" y="2416295"/>
          <a:ext cx="2275071" cy="1105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44550">
            <a:lnSpc>
              <a:spcPct val="90000"/>
            </a:lnSpc>
            <a:spcBef>
              <a:spcPct val="0"/>
            </a:spcBef>
            <a:spcAft>
              <a:spcPct val="15000"/>
            </a:spcAft>
            <a:buChar char="••"/>
          </a:pPr>
          <a:r>
            <a:rPr lang="de-DE" sz="1900" kern="1200" dirty="0" smtClean="0"/>
            <a:t>Lernaufgaben</a:t>
          </a:r>
          <a:endParaRPr lang="de-DE" sz="1900" kern="1200" dirty="0"/>
        </a:p>
        <a:p>
          <a:pPr marL="342900" lvl="2" indent="-171450" algn="l" defTabSz="844550">
            <a:lnSpc>
              <a:spcPct val="90000"/>
            </a:lnSpc>
            <a:spcBef>
              <a:spcPct val="0"/>
            </a:spcBef>
            <a:spcAft>
              <a:spcPct val="15000"/>
            </a:spcAft>
            <a:buChar char="••"/>
          </a:pPr>
          <a:r>
            <a:rPr lang="de-DE" sz="1900" kern="1200" dirty="0" smtClean="0"/>
            <a:t>Aufgaben zum Kompetenzerwerb </a:t>
          </a:r>
          <a:endParaRPr lang="de-DE" sz="1900" kern="1200" dirty="0"/>
        </a:p>
      </dsp:txBody>
      <dsp:txXfrm>
        <a:off x="2628276" y="2416295"/>
        <a:ext cx="2275071" cy="1105738"/>
      </dsp:txXfrm>
    </dsp:sp>
    <dsp:sp modelId="{3C744D0E-4FAB-4CB9-B3AC-9EAADC89C8CD}">
      <dsp:nvSpPr>
        <dsp:cNvPr id="0" name=""/>
        <dsp:cNvSpPr/>
      </dsp:nvSpPr>
      <dsp:spPr>
        <a:xfrm>
          <a:off x="5256115" y="1262045"/>
          <a:ext cx="2843838" cy="1026000"/>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b="1" kern="1200" dirty="0" smtClean="0"/>
            <a:t>Testung</a:t>
          </a:r>
          <a:r>
            <a:rPr lang="de-DE" sz="2800" kern="1200" dirty="0" smtClean="0"/>
            <a:t>	</a:t>
          </a:r>
          <a:endParaRPr lang="de-DE" sz="2800" kern="1200" dirty="0"/>
        </a:p>
      </dsp:txBody>
      <dsp:txXfrm>
        <a:off x="5769115" y="1262045"/>
        <a:ext cx="1817838" cy="1026000"/>
      </dsp:txXfrm>
    </dsp:sp>
    <dsp:sp modelId="{FF500DAA-A2B6-47E9-A90D-359179B02D0F}">
      <dsp:nvSpPr>
        <dsp:cNvPr id="0" name=""/>
        <dsp:cNvSpPr/>
      </dsp:nvSpPr>
      <dsp:spPr>
        <a:xfrm>
          <a:off x="5256115" y="2416295"/>
          <a:ext cx="2275071" cy="1105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844550">
            <a:lnSpc>
              <a:spcPct val="90000"/>
            </a:lnSpc>
            <a:spcBef>
              <a:spcPct val="0"/>
            </a:spcBef>
            <a:spcAft>
              <a:spcPct val="15000"/>
            </a:spcAft>
            <a:buChar char="••"/>
          </a:pPr>
          <a:r>
            <a:rPr lang="de-DE" sz="1900" kern="1200" dirty="0" smtClean="0"/>
            <a:t>Leistungsaufgaben</a:t>
          </a:r>
          <a:endParaRPr lang="de-DE" sz="1900" kern="1200" dirty="0"/>
        </a:p>
        <a:p>
          <a:pPr marL="342900" lvl="2" indent="-171450" algn="l" defTabSz="844550">
            <a:lnSpc>
              <a:spcPct val="90000"/>
            </a:lnSpc>
            <a:spcBef>
              <a:spcPct val="0"/>
            </a:spcBef>
            <a:spcAft>
              <a:spcPct val="15000"/>
            </a:spcAft>
            <a:buChar char="••"/>
          </a:pPr>
          <a:r>
            <a:rPr lang="de-DE" sz="1900" kern="1200" dirty="0" smtClean="0"/>
            <a:t>Aufgaben zur Überprüfung des Kompetenzniveaus </a:t>
          </a:r>
          <a:endParaRPr lang="de-DE" sz="1900" kern="1200" dirty="0"/>
        </a:p>
      </dsp:txBody>
      <dsp:txXfrm>
        <a:off x="5256115" y="2416295"/>
        <a:ext cx="2275071" cy="110573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BF2DF69-8225-41CA-A23A-9693EAC441F5}" type="datetimeFigureOut">
              <a:rPr lang="de-DE" smtClean="0"/>
              <a:t>22.02.2017</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A8484CEB-EBEB-4FA0-BDAD-A96AE7C0448D}" type="slidenum">
              <a:rPr lang="de-DE" smtClean="0"/>
              <a:t>‹Nr.›</a:t>
            </a:fld>
            <a:endParaRPr lang="de-DE"/>
          </a:p>
        </p:txBody>
      </p:sp>
    </p:spTree>
    <p:extLst>
      <p:ext uri="{BB962C8B-B14F-4D97-AF65-F5344CB8AC3E}">
        <p14:creationId xmlns:p14="http://schemas.microsoft.com/office/powerpoint/2010/main" val="354397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8" name="Foliennummernplatzhalter 7"/>
          <p:cNvSpPr>
            <a:spLocks noGrp="1"/>
          </p:cNvSpPr>
          <p:nvPr>
            <p:ph type="sldNum" sz="quarter" idx="10"/>
          </p:nvPr>
        </p:nvSpPr>
        <p:spPr>
          <a:xfrm>
            <a:off x="658986" y="282775"/>
            <a:ext cx="395941" cy="153888"/>
          </a:xfrm>
        </p:spPr>
        <p:txBody>
          <a:bodyPr/>
          <a:lstStyle/>
          <a:p>
            <a:r>
              <a:rPr lang="de-DE" smtClean="0"/>
              <a:t>Seite </a:t>
            </a:r>
            <a:fld id="{F8FF1768-1DF2-410F-ABF6-E09C1CB8A556}" type="slidenum">
              <a:rPr lang="de-DE" smtClean="0"/>
              <a:pPr/>
              <a:t>1</a:t>
            </a:fld>
            <a:endParaRPr lang="de-DE" dirty="0"/>
          </a:p>
        </p:txBody>
      </p:sp>
      <p:sp>
        <p:nvSpPr>
          <p:cNvPr id="9" name="Kopfzeilenplatzhalter 8"/>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610834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Umsetzung des Bildungsplanes im Unterricht:</a:t>
            </a:r>
            <a:br>
              <a:rPr lang="de-DE" dirty="0" smtClean="0"/>
            </a:br>
            <a:r>
              <a:rPr lang="de-DE" dirty="0" smtClean="0"/>
              <a:t/>
            </a:r>
            <a:br>
              <a:rPr lang="de-DE" dirty="0" smtClean="0"/>
            </a:br>
            <a:r>
              <a:rPr lang="de-DE" dirty="0" smtClean="0"/>
              <a:t>Die Umsetzung der stufenspezifischen Hinweise geschieht</a:t>
            </a:r>
            <a:r>
              <a:rPr lang="de-DE" baseline="0" dirty="0" smtClean="0"/>
              <a:t> durch das schulinterne Fachcurriculum (aus Kern- und Schulcurriculum zusammengesetzt), das die zu unterrichtenden Inhaltsbereiche verpflichtend festlegt. </a:t>
            </a:r>
          </a:p>
          <a:p>
            <a:endParaRPr lang="de-DE" baseline="0" dirty="0" smtClean="0"/>
          </a:p>
          <a:p>
            <a:r>
              <a:rPr lang="de-DE" baseline="0" dirty="0" smtClean="0"/>
              <a:t>Von der Jahresplanung ausgehend (Welche Inhaltsbereiche werden in welcher Stufe mit wie vielen Stunden unterrichtet?) wird die zur Verfügung stehende Unterrichtszeit in einzelne Unterrichtsvorhaben mit thematisch akzentuierten Unterrichtsstunden und Unterrichtsphasen heruntergebrochen, die eine Lernprogression fördern. </a:t>
            </a:r>
          </a:p>
          <a:p>
            <a:endParaRPr lang="de-DE" baseline="0" dirty="0" smtClean="0"/>
          </a:p>
          <a:p>
            <a:r>
              <a:rPr lang="de-DE" baseline="0" dirty="0" smtClean="0"/>
              <a:t>Im später genauer formulierten Beispiel werden  exemplarisch Teilkompetenzen aus dem Inhaltsbereich „Miteinander/gegeneinander kämpfen“ vorgestellt.</a:t>
            </a:r>
          </a:p>
          <a:p>
            <a:endParaRPr lang="de-DE" baseline="0" dirty="0" smtClean="0"/>
          </a:p>
        </p:txBody>
      </p:sp>
      <p:sp>
        <p:nvSpPr>
          <p:cNvPr id="4" name="Foliennummernplatzhalter 3"/>
          <p:cNvSpPr>
            <a:spLocks noGrp="1"/>
          </p:cNvSpPr>
          <p:nvPr>
            <p:ph type="sldNum" sz="quarter" idx="10"/>
          </p:nvPr>
        </p:nvSpPr>
        <p:spPr/>
        <p:txBody>
          <a:bodyPr/>
          <a:lstStyle/>
          <a:p>
            <a:pPr>
              <a:defRPr/>
            </a:pPr>
            <a:fld id="{0DED713D-2597-42EC-8AEF-C875F75A34E3}" type="slidenum">
              <a:rPr lang="de-DE" smtClean="0"/>
              <a:pPr>
                <a:defRPr/>
              </a:pPr>
              <a:t>2</a:t>
            </a:fld>
            <a:endParaRPr lang="de-DE"/>
          </a:p>
        </p:txBody>
      </p:sp>
    </p:spTree>
    <p:extLst>
      <p:ext uri="{BB962C8B-B14F-4D97-AF65-F5344CB8AC3E}">
        <p14:creationId xmlns:p14="http://schemas.microsoft.com/office/powerpoint/2010/main" val="233708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679450" y="4714875"/>
            <a:ext cx="5671715" cy="4467225"/>
          </a:xfrm>
        </p:spPr>
        <p:txBody>
          <a:bodyPr/>
          <a:lstStyle/>
          <a:p>
            <a:r>
              <a:rPr lang="de-DE" b="1" dirty="0" smtClean="0">
                <a:latin typeface="Arial" panose="020B0604020202020204" pitchFamily="34" charset="0"/>
                <a:cs typeface="Arial" panose="020B0604020202020204" pitchFamily="34" charset="0"/>
              </a:rPr>
              <a:t>Unterrichtsvorhaben ergeben sich aus  der Schnittmenge der Planungsfaktoren:</a:t>
            </a:r>
          </a:p>
          <a:p>
            <a:endParaRPr lang="de-DE" b="1" dirty="0" smtClean="0">
              <a:latin typeface="Arial" panose="020B0604020202020204" pitchFamily="34" charset="0"/>
              <a:cs typeface="Arial" panose="020B0604020202020204" pitchFamily="34" charset="0"/>
            </a:endParaRPr>
          </a:p>
          <a:p>
            <a:r>
              <a:rPr lang="de-DE" b="1" dirty="0" smtClean="0">
                <a:latin typeface="Arial" panose="020B0604020202020204" pitchFamily="34" charset="0"/>
                <a:cs typeface="Arial" panose="020B0604020202020204" pitchFamily="34" charset="0"/>
              </a:rPr>
              <a:t>Leitperspektiven </a:t>
            </a:r>
            <a:r>
              <a:rPr lang="de-DE" dirty="0" smtClean="0">
                <a:latin typeface="Arial" panose="020B0604020202020204" pitchFamily="34" charset="0"/>
                <a:cs typeface="Arial" panose="020B0604020202020204" pitchFamily="34" charset="0"/>
              </a:rPr>
              <a:t>(Bildung für nachhaltige Entwicklung BNE, Bildung für Toleranz und Akzeptanz von Vielfalt BTV, Prävention und Gesundheit PG, Berufliche Orientierung BO und Medienbildung MB,</a:t>
            </a:r>
            <a:r>
              <a:rPr lang="de-DE" baseline="0" dirty="0" smtClean="0">
                <a:latin typeface="Arial" panose="020B0604020202020204" pitchFamily="34" charset="0"/>
                <a:cs typeface="Arial" panose="020B0604020202020204" pitchFamily="34" charset="0"/>
              </a:rPr>
              <a:t> </a:t>
            </a:r>
            <a:r>
              <a:rPr lang="de-DE" dirty="0" err="1" smtClean="0">
                <a:latin typeface="Arial" panose="020B0604020202020204" pitchFamily="34" charset="0"/>
                <a:cs typeface="Arial" panose="020B0604020202020204" pitchFamily="34" charset="0"/>
              </a:rPr>
              <a:t>Verbraucherbildung</a:t>
            </a:r>
            <a:r>
              <a:rPr lang="de-DE" dirty="0" smtClean="0">
                <a:latin typeface="Arial" panose="020B0604020202020204" pitchFamily="34" charset="0"/>
                <a:cs typeface="Arial" panose="020B0604020202020204" pitchFamily="34" charset="0"/>
              </a:rPr>
              <a:t> VB)</a:t>
            </a:r>
          </a:p>
          <a:p>
            <a:endParaRPr lang="de-DE" dirty="0" smtClean="0">
              <a:latin typeface="Arial" panose="020B0604020202020204" pitchFamily="34" charset="0"/>
              <a:cs typeface="Arial" panose="020B0604020202020204" pitchFamily="34" charset="0"/>
            </a:endParaRPr>
          </a:p>
          <a:p>
            <a:r>
              <a:rPr lang="de-DE" b="1" dirty="0" smtClean="0">
                <a:latin typeface="Arial" panose="020B0604020202020204" pitchFamily="34" charset="0"/>
                <a:cs typeface="Arial" panose="020B0604020202020204" pitchFamily="34" charset="0"/>
              </a:rPr>
              <a:t>Prozessbezogene  Kompetenzen </a:t>
            </a:r>
            <a:r>
              <a:rPr lang="de-DE" dirty="0" smtClean="0">
                <a:latin typeface="Arial" panose="020B0604020202020204" pitchFamily="34" charset="0"/>
                <a:cs typeface="Arial" panose="020B0604020202020204" pitchFamily="34" charset="0"/>
              </a:rPr>
              <a:t>(Bewegungskompetenz,</a:t>
            </a:r>
            <a:r>
              <a:rPr lang="de-DE" baseline="0" dirty="0" smtClean="0">
                <a:latin typeface="Arial" panose="020B0604020202020204" pitchFamily="34" charset="0"/>
                <a:cs typeface="Arial" panose="020B0604020202020204" pitchFamily="34" charset="0"/>
              </a:rPr>
              <a:t> Urteils- und Reflexionskompetenz, Sozialkompetenz und Personalkompetenz)</a:t>
            </a:r>
            <a:endParaRPr lang="de-DE" dirty="0" smtClean="0">
              <a:latin typeface="Arial" panose="020B0604020202020204" pitchFamily="34" charset="0"/>
              <a:cs typeface="Arial" panose="020B0604020202020204" pitchFamily="34" charset="0"/>
            </a:endParaRPr>
          </a:p>
          <a:p>
            <a:endParaRPr lang="de-DE" dirty="0" smtClean="0">
              <a:latin typeface="Arial" panose="020B0604020202020204" pitchFamily="34" charset="0"/>
              <a:cs typeface="Arial" panose="020B0604020202020204" pitchFamily="34" charset="0"/>
            </a:endParaRPr>
          </a:p>
          <a:p>
            <a:r>
              <a:rPr lang="de-DE" b="1" dirty="0" smtClean="0">
                <a:latin typeface="Arial" panose="020B0604020202020204" pitchFamily="34" charset="0"/>
                <a:cs typeface="Arial" panose="020B0604020202020204" pitchFamily="34" charset="0"/>
              </a:rPr>
              <a:t>Inhaltsbezogene Kompetenzen </a:t>
            </a:r>
            <a:r>
              <a:rPr lang="de-DE" b="0" dirty="0" smtClean="0">
                <a:latin typeface="Arial" panose="020B0604020202020204" pitchFamily="34" charset="0"/>
                <a:cs typeface="Arial" panose="020B0604020202020204" pitchFamily="34" charset="0"/>
              </a:rPr>
              <a:t>(Inhaltsbereiche,</a:t>
            </a:r>
            <a:r>
              <a:rPr lang="de-DE" b="0" baseline="0" dirty="0" smtClean="0">
                <a:latin typeface="Arial" panose="020B0604020202020204" pitchFamily="34" charset="0"/>
                <a:cs typeface="Arial" panose="020B0604020202020204" pitchFamily="34" charset="0"/>
              </a:rPr>
              <a:t> Pflicht – und Wahlpflichtbereich)</a:t>
            </a:r>
          </a:p>
          <a:p>
            <a:endParaRPr lang="de-DE" b="1" dirty="0" smtClean="0">
              <a:latin typeface="Arial" panose="020B0604020202020204" pitchFamily="34" charset="0"/>
              <a:cs typeface="Arial" panose="020B0604020202020204" pitchFamily="34" charset="0"/>
            </a:endParaRPr>
          </a:p>
          <a:p>
            <a:r>
              <a:rPr lang="de-DE" b="1" dirty="0" smtClean="0">
                <a:latin typeface="Arial" panose="020B0604020202020204" pitchFamily="34" charset="0"/>
                <a:cs typeface="Arial" panose="020B0604020202020204" pitchFamily="34" charset="0"/>
              </a:rPr>
              <a:t>Pädagogische Perspektiven</a:t>
            </a:r>
            <a:r>
              <a:rPr lang="de-DE" b="1" baseline="0" dirty="0" smtClean="0">
                <a:latin typeface="Arial" panose="020B0604020202020204" pitchFamily="34" charset="0"/>
                <a:cs typeface="Arial" panose="020B0604020202020204" pitchFamily="34" charset="0"/>
              </a:rPr>
              <a:t> </a:t>
            </a:r>
            <a:r>
              <a:rPr lang="de-DE" b="0" baseline="0" dirty="0" smtClean="0">
                <a:latin typeface="Arial" panose="020B0604020202020204" pitchFamily="34" charset="0"/>
                <a:cs typeface="Arial" panose="020B0604020202020204" pitchFamily="34" charset="0"/>
              </a:rPr>
              <a:t>(Wahrnehmungsfähigkeit verbessern, Bewegungserfahrung erweitern, Leisten erfahren und reflektieren, sich körperlich ausdrücken und gestalten</a:t>
            </a:r>
          </a:p>
          <a:p>
            <a:endParaRPr lang="de-DE" b="0" baseline="0" dirty="0" smtClean="0">
              <a:latin typeface="Arial" panose="020B0604020202020204" pitchFamily="34" charset="0"/>
              <a:cs typeface="Arial" panose="020B0604020202020204" pitchFamily="34" charset="0"/>
            </a:endParaRPr>
          </a:p>
          <a:p>
            <a:r>
              <a:rPr lang="de-DE" b="1" baseline="0" dirty="0" smtClean="0">
                <a:latin typeface="Arial" panose="020B0604020202020204" pitchFamily="34" charset="0"/>
                <a:cs typeface="Arial" panose="020B0604020202020204" pitchFamily="34" charset="0"/>
              </a:rPr>
              <a:t>Förderung des individuellen Kompetenzerwerbs:</a:t>
            </a:r>
          </a:p>
          <a:p>
            <a:r>
              <a:rPr lang="de-DE" b="0" baseline="0" dirty="0" smtClean="0">
                <a:latin typeface="Arial" panose="020B0604020202020204" pitchFamily="34" charset="0"/>
                <a:cs typeface="Arial" panose="020B0604020202020204" pitchFamily="34" charset="0"/>
              </a:rPr>
              <a:t>- Diagnose des Ausgangszustands</a:t>
            </a:r>
          </a:p>
          <a:p>
            <a:r>
              <a:rPr lang="de-DE" b="0" baseline="0" dirty="0" smtClean="0">
                <a:latin typeface="Arial" panose="020B0604020202020204" pitchFamily="34" charset="0"/>
                <a:cs typeface="Arial" panose="020B0604020202020204" pitchFamily="34" charset="0"/>
              </a:rPr>
              <a:t>-  Individualisierung → Raum für Differenzierung</a:t>
            </a:r>
          </a:p>
          <a:p>
            <a:r>
              <a:rPr lang="de-DE" b="0" baseline="0" dirty="0" smtClean="0">
                <a:latin typeface="Arial" panose="020B0604020202020204" pitchFamily="34" charset="0"/>
                <a:cs typeface="Arial" panose="020B0604020202020204" pitchFamily="34" charset="0"/>
              </a:rPr>
              <a:t>-  Planungsoffenheit → variable Inhalte; Abweichen von der ursprünglichen Unterrichtsplanung</a:t>
            </a:r>
          </a:p>
          <a:p>
            <a:r>
              <a:rPr lang="de-DE" b="0" baseline="0" dirty="0" smtClean="0">
                <a:latin typeface="Arial" panose="020B0604020202020204" pitchFamily="34" charset="0"/>
                <a:cs typeface="Arial" panose="020B0604020202020204" pitchFamily="34" charset="0"/>
              </a:rPr>
              <a:t>-  Schüleraktivierung → Lernaufgaben</a:t>
            </a:r>
          </a:p>
          <a:p>
            <a:r>
              <a:rPr lang="de-DE" b="0" baseline="0" dirty="0" smtClean="0">
                <a:latin typeface="Arial" panose="020B0604020202020204" pitchFamily="34" charset="0"/>
                <a:cs typeface="Arial" panose="020B0604020202020204" pitchFamily="34" charset="0"/>
              </a:rPr>
              <a:t>-  Kompetenzerwartungen → Leistungsaufgaben (motorisch &amp; kognitiv/reflexiv)</a:t>
            </a:r>
          </a:p>
          <a:p>
            <a:endParaRPr lang="de-DE" b="0" baseline="0" dirty="0" smtClean="0">
              <a:latin typeface="Arial" panose="020B0604020202020204" pitchFamily="34" charset="0"/>
              <a:cs typeface="Arial" panose="020B0604020202020204" pitchFamily="34" charset="0"/>
            </a:endParaRPr>
          </a:p>
          <a:p>
            <a:endParaRPr lang="de-DE" b="0" baseline="0" dirty="0" smtClean="0">
              <a:latin typeface="Arial" panose="020B0604020202020204" pitchFamily="34" charset="0"/>
              <a:cs typeface="Arial" panose="020B0604020202020204" pitchFamily="34" charset="0"/>
            </a:endParaRPr>
          </a:p>
          <a:p>
            <a:endParaRPr lang="de-DE" b="1"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A8484CEB-EBEB-4FA0-BDAD-A96AE7C0448D}" type="slidenum">
              <a:rPr lang="de-DE" smtClean="0"/>
              <a:t>3</a:t>
            </a:fld>
            <a:endParaRPr lang="de-DE"/>
          </a:p>
        </p:txBody>
      </p:sp>
    </p:spTree>
    <p:extLst>
      <p:ext uri="{BB962C8B-B14F-4D97-AF65-F5344CB8AC3E}">
        <p14:creationId xmlns:p14="http://schemas.microsoft.com/office/powerpoint/2010/main" val="3022039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prstClr val="black"/>
                </a:solidFill>
                <a:effectLst/>
                <a:uLnTx/>
                <a:uFillTx/>
                <a:latin typeface="+mn-lt"/>
                <a:ea typeface="+mn-ea"/>
                <a:cs typeface="+mn-cs"/>
              </a:rPr>
              <a:t>Im hier formulierten Beispiel eines Unterrichtsvorhabens exemplarisch Teilkompetenzen aus dem Inhaltsbereich „Miteinander/gegeneinander kämpfen“ vorgestellt.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prstClr val="black"/>
                </a:solidFill>
                <a:effectLst/>
                <a:uLnTx/>
                <a:uFillTx/>
                <a:latin typeface="+mn-lt"/>
                <a:ea typeface="+mn-ea"/>
                <a:cs typeface="+mn-cs"/>
              </a:rPr>
              <a:t>Unterrichtsvorhaben sind „vom Ende her zu denken“, d. h. der intendierte Kompetenzerwerb,  der mit Ende des Unterrichtsvorhabens erfolgt sein soll, muss als erstes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prstClr val="black"/>
                </a:solidFill>
                <a:effectLst/>
                <a:uLnTx/>
                <a:uFillTx/>
                <a:latin typeface="+mn-lt"/>
                <a:ea typeface="+mn-ea"/>
                <a:cs typeface="+mn-cs"/>
              </a:rPr>
              <a:t>konkretisiert werden (durch die Formulierung überprüfbarer Teilleistungen).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smtClean="0">
              <a:ln>
                <a:noFill/>
              </a:ln>
              <a:solidFill>
                <a:prstClr val="black"/>
              </a:solidFill>
              <a:effectLst/>
              <a:uLnTx/>
              <a:uFillTx/>
              <a:latin typeface="+mn-lt"/>
              <a:ea typeface="+mn-ea"/>
              <a:cs typeface="+mn-cs"/>
            </a:endParaRPr>
          </a:p>
          <a:p>
            <a:r>
              <a:rPr lang="de-DE" b="0" dirty="0" smtClean="0">
                <a:latin typeface="Arial" panose="020B0604020202020204" pitchFamily="34" charset="0"/>
                <a:cs typeface="Arial" panose="020B0604020202020204" pitchFamily="34" charset="0"/>
              </a:rPr>
              <a:t>Unterschiedliche</a:t>
            </a:r>
            <a:r>
              <a:rPr lang="de-DE" b="0" baseline="0" dirty="0" smtClean="0">
                <a:latin typeface="Arial" panose="020B0604020202020204" pitchFamily="34" charset="0"/>
                <a:cs typeface="Arial" panose="020B0604020202020204" pitchFamily="34" charset="0"/>
              </a:rPr>
              <a:t> Zugänge zur Unterrichtsplanung sind möglich, vorrangig über die inhaltsbezogenen Teilkompetenzen. Die Wabendarstellung zeigt die Zusammenhänge. </a:t>
            </a:r>
          </a:p>
          <a:p>
            <a:endParaRPr lang="de-DE" b="0"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A8484CEB-EBEB-4FA0-BDAD-A96AE7C0448D}" type="slidenum">
              <a:rPr lang="de-DE" smtClean="0"/>
              <a:t>4</a:t>
            </a:fld>
            <a:endParaRPr lang="de-DE"/>
          </a:p>
        </p:txBody>
      </p:sp>
    </p:spTree>
    <p:extLst>
      <p:ext uri="{BB962C8B-B14F-4D97-AF65-F5344CB8AC3E}">
        <p14:creationId xmlns:p14="http://schemas.microsoft.com/office/powerpoint/2010/main" val="3022039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prstClr val="black"/>
                </a:solidFill>
                <a:effectLst/>
                <a:uLnTx/>
                <a:uFillTx/>
                <a:latin typeface="+mn-lt"/>
                <a:ea typeface="+mn-ea"/>
                <a:cs typeface="+mn-cs"/>
              </a:rPr>
              <a:t>Unterrichtsvorhaben umfassen mehrere Unterrichtsstunden. Die folgenden drei Folien verdeutlichen, dass jeweils anders akzentuierte pädagogische Perspektiven angesprochen werden sowie verschiedene inhaltsbezogene Teilkompetenzen verfolgt werden.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prstClr val="black"/>
                </a:solidFill>
                <a:effectLst/>
                <a:uLnTx/>
                <a:uFillTx/>
                <a:latin typeface="+mn-lt"/>
                <a:ea typeface="+mn-ea"/>
                <a:cs typeface="+mn-cs"/>
              </a:rPr>
              <a:t>Pädagogische Perspektiven: Wahrnehmung, </a:t>
            </a:r>
            <a:r>
              <a:rPr kumimoji="0" lang="de-DE" sz="1200" b="0" i="0" u="none" strike="noStrike" kern="1200" cap="none" spc="0" normalizeH="0" baseline="0" noProof="0" dirty="0" err="1" smtClean="0">
                <a:ln>
                  <a:noFill/>
                </a:ln>
                <a:solidFill>
                  <a:prstClr val="black"/>
                </a:solidFill>
                <a:effectLst/>
                <a:uLnTx/>
                <a:uFillTx/>
                <a:latin typeface="+mn-lt"/>
                <a:ea typeface="+mn-ea"/>
                <a:cs typeface="+mn-cs"/>
              </a:rPr>
              <a:t>wettkämpfen</a:t>
            </a:r>
            <a:endParaRPr kumimoji="0" lang="de-DE"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prstClr val="black"/>
                </a:solidFill>
                <a:effectLst/>
                <a:uLnTx/>
                <a:uFillTx/>
                <a:latin typeface="+mn-lt"/>
                <a:ea typeface="+mn-ea"/>
                <a:cs typeface="+mn-cs"/>
              </a:rPr>
              <a:t>Leitperspektiven: BTV und PG</a:t>
            </a:r>
          </a:p>
        </p:txBody>
      </p:sp>
      <p:sp>
        <p:nvSpPr>
          <p:cNvPr id="4" name="Foliennummernplatzhalter 3"/>
          <p:cNvSpPr>
            <a:spLocks noGrp="1"/>
          </p:cNvSpPr>
          <p:nvPr>
            <p:ph type="sldNum" sz="quarter" idx="10"/>
          </p:nvPr>
        </p:nvSpPr>
        <p:spPr/>
        <p:txBody>
          <a:bodyPr/>
          <a:lstStyle/>
          <a:p>
            <a:fld id="{A8484CEB-EBEB-4FA0-BDAD-A96AE7C0448D}" type="slidenum">
              <a:rPr lang="de-DE" smtClean="0"/>
              <a:t>5</a:t>
            </a:fld>
            <a:endParaRPr lang="de-DE"/>
          </a:p>
        </p:txBody>
      </p:sp>
    </p:spTree>
    <p:extLst>
      <p:ext uri="{BB962C8B-B14F-4D97-AF65-F5344CB8AC3E}">
        <p14:creationId xmlns:p14="http://schemas.microsoft.com/office/powerpoint/2010/main" val="3022039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smtClean="0">
                <a:latin typeface="Arial" panose="020B0604020202020204" pitchFamily="34" charset="0"/>
                <a:cs typeface="Arial" panose="020B0604020202020204" pitchFamily="34" charset="0"/>
              </a:rPr>
              <a:t>Pädagogische Perspektiven: </a:t>
            </a:r>
            <a:r>
              <a:rPr lang="de-DE" b="0" dirty="0" err="1" smtClean="0">
                <a:latin typeface="Arial" panose="020B0604020202020204" pitchFamily="34" charset="0"/>
                <a:cs typeface="Arial" panose="020B0604020202020204" pitchFamily="34" charset="0"/>
              </a:rPr>
              <a:t>wettkämpfen</a:t>
            </a:r>
            <a:r>
              <a:rPr lang="de-DE" b="0" dirty="0" smtClean="0">
                <a:latin typeface="Arial" panose="020B0604020202020204" pitchFamily="34" charset="0"/>
                <a:cs typeface="Arial" panose="020B0604020202020204" pitchFamily="34" charset="0"/>
              </a:rPr>
              <a:t>, </a:t>
            </a:r>
            <a:r>
              <a:rPr lang="de-DE" b="0" baseline="0" dirty="0" smtClean="0">
                <a:latin typeface="Arial" panose="020B0604020202020204" pitchFamily="34" charset="0"/>
                <a:cs typeface="Arial" panose="020B0604020202020204" pitchFamily="34" charset="0"/>
              </a:rPr>
              <a:t> Leistung erfahren und reflektieren</a:t>
            </a:r>
          </a:p>
          <a:p>
            <a:endParaRPr lang="de-DE" b="0" baseline="0" dirty="0" smtClean="0">
              <a:latin typeface="Arial" panose="020B0604020202020204" pitchFamily="34" charset="0"/>
              <a:cs typeface="Arial" panose="020B0604020202020204" pitchFamily="34" charset="0"/>
            </a:endParaRPr>
          </a:p>
          <a:p>
            <a:r>
              <a:rPr lang="de-DE" b="0" baseline="0" dirty="0" smtClean="0">
                <a:latin typeface="Arial" panose="020B0604020202020204" pitchFamily="34" charset="0"/>
                <a:cs typeface="Arial" panose="020B0604020202020204" pitchFamily="34" charset="0"/>
              </a:rPr>
              <a:t>Leitperspektiven: BTV und PG</a:t>
            </a:r>
            <a:endParaRPr lang="de-DE" b="0"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A8484CEB-EBEB-4FA0-BDAD-A96AE7C0448D}" type="slidenum">
              <a:rPr lang="de-DE" smtClean="0"/>
              <a:t>6</a:t>
            </a:fld>
            <a:endParaRPr lang="de-DE"/>
          </a:p>
        </p:txBody>
      </p:sp>
    </p:spTree>
    <p:extLst>
      <p:ext uri="{BB962C8B-B14F-4D97-AF65-F5344CB8AC3E}">
        <p14:creationId xmlns:p14="http://schemas.microsoft.com/office/powerpoint/2010/main" val="3022039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Pädagogische Perspektiven: </a:t>
            </a:r>
            <a:r>
              <a:rPr kumimoji="0" lang="de-DE" sz="12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wettkämpfen</a:t>
            </a:r>
            <a:r>
              <a:rPr kumimoji="0" lang="de-DE"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etwas wagen und verantworten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Leitperspektiven: BTV und PG</a:t>
            </a:r>
          </a:p>
          <a:p>
            <a:endParaRPr lang="de-DE" b="0"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A8484CEB-EBEB-4FA0-BDAD-A96AE7C0448D}" type="slidenum">
              <a:rPr lang="de-DE" smtClean="0"/>
              <a:t>7</a:t>
            </a:fld>
            <a:endParaRPr lang="de-DE"/>
          </a:p>
        </p:txBody>
      </p:sp>
    </p:spTree>
    <p:extLst>
      <p:ext uri="{BB962C8B-B14F-4D97-AF65-F5344CB8AC3E}">
        <p14:creationId xmlns:p14="http://schemas.microsoft.com/office/powerpoint/2010/main" val="3022039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Unterrichtsplanung schließt ab mit einer</a:t>
            </a:r>
            <a:r>
              <a:rPr lang="de-DE" baseline="0" dirty="0" smtClean="0"/>
              <a:t> Reflexion des erreichten Kompetenzzuwachses: Welches Veränderungen gegenüber der Lernausgangslage konnten erreicht werden?</a:t>
            </a:r>
          </a:p>
          <a:p>
            <a:endParaRPr lang="de-DE" dirty="0" smtClean="0"/>
          </a:p>
        </p:txBody>
      </p:sp>
      <p:sp>
        <p:nvSpPr>
          <p:cNvPr id="4" name="Foliennummernplatzhalter 3"/>
          <p:cNvSpPr>
            <a:spLocks noGrp="1"/>
          </p:cNvSpPr>
          <p:nvPr>
            <p:ph type="sldNum" sz="quarter" idx="10"/>
          </p:nvPr>
        </p:nvSpPr>
        <p:spPr/>
        <p:txBody>
          <a:bodyPr/>
          <a:lstStyle/>
          <a:p>
            <a:fld id="{ECE4BCC2-0ACC-4B84-9004-A4E0BA564CDB}" type="slidenum">
              <a:rPr lang="de-DE" smtClean="0"/>
              <a:t>8</a:t>
            </a:fld>
            <a:endParaRPr lang="de-DE"/>
          </a:p>
        </p:txBody>
      </p:sp>
    </p:spTree>
    <p:extLst>
      <p:ext uri="{BB962C8B-B14F-4D97-AF65-F5344CB8AC3E}">
        <p14:creationId xmlns:p14="http://schemas.microsoft.com/office/powerpoint/2010/main" val="1715932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10"/>
          </p:nvPr>
        </p:nvSpPr>
        <p:spPr>
          <a:xfrm>
            <a:off x="107950" y="6453188"/>
            <a:ext cx="3743325" cy="365125"/>
          </a:xfrm>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pPr>
                <a:defRPr/>
              </a:pPr>
              <a:t>‹Nr.›</a:t>
            </a:fld>
            <a:endParaRPr lang="de-DE"/>
          </a:p>
        </p:txBody>
      </p:sp>
    </p:spTree>
    <p:extLst>
      <p:ext uri="{BB962C8B-B14F-4D97-AF65-F5344CB8AC3E}">
        <p14:creationId xmlns:p14="http://schemas.microsoft.com/office/powerpoint/2010/main" val="380509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r>
              <a:rPr lang="de-DE" smtClean="0"/>
              <a:t>TITEL DES VORTRAGS</a:t>
            </a:r>
            <a:endParaRPr lang="de-DE"/>
          </a:p>
        </p:txBody>
      </p:sp>
      <p:sp>
        <p:nvSpPr>
          <p:cNvPr id="4" name="Foliennummernplatzhalter 3"/>
          <p:cNvSpPr>
            <a:spLocks noGrp="1"/>
          </p:cNvSpPr>
          <p:nvPr>
            <p:ph type="sldNum" sz="quarter" idx="11"/>
          </p:nvPr>
        </p:nvSpPr>
        <p:spPr/>
        <p:txBody>
          <a:bodyPr/>
          <a:lstStyle/>
          <a:p>
            <a:fld id="{B28F9D38-746F-4F66-8DFA-FA7E04203DA6}" type="slidenum">
              <a:rPr lang="de-DE" smtClean="0"/>
              <a:t>‹Nr.›</a:t>
            </a:fld>
            <a:endParaRPr lang="de-DE"/>
          </a:p>
        </p:txBody>
      </p:sp>
    </p:spTree>
    <p:extLst>
      <p:ext uri="{BB962C8B-B14F-4D97-AF65-F5344CB8AC3E}">
        <p14:creationId xmlns:p14="http://schemas.microsoft.com/office/powerpoint/2010/main" val="392713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p:txBody>
          <a:bodyPr/>
          <a:lstStyle>
            <a:lvl1pPr>
              <a:defRPr/>
            </a:lvl1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a:pPr>
                <a:defRPr/>
              </a:pPr>
              <a:t>‹Nr.›</a:t>
            </a:fld>
            <a:endParaRPr lang="de-DE" dirty="0"/>
          </a:p>
        </p:txBody>
      </p:sp>
    </p:spTree>
    <p:extLst>
      <p:ext uri="{BB962C8B-B14F-4D97-AF65-F5344CB8AC3E}">
        <p14:creationId xmlns:p14="http://schemas.microsoft.com/office/powerpoint/2010/main" val="249603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a:pPr>
                <a:defRPr/>
              </a:pPr>
              <a:t>‹Nr.›</a:t>
            </a:fld>
            <a:endParaRPr lang="de-DE"/>
          </a:p>
        </p:txBody>
      </p:sp>
    </p:spTree>
    <p:extLst>
      <p:ext uri="{BB962C8B-B14F-4D97-AF65-F5344CB8AC3E}">
        <p14:creationId xmlns:p14="http://schemas.microsoft.com/office/powerpoint/2010/main" val="74150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3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oliennummernplatzhalter 3"/>
          <p:cNvSpPr>
            <a:spLocks noGrp="1"/>
          </p:cNvSpPr>
          <p:nvPr>
            <p:ph type="sldNum" sz="quarter" idx="12"/>
          </p:nvPr>
        </p:nvSpPr>
        <p:spPr>
          <a:xfrm>
            <a:off x="6553200" y="6356350"/>
            <a:ext cx="2133600" cy="365125"/>
          </a:xfrm>
        </p:spPr>
        <p:txBody>
          <a:bodyPr/>
          <a:lstStyle/>
          <a:p>
            <a:fld id="{A19297B8-8660-453A-93F0-92DC1AA70F99}" type="slidenum">
              <a:rPr lang="de-DE" smtClean="0"/>
              <a:t>‹Nr.›</a:t>
            </a:fld>
            <a:endParaRPr lang="de-DE"/>
          </a:p>
        </p:txBody>
      </p:sp>
      <p:pic>
        <p:nvPicPr>
          <p:cNvPr id="6" name="Picture 2" descr="D:\Eigene Dokumente\Dropbox\Kapstadt\Bäumche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 y="5954900"/>
            <a:ext cx="663680" cy="90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23693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a:xfrm>
            <a:off x="179388" y="6381750"/>
            <a:ext cx="5768975" cy="365125"/>
          </a:xfrm>
        </p:spPr>
        <p:txBody>
          <a:bodyPr/>
          <a:lstStyle>
            <a:lvl1pPr>
              <a:defRPr sz="1000" dirty="0" smtClean="0"/>
            </a:lvl1pPr>
          </a:lstStyle>
          <a:p>
            <a:pPr>
              <a:defRPr/>
            </a:pPr>
            <a:r>
              <a:rPr lang="de-DE" smtClean="0"/>
              <a:t>TITEL DES VORTRAGS</a:t>
            </a:r>
            <a:endParaRPr lang="de-DE"/>
          </a:p>
        </p:txBody>
      </p:sp>
      <p:sp>
        <p:nvSpPr>
          <p:cNvPr id="3" name="Foliennummernplatzhalter 3"/>
          <p:cNvSpPr>
            <a:spLocks noGrp="1"/>
          </p:cNvSpPr>
          <p:nvPr>
            <p:ph type="sldNum" sz="quarter" idx="11"/>
          </p:nvPr>
        </p:nvSpPr>
        <p:spPr>
          <a:xfrm>
            <a:off x="6732588" y="6381750"/>
            <a:ext cx="2133600" cy="365125"/>
          </a:xfrm>
        </p:spPr>
        <p:txBody>
          <a:bodyPr/>
          <a:lstStyle>
            <a:lvl1pPr>
              <a:defRPr/>
            </a:lvl1pPr>
          </a:lstStyle>
          <a:p>
            <a:pPr>
              <a:defRPr/>
            </a:pPr>
            <a:fld id="{45DCA45A-D2B5-419E-A69F-EDFE8819E9FB}" type="slidenum">
              <a:rPr lang="de-DE"/>
              <a:pPr>
                <a:defRPr/>
              </a:pPr>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Fußzeilenplatzhalter 3"/>
          <p:cNvSpPr>
            <a:spLocks noGrp="1"/>
          </p:cNvSpPr>
          <p:nvPr>
            <p:ph type="ftr" sz="quarter" idx="10"/>
          </p:nvPr>
        </p:nvSpPr>
        <p:spPr/>
        <p:txBody>
          <a:bodyPr/>
          <a:lstStyle>
            <a:lvl1pPr>
              <a:defRPr dirty="0" smtClean="0">
                <a:latin typeface="Arial" pitchFamily="34" charset="0"/>
                <a:cs typeface="Arial" pitchFamily="34" charset="0"/>
              </a:defRPr>
            </a:lvl1pPr>
          </a:lstStyle>
          <a:p>
            <a:pPr>
              <a:defRPr/>
            </a:pPr>
            <a:r>
              <a:rPr lang="de-DE" smtClean="0"/>
              <a:t>TITEL DES VORTRAGS</a:t>
            </a:r>
            <a:endParaRPr lang="de-DE"/>
          </a:p>
        </p:txBody>
      </p:sp>
      <p:sp>
        <p:nvSpPr>
          <p:cNvPr id="3" name="Foliennummernplatzhalter 4"/>
          <p:cNvSpPr>
            <a:spLocks noGrp="1"/>
          </p:cNvSpPr>
          <p:nvPr>
            <p:ph type="sldNum" sz="quarter" idx="11"/>
          </p:nvPr>
        </p:nvSpPr>
        <p:spPr/>
        <p:txBody>
          <a:bodyPr/>
          <a:lstStyle>
            <a:lvl1pPr>
              <a:defRPr/>
            </a:lvl1pPr>
          </a:lstStyle>
          <a:p>
            <a:pPr>
              <a:defRPr/>
            </a:pPr>
            <a:fld id="{D6F36AC8-ADE4-4770-B71C-4E52B1B07AD5}" type="slidenum">
              <a:rPr lang="de-DE"/>
              <a:pPr>
                <a:defRPr/>
              </a:pPr>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bschnitts-&#10;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6"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smtClean="0"/>
              <a:t>TITEL DES VORTRAGS</a:t>
            </a:r>
            <a:endParaRPr lang="de-DE"/>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pPr>
                <a:defRPr/>
              </a:pPr>
              <a:t>‹Nr.›</a:t>
            </a:fld>
            <a:endParaRPr lang="de-DE" dirty="0"/>
          </a:p>
        </p:txBody>
      </p:sp>
    </p:spTree>
    <p:extLst>
      <p:ext uri="{BB962C8B-B14F-4D97-AF65-F5344CB8AC3E}">
        <p14:creationId xmlns:p14="http://schemas.microsoft.com/office/powerpoint/2010/main" val="401215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pPr>
                <a:defRPr/>
              </a:pPr>
              <a:t>‹Nr.›</a:t>
            </a:fld>
            <a:endParaRPr lang="de-DE"/>
          </a:p>
        </p:txBody>
      </p:sp>
    </p:spTree>
    <p:extLst>
      <p:ext uri="{BB962C8B-B14F-4D97-AF65-F5344CB8AC3E}">
        <p14:creationId xmlns:p14="http://schemas.microsoft.com/office/powerpoint/2010/main" val="18184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tif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 Id="rId30" Type="http://schemas.openxmlformats.org/officeDocument/2006/relationships/image" Target="../media/image3.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TITEL DES VORTRAGS</a:t>
            </a:r>
            <a:endParaRPr lang="de-DE" dirty="0"/>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smtClean="0"/>
              <a:t>‹Nr.›</a:t>
            </a:fld>
            <a:endParaRPr lang="de-DE"/>
          </a:p>
        </p:txBody>
      </p:sp>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1031" name="Grafik 1"/>
          <p:cNvPicPr>
            <a:picLocks noChangeAspect="1"/>
          </p:cNvPicPr>
          <p:nvPr/>
        </p:nvPicPr>
        <p:blipFill>
          <a:blip r:embed="rId28"/>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p:nvPicPr>
        <p:blipFill>
          <a:blip r:embed="rId30"/>
          <a:stretch>
            <a:fillRect/>
          </a:stretch>
        </p:blipFill>
        <p:spPr>
          <a:xfrm flipV="1">
            <a:off x="217104" y="6021288"/>
            <a:ext cx="8712968" cy="36008"/>
          </a:xfrm>
          <a:prstGeom prst="rect">
            <a:avLst/>
          </a:prstGeom>
        </p:spPr>
      </p:pic>
      <p:pic>
        <p:nvPicPr>
          <p:cNvPr id="12" name="Picture 6"/>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3563888" y="82550"/>
            <a:ext cx="1636509" cy="908104"/>
          </a:xfrm>
          <a:prstGeom prst="rect">
            <a:avLst/>
          </a:prstGeom>
          <a:noFill/>
          <a:ln>
            <a:noFill/>
          </a:ln>
          <a:extLst/>
        </p:spPr>
      </p:pic>
      <p:pic>
        <p:nvPicPr>
          <p:cNvPr id="3074" name="Picture 2"/>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804026" y="246881"/>
            <a:ext cx="21161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5" r:id="rId20"/>
    <p:sldLayoutId id="2147483766" r:id="rId21"/>
    <p:sldLayoutId id="2147483724" r:id="rId22"/>
    <p:sldLayoutId id="2147483725" r:id="rId23"/>
    <p:sldLayoutId id="2147483727" r:id="rId24"/>
    <p:sldLayoutId id="2147483728" r:id="rId25"/>
    <p:sldLayoutId id="2147483770" r:id="rId26"/>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26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126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a:defRPr/>
            </a:pPr>
            <a:r>
              <a:rPr lang="de-DE" smtClean="0"/>
              <a:t>TITEL DES VORTRAGS</a:t>
            </a: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D871FE0-0DAB-4403-8604-13663C652FBC}" type="slidenum">
              <a:rPr lang="de-DE"/>
              <a:pPr>
                <a:defRPr/>
              </a:pPr>
              <a:t>‹Nr.›</a:t>
            </a:fld>
            <a:endParaRPr lang="de-DE" dirty="0"/>
          </a:p>
        </p:txBody>
      </p:sp>
    </p:spTree>
  </p:cSld>
  <p:clrMap bg1="lt1" tx1="dk1" bg2="lt2" tx2="dk2" accent1="accent1" accent2="accent2" accent3="accent3" accent4="accent4" accent5="accent5" accent6="accent6" hlink="hlink" folHlink="folHlink"/>
  <p:sldLayoutIdLst>
    <p:sldLayoutId id="2147483768" r:id="rId1"/>
    <p:sldLayoutId id="2147483769" r:id="rId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7539" y="3975392"/>
            <a:ext cx="9144000" cy="1332203"/>
          </a:xfrm>
        </p:spPr>
        <p:txBody>
          <a:bodyPr>
            <a:normAutofit/>
          </a:bodyPr>
          <a:lstStyle/>
          <a:p>
            <a:pPr eaLnBrk="0" hangingPunct="0"/>
            <a:r>
              <a:rPr lang="de-DE" dirty="0" smtClean="0">
                <a:latin typeface="Arial" panose="020B0604020202020204" pitchFamily="34" charset="0"/>
                <a:cs typeface="Arial" panose="020B0604020202020204" pitchFamily="34" charset="0"/>
              </a:rPr>
              <a:t>ZP Sek I BP 2016 Sport</a:t>
            </a:r>
            <a:endParaRPr lang="de-DE" dirty="0">
              <a:latin typeface="Arial" panose="020B0604020202020204" pitchFamily="34" charset="0"/>
              <a:cs typeface="Arial" panose="020B0604020202020204" pitchFamily="34" charset="0"/>
            </a:endParaRPr>
          </a:p>
        </p:txBody>
      </p:sp>
      <p:sp>
        <p:nvSpPr>
          <p:cNvPr id="7" name="Rectangle 3"/>
          <p:cNvSpPr>
            <a:spLocks noGrp="1" noChangeArrowheads="1"/>
          </p:cNvSpPr>
          <p:nvPr>
            <p:ph type="subTitle" idx="1"/>
          </p:nvPr>
        </p:nvSpPr>
        <p:spPr>
          <a:xfrm>
            <a:off x="-36004" y="4869160"/>
            <a:ext cx="9144000" cy="648072"/>
          </a:xfrm>
        </p:spPr>
        <p:txBody>
          <a:bodyPr/>
          <a:lstStyle/>
          <a:p>
            <a:r>
              <a:rPr lang="de-DE" sz="4000" b="1" dirty="0" smtClean="0">
                <a:solidFill>
                  <a:schemeClr val="tx1"/>
                </a:solidFill>
              </a:rPr>
              <a:t>Unterrichtsplanung</a:t>
            </a:r>
            <a:endParaRPr lang="de-DE" sz="4000" b="1" dirty="0">
              <a:solidFill>
                <a:schemeClr val="tx1"/>
              </a:solidFill>
            </a:endParaRPr>
          </a:p>
        </p:txBody>
      </p:sp>
      <p:sp>
        <p:nvSpPr>
          <p:cNvPr id="2" name="Textfeld 1"/>
          <p:cNvSpPr txBox="1"/>
          <p:nvPr/>
        </p:nvSpPr>
        <p:spPr>
          <a:xfrm>
            <a:off x="251520" y="6309320"/>
            <a:ext cx="504056" cy="261610"/>
          </a:xfrm>
          <a:prstGeom prst="rect">
            <a:avLst/>
          </a:prstGeom>
          <a:noFill/>
        </p:spPr>
        <p:txBody>
          <a:bodyPr wrap="square" rtlCol="0">
            <a:spAutoFit/>
          </a:bodyPr>
          <a:lstStyle/>
          <a:p>
            <a:r>
              <a:rPr lang="de-DE" sz="1100" dirty="0" smtClean="0">
                <a:latin typeface="Arial" panose="020B0604020202020204" pitchFamily="34" charset="0"/>
                <a:cs typeface="Arial" panose="020B0604020202020204" pitchFamily="34" charset="0"/>
              </a:rPr>
              <a:t>1</a:t>
            </a:r>
            <a:endParaRPr lang="de-DE" sz="1100" dirty="0">
              <a:latin typeface="Arial" panose="020B0604020202020204" pitchFamily="34" charset="0"/>
              <a:cs typeface="Arial" panose="020B0604020202020204" pitchFamily="34" charset="0"/>
            </a:endParaRP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799" y="1628800"/>
            <a:ext cx="3528392" cy="2344789"/>
          </a:xfrm>
          <a:prstGeom prst="rect">
            <a:avLst/>
          </a:prstGeom>
        </p:spPr>
      </p:pic>
      <p:sp>
        <p:nvSpPr>
          <p:cNvPr id="4" name="Textfeld 3"/>
          <p:cNvSpPr txBox="1"/>
          <p:nvPr/>
        </p:nvSpPr>
        <p:spPr>
          <a:xfrm>
            <a:off x="3282960" y="5733255"/>
            <a:ext cx="2506071" cy="276999"/>
          </a:xfrm>
          <a:prstGeom prst="rect">
            <a:avLst/>
          </a:prstGeom>
          <a:noFill/>
        </p:spPr>
        <p:txBody>
          <a:bodyPr wrap="none" rtlCol="0">
            <a:spAutoFit/>
          </a:bodyPr>
          <a:lstStyle/>
          <a:p>
            <a:r>
              <a:rPr lang="de-DE" sz="1200" dirty="0" smtClean="0">
                <a:latin typeface="Arial" panose="020B0604020202020204" pitchFamily="34" charset="0"/>
                <a:cs typeface="Arial" panose="020B0604020202020204" pitchFamily="34" charset="0"/>
              </a:rPr>
              <a:t>Dr. Veronika Pölzer, Oktober 2016</a:t>
            </a:r>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002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5" name="Inhaltsplatzhalter 2"/>
          <p:cNvSpPr>
            <a:spLocks noGrp="1"/>
          </p:cNvSpPr>
          <p:nvPr>
            <p:ph idx="1"/>
          </p:nvPr>
        </p:nvSpPr>
        <p:spPr/>
        <p:txBody>
          <a:bodyPr/>
          <a:lstStyle/>
          <a:p>
            <a:pPr marL="0" indent="0">
              <a:buNone/>
            </a:pPr>
            <a:endParaRPr lang="de-DE" dirty="0" smtClean="0"/>
          </a:p>
          <a:p>
            <a:endParaRPr lang="de-DE" dirty="0" smtClean="0"/>
          </a:p>
        </p:txBody>
      </p:sp>
      <p:graphicFrame>
        <p:nvGraphicFramePr>
          <p:cNvPr id="2" name="Diagramm 1"/>
          <p:cNvGraphicFramePr/>
          <p:nvPr>
            <p:extLst>
              <p:ext uri="{D42A27DB-BD31-4B8C-83A1-F6EECF244321}">
                <p14:modId xmlns:p14="http://schemas.microsoft.com/office/powerpoint/2010/main" val="3462327041"/>
              </p:ext>
            </p:extLst>
          </p:nvPr>
        </p:nvGraphicFramePr>
        <p:xfrm>
          <a:off x="91522" y="4077072"/>
          <a:ext cx="8718560" cy="2320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Pfeil nach unten 2"/>
          <p:cNvSpPr/>
          <p:nvPr/>
        </p:nvSpPr>
        <p:spPr bwMode="auto">
          <a:xfrm>
            <a:off x="4139952" y="3429000"/>
            <a:ext cx="601280" cy="501168"/>
          </a:xfrm>
          <a:prstGeom prst="down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p:txBody>
      </p:sp>
      <p:sp>
        <p:nvSpPr>
          <p:cNvPr id="8" name="Pfeil nach unten 7"/>
          <p:cNvSpPr/>
          <p:nvPr/>
        </p:nvSpPr>
        <p:spPr bwMode="auto">
          <a:xfrm>
            <a:off x="6948264" y="3470205"/>
            <a:ext cx="601280" cy="501168"/>
          </a:xfrm>
          <a:prstGeom prst="down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p:txBody>
      </p:sp>
      <p:sp>
        <p:nvSpPr>
          <p:cNvPr id="10" name="Pfeil nach unten 9"/>
          <p:cNvSpPr/>
          <p:nvPr/>
        </p:nvSpPr>
        <p:spPr bwMode="auto">
          <a:xfrm>
            <a:off x="1287904" y="3429000"/>
            <a:ext cx="601280" cy="501168"/>
          </a:xfrm>
          <a:prstGeom prst="down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p:txBody>
      </p:sp>
      <p:sp>
        <p:nvSpPr>
          <p:cNvPr id="5" name="Rechteck 4"/>
          <p:cNvSpPr/>
          <p:nvPr/>
        </p:nvSpPr>
        <p:spPr>
          <a:xfrm>
            <a:off x="333918" y="1797784"/>
            <a:ext cx="8476164" cy="1631216"/>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p>
            <a:pPr marL="85725" lvl="1"/>
            <a:r>
              <a:rPr lang="de-DE" sz="2000" b="1" dirty="0"/>
              <a:t>Bildungsplan</a:t>
            </a:r>
          </a:p>
          <a:p>
            <a:pPr marL="371475" lvl="1" indent="-285750">
              <a:buFontTx/>
              <a:buChar char="-"/>
            </a:pPr>
            <a:r>
              <a:rPr lang="de-DE" sz="2000" dirty="0"/>
              <a:t>Leitperspektiven</a:t>
            </a:r>
          </a:p>
          <a:p>
            <a:pPr marL="371475" lvl="1" indent="-285750">
              <a:buFontTx/>
              <a:buChar char="-"/>
            </a:pPr>
            <a:r>
              <a:rPr lang="de-DE" sz="2000" dirty="0"/>
              <a:t>Prozessbezogene Kompetenzbereiche</a:t>
            </a:r>
          </a:p>
          <a:p>
            <a:pPr marL="371475" lvl="1" indent="-285750">
              <a:buFontTx/>
              <a:buChar char="-"/>
            </a:pPr>
            <a:r>
              <a:rPr lang="de-DE" sz="2000" dirty="0"/>
              <a:t>Inhaltsbezogene </a:t>
            </a:r>
            <a:r>
              <a:rPr lang="de-DE" sz="2000" dirty="0" smtClean="0"/>
              <a:t>Kompetenzbereiche</a:t>
            </a:r>
          </a:p>
          <a:p>
            <a:pPr marL="371475" lvl="1" indent="-285750">
              <a:buFontTx/>
              <a:buChar char="-"/>
            </a:pPr>
            <a:r>
              <a:rPr lang="de-DE" sz="2000" dirty="0" smtClean="0"/>
              <a:t>Pädagogische Perspektiven</a:t>
            </a:r>
            <a:endParaRPr lang="de-DE" sz="2000" dirty="0"/>
          </a:p>
        </p:txBody>
      </p:sp>
      <p:grpSp>
        <p:nvGrpSpPr>
          <p:cNvPr id="12" name="Gruppieren 11"/>
          <p:cNvGrpSpPr/>
          <p:nvPr/>
        </p:nvGrpSpPr>
        <p:grpSpPr>
          <a:xfrm>
            <a:off x="364924" y="5445224"/>
            <a:ext cx="2442856" cy="1153149"/>
            <a:chOff x="2835234" y="1161377"/>
            <a:chExt cx="2442856" cy="1153149"/>
          </a:xfrm>
        </p:grpSpPr>
        <p:sp>
          <p:nvSpPr>
            <p:cNvPr id="13" name="Rechteck 12"/>
            <p:cNvSpPr/>
            <p:nvPr/>
          </p:nvSpPr>
          <p:spPr>
            <a:xfrm>
              <a:off x="2835234" y="1377401"/>
              <a:ext cx="2438472" cy="93712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Rechteck 13"/>
            <p:cNvSpPr/>
            <p:nvPr/>
          </p:nvSpPr>
          <p:spPr>
            <a:xfrm>
              <a:off x="2839618" y="1161377"/>
              <a:ext cx="2438472" cy="93712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de-DE" sz="2000" dirty="0" smtClean="0"/>
                <a:t>Kerncurriculum</a:t>
              </a:r>
            </a:p>
            <a:p>
              <a:pPr marL="228600" lvl="1" indent="-228600" algn="l" defTabSz="889000">
                <a:lnSpc>
                  <a:spcPct val="90000"/>
                </a:lnSpc>
                <a:spcBef>
                  <a:spcPct val="0"/>
                </a:spcBef>
                <a:spcAft>
                  <a:spcPct val="15000"/>
                </a:spcAft>
                <a:buChar char="••"/>
              </a:pPr>
              <a:r>
                <a:rPr lang="de-DE" sz="2000" dirty="0" smtClean="0"/>
                <a:t>Schulcurriculum</a:t>
              </a:r>
              <a:endParaRPr lang="de-DE" sz="2000" b="1" kern="1200" dirty="0">
                <a:ln/>
                <a:effectLst>
                  <a:glow rad="520700">
                    <a:schemeClr val="bg1">
                      <a:lumMod val="85000"/>
                      <a:alpha val="40000"/>
                    </a:schemeClr>
                  </a:glow>
                </a:effectLst>
              </a:endParaRPr>
            </a:p>
          </p:txBody>
        </p:sp>
      </p:grpSp>
    </p:spTree>
    <p:extLst>
      <p:ext uri="{BB962C8B-B14F-4D97-AF65-F5344CB8AC3E}">
        <p14:creationId xmlns:p14="http://schemas.microsoft.com/office/powerpoint/2010/main" val="2859226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1"/>
          </p:nvPr>
        </p:nvSpPr>
        <p:spPr/>
        <p:txBody>
          <a:bodyPr/>
          <a:lstStyle/>
          <a:p>
            <a:fld id="{B28F9D38-746F-4F66-8DFA-FA7E04203DA6}" type="slidenum">
              <a:rPr lang="de-DE" smtClean="0"/>
              <a:t>3</a:t>
            </a:fld>
            <a:endParaRPr lang="de-DE"/>
          </a:p>
        </p:txBody>
      </p:sp>
      <p:sp>
        <p:nvSpPr>
          <p:cNvPr id="4" name="Sechseck 3"/>
          <p:cNvSpPr/>
          <p:nvPr/>
        </p:nvSpPr>
        <p:spPr>
          <a:xfrm>
            <a:off x="3167844" y="2525348"/>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Sechseck 12"/>
          <p:cNvSpPr/>
          <p:nvPr/>
        </p:nvSpPr>
        <p:spPr>
          <a:xfrm>
            <a:off x="931415" y="3676747"/>
            <a:ext cx="2808312" cy="2354459"/>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Sechseck 13"/>
          <p:cNvSpPr/>
          <p:nvPr/>
        </p:nvSpPr>
        <p:spPr>
          <a:xfrm>
            <a:off x="5403833" y="3710864"/>
            <a:ext cx="2808312" cy="2337885"/>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echseck 14"/>
          <p:cNvSpPr/>
          <p:nvPr/>
        </p:nvSpPr>
        <p:spPr>
          <a:xfrm>
            <a:off x="931415" y="1446151"/>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Sechseck 15"/>
          <p:cNvSpPr/>
          <p:nvPr/>
        </p:nvSpPr>
        <p:spPr>
          <a:xfrm>
            <a:off x="5403834" y="1484784"/>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Sechseck 16"/>
          <p:cNvSpPr/>
          <p:nvPr/>
        </p:nvSpPr>
        <p:spPr>
          <a:xfrm>
            <a:off x="3187580" y="2525347"/>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7288" y="3305126"/>
            <a:ext cx="1749425"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feld 19"/>
          <p:cNvSpPr txBox="1"/>
          <p:nvPr/>
        </p:nvSpPr>
        <p:spPr>
          <a:xfrm>
            <a:off x="1184691" y="2075182"/>
            <a:ext cx="2238113" cy="707886"/>
          </a:xfrm>
          <a:prstGeom prst="rect">
            <a:avLst/>
          </a:prstGeom>
          <a:noFill/>
        </p:spPr>
        <p:txBody>
          <a:bodyPr wrap="none" rtlCol="0">
            <a:spAutoFit/>
          </a:bodyPr>
          <a:lstStyle/>
          <a:p>
            <a:r>
              <a:rPr lang="de-DE" sz="2000" dirty="0" smtClean="0">
                <a:latin typeface="Arial" panose="020B0604020202020204" pitchFamily="34" charset="0"/>
                <a:cs typeface="Arial" panose="020B0604020202020204" pitchFamily="34" charset="0"/>
              </a:rPr>
              <a:t>Prozessbezogene</a:t>
            </a:r>
            <a:br>
              <a:rPr lang="de-DE" sz="2000" dirty="0" smtClean="0">
                <a:latin typeface="Arial" panose="020B0604020202020204" pitchFamily="34" charset="0"/>
                <a:cs typeface="Arial" panose="020B0604020202020204" pitchFamily="34" charset="0"/>
              </a:rPr>
            </a:br>
            <a:r>
              <a:rPr lang="de-DE" sz="2000" dirty="0" smtClean="0">
                <a:latin typeface="Arial" panose="020B0604020202020204" pitchFamily="34" charset="0"/>
                <a:cs typeface="Arial" panose="020B0604020202020204" pitchFamily="34" charset="0"/>
              </a:rPr>
              <a:t>Kompetenzen</a:t>
            </a:r>
            <a:endParaRPr lang="de-DE" sz="2000" dirty="0">
              <a:latin typeface="Arial" panose="020B0604020202020204" pitchFamily="34" charset="0"/>
              <a:cs typeface="Arial" panose="020B0604020202020204" pitchFamily="34" charset="0"/>
            </a:endParaRPr>
          </a:p>
        </p:txBody>
      </p:sp>
      <p:sp>
        <p:nvSpPr>
          <p:cNvPr id="21" name="Textfeld 20"/>
          <p:cNvSpPr txBox="1"/>
          <p:nvPr/>
        </p:nvSpPr>
        <p:spPr>
          <a:xfrm>
            <a:off x="1211601" y="4407277"/>
            <a:ext cx="2664296" cy="707886"/>
          </a:xfrm>
          <a:prstGeom prst="rect">
            <a:avLst/>
          </a:prstGeom>
          <a:noFill/>
        </p:spPr>
        <p:txBody>
          <a:bodyPr wrap="square" rtlCol="0">
            <a:spAutoFit/>
          </a:bodyPr>
          <a:lstStyle/>
          <a:p>
            <a:r>
              <a:rPr lang="de-DE" sz="2000" dirty="0" smtClean="0">
                <a:latin typeface="Arial" panose="020B0604020202020204" pitchFamily="34" charset="0"/>
                <a:cs typeface="Arial" panose="020B0604020202020204" pitchFamily="34" charset="0"/>
              </a:rPr>
              <a:t>Inhaltsbezogene </a:t>
            </a:r>
            <a:br>
              <a:rPr lang="de-DE" sz="2000" dirty="0" smtClean="0">
                <a:latin typeface="Arial" panose="020B0604020202020204" pitchFamily="34" charset="0"/>
                <a:cs typeface="Arial" panose="020B0604020202020204" pitchFamily="34" charset="0"/>
              </a:rPr>
            </a:br>
            <a:r>
              <a:rPr lang="de-DE" sz="2000" dirty="0" smtClean="0">
                <a:latin typeface="Arial" panose="020B0604020202020204" pitchFamily="34" charset="0"/>
                <a:cs typeface="Arial" panose="020B0604020202020204" pitchFamily="34" charset="0"/>
              </a:rPr>
              <a:t>Kompetenzen </a:t>
            </a:r>
            <a:endParaRPr lang="de-DE" sz="2000" dirty="0">
              <a:latin typeface="Arial" panose="020B0604020202020204" pitchFamily="34" charset="0"/>
              <a:cs typeface="Arial" panose="020B0604020202020204" pitchFamily="34" charset="0"/>
            </a:endParaRPr>
          </a:p>
        </p:txBody>
      </p:sp>
      <p:sp>
        <p:nvSpPr>
          <p:cNvPr id="25" name="Textfeld 24"/>
          <p:cNvSpPr txBox="1"/>
          <p:nvPr/>
        </p:nvSpPr>
        <p:spPr>
          <a:xfrm>
            <a:off x="5781907" y="2248824"/>
            <a:ext cx="2052165" cy="400110"/>
          </a:xfrm>
          <a:prstGeom prst="rect">
            <a:avLst/>
          </a:prstGeom>
          <a:noFill/>
        </p:spPr>
        <p:txBody>
          <a:bodyPr wrap="none" rtlCol="0">
            <a:spAutoFit/>
          </a:bodyPr>
          <a:lstStyle/>
          <a:p>
            <a:r>
              <a:rPr lang="de-DE" sz="2000" dirty="0" smtClean="0">
                <a:latin typeface="Arial" panose="020B0604020202020204" pitchFamily="34" charset="0"/>
                <a:cs typeface="Arial" panose="020B0604020202020204" pitchFamily="34" charset="0"/>
              </a:rPr>
              <a:t>Leitperspektiven</a:t>
            </a:r>
            <a:endParaRPr lang="de-DE" sz="2000" dirty="0">
              <a:latin typeface="Arial" panose="020B0604020202020204" pitchFamily="34" charset="0"/>
              <a:cs typeface="Arial" panose="020B0604020202020204" pitchFamily="34" charset="0"/>
            </a:endParaRPr>
          </a:p>
        </p:txBody>
      </p:sp>
      <p:sp>
        <p:nvSpPr>
          <p:cNvPr id="26" name="Textfeld 25"/>
          <p:cNvSpPr txBox="1"/>
          <p:nvPr/>
        </p:nvSpPr>
        <p:spPr>
          <a:xfrm>
            <a:off x="5935185" y="4407277"/>
            <a:ext cx="1811714" cy="707886"/>
          </a:xfrm>
          <a:prstGeom prst="rect">
            <a:avLst/>
          </a:prstGeom>
          <a:noFill/>
        </p:spPr>
        <p:txBody>
          <a:bodyPr wrap="none" rtlCol="0">
            <a:spAutoFit/>
          </a:bodyPr>
          <a:lstStyle/>
          <a:p>
            <a:r>
              <a:rPr lang="de-DE" sz="2000" dirty="0" smtClean="0">
                <a:latin typeface="Arial" panose="020B0604020202020204" pitchFamily="34" charset="0"/>
                <a:cs typeface="Arial" panose="020B0604020202020204" pitchFamily="34" charset="0"/>
              </a:rPr>
              <a:t>Pädagogische</a:t>
            </a:r>
            <a:br>
              <a:rPr lang="de-DE" sz="2000" dirty="0" smtClean="0">
                <a:latin typeface="Arial" panose="020B0604020202020204" pitchFamily="34" charset="0"/>
                <a:cs typeface="Arial" panose="020B0604020202020204" pitchFamily="34" charset="0"/>
              </a:rPr>
            </a:br>
            <a:r>
              <a:rPr lang="de-DE" sz="2000" dirty="0" smtClean="0">
                <a:latin typeface="Arial" panose="020B0604020202020204" pitchFamily="34" charset="0"/>
                <a:cs typeface="Arial" panose="020B0604020202020204" pitchFamily="34" charset="0"/>
              </a:rPr>
              <a:t> Perspektiven</a:t>
            </a: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46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1"/>
          </p:nvPr>
        </p:nvSpPr>
        <p:spPr/>
        <p:txBody>
          <a:bodyPr/>
          <a:lstStyle/>
          <a:p>
            <a:fld id="{B28F9D38-746F-4F66-8DFA-FA7E04203DA6}" type="slidenum">
              <a:rPr lang="de-DE" smtClean="0"/>
              <a:t>4</a:t>
            </a:fld>
            <a:endParaRPr lang="de-DE"/>
          </a:p>
        </p:txBody>
      </p:sp>
      <p:sp>
        <p:nvSpPr>
          <p:cNvPr id="4" name="Sechseck 3"/>
          <p:cNvSpPr/>
          <p:nvPr/>
        </p:nvSpPr>
        <p:spPr>
          <a:xfrm>
            <a:off x="3167844" y="2525348"/>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Sechseck 12"/>
          <p:cNvSpPr/>
          <p:nvPr/>
        </p:nvSpPr>
        <p:spPr>
          <a:xfrm>
            <a:off x="927296" y="3702577"/>
            <a:ext cx="2808312" cy="2354459"/>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Sechseck 13"/>
          <p:cNvSpPr/>
          <p:nvPr/>
        </p:nvSpPr>
        <p:spPr>
          <a:xfrm>
            <a:off x="5403834" y="3702577"/>
            <a:ext cx="2808312" cy="2337885"/>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echseck 14"/>
          <p:cNvSpPr/>
          <p:nvPr/>
        </p:nvSpPr>
        <p:spPr>
          <a:xfrm>
            <a:off x="931264" y="1495532"/>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Sechseck 15"/>
          <p:cNvSpPr/>
          <p:nvPr/>
        </p:nvSpPr>
        <p:spPr>
          <a:xfrm>
            <a:off x="5403834" y="1495532"/>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Sechseck 16"/>
          <p:cNvSpPr/>
          <p:nvPr/>
        </p:nvSpPr>
        <p:spPr>
          <a:xfrm>
            <a:off x="3167844" y="2545410"/>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rgbClr val="C00000"/>
                </a:solidFill>
                <a:latin typeface="Arial" panose="020B0604020202020204" pitchFamily="34" charset="0"/>
                <a:cs typeface="Arial" panose="020B0604020202020204" pitchFamily="34" charset="0"/>
              </a:rPr>
              <a:t>Unterrichts-vorhaben :</a:t>
            </a:r>
            <a:r>
              <a:rPr lang="de-DE" sz="2000" dirty="0" smtClean="0">
                <a:solidFill>
                  <a:schemeClr val="tx1"/>
                </a:solidFill>
                <a:latin typeface="Arial" panose="020B0604020202020204" pitchFamily="34" charset="0"/>
                <a:cs typeface="Arial" panose="020B0604020202020204" pitchFamily="34" charset="0"/>
              </a:rPr>
              <a:t/>
            </a:r>
            <a:br>
              <a:rPr lang="de-DE" sz="2000" dirty="0" smtClean="0">
                <a:solidFill>
                  <a:schemeClr val="tx1"/>
                </a:solidFill>
                <a:latin typeface="Arial" panose="020B0604020202020204" pitchFamily="34" charset="0"/>
                <a:cs typeface="Arial" panose="020B0604020202020204" pitchFamily="34" charset="0"/>
              </a:rPr>
            </a:br>
            <a:r>
              <a:rPr lang="de-DE" sz="2000" dirty="0" smtClean="0">
                <a:solidFill>
                  <a:schemeClr val="tx1"/>
                </a:solidFill>
                <a:latin typeface="Arial" panose="020B0604020202020204" pitchFamily="34" charset="0"/>
                <a:cs typeface="Arial" panose="020B0604020202020204" pitchFamily="34" charset="0"/>
              </a:rPr>
              <a:t>Wir kommen vom Bodenkampf zum Kampf im Stand</a:t>
            </a:r>
            <a:endParaRPr lang="de-DE" sz="2000" dirty="0">
              <a:solidFill>
                <a:schemeClr val="tx1"/>
              </a:solidFill>
              <a:latin typeface="Arial" panose="020B0604020202020204" pitchFamily="34" charset="0"/>
              <a:cs typeface="Arial" panose="020B0604020202020204" pitchFamily="34" charset="0"/>
            </a:endParaRPr>
          </a:p>
        </p:txBody>
      </p:sp>
      <p:sp>
        <p:nvSpPr>
          <p:cNvPr id="20" name="Textfeld 19"/>
          <p:cNvSpPr txBox="1"/>
          <p:nvPr/>
        </p:nvSpPr>
        <p:spPr>
          <a:xfrm>
            <a:off x="1211601" y="2061473"/>
            <a:ext cx="2257349" cy="1077218"/>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Bewegungskompetenz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Reflexionskompetenz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Personalkompetenz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Sozialkompetenz</a:t>
            </a:r>
          </a:p>
        </p:txBody>
      </p:sp>
      <p:sp>
        <p:nvSpPr>
          <p:cNvPr id="26" name="Textfeld 25"/>
          <p:cNvSpPr txBox="1"/>
          <p:nvPr/>
        </p:nvSpPr>
        <p:spPr>
          <a:xfrm>
            <a:off x="5716375" y="4115039"/>
            <a:ext cx="2375971" cy="1569660"/>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 Leistung erfahren &amp;</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reflektieren</a:t>
            </a:r>
          </a:p>
          <a:p>
            <a:r>
              <a:rPr lang="de-DE" sz="1600" dirty="0">
                <a:latin typeface="Arial" panose="020B0604020202020204" pitchFamily="34" charset="0"/>
                <a:cs typeface="Arial" panose="020B0604020202020204" pitchFamily="34" charset="0"/>
              </a:rPr>
              <a:t> </a:t>
            </a:r>
            <a:r>
              <a:rPr lang="de-DE" sz="1600" dirty="0" smtClean="0">
                <a:latin typeface="Arial" panose="020B0604020202020204" pitchFamily="34" charset="0"/>
                <a:cs typeface="Arial" panose="020B0604020202020204" pitchFamily="34" charset="0"/>
              </a:rPr>
              <a:t>- Gemeinsam handeln,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a:t>
            </a:r>
            <a:r>
              <a:rPr lang="de-DE" sz="1600" dirty="0" err="1" smtClean="0">
                <a:latin typeface="Arial" panose="020B0604020202020204" pitchFamily="34" charset="0"/>
                <a:cs typeface="Arial" panose="020B0604020202020204" pitchFamily="34" charset="0"/>
              </a:rPr>
              <a:t>wettkämpfen</a:t>
            </a:r>
            <a:r>
              <a:rPr lang="de-DE" sz="1600" dirty="0" smtClean="0">
                <a:latin typeface="Arial" panose="020B0604020202020204" pitchFamily="34" charset="0"/>
                <a:cs typeface="Arial" panose="020B0604020202020204" pitchFamily="34" charset="0"/>
              </a:rPr>
              <a:t>,  sich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verständigen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
        <p:nvSpPr>
          <p:cNvPr id="2" name="Textfeld 1"/>
          <p:cNvSpPr txBox="1"/>
          <p:nvPr/>
        </p:nvSpPr>
        <p:spPr>
          <a:xfrm>
            <a:off x="6516216" y="2246139"/>
            <a:ext cx="900827" cy="646331"/>
          </a:xfrm>
          <a:prstGeom prst="rect">
            <a:avLst/>
          </a:prstGeom>
          <a:noFill/>
        </p:spPr>
        <p:txBody>
          <a:bodyPr wrap="square" rtlCol="0">
            <a:spAutoFit/>
          </a:bodyPr>
          <a:lstStyle/>
          <a:p>
            <a:r>
              <a:rPr lang="de-DE" sz="1800" dirty="0" smtClean="0">
                <a:latin typeface="Arial" panose="020B0604020202020204" pitchFamily="34" charset="0"/>
                <a:cs typeface="Arial" panose="020B0604020202020204" pitchFamily="34" charset="0"/>
              </a:rPr>
              <a:t>BTV</a:t>
            </a:r>
            <a:br>
              <a:rPr lang="de-DE" sz="1800" dirty="0" smtClean="0">
                <a:latin typeface="Arial" panose="020B0604020202020204" pitchFamily="34" charset="0"/>
                <a:cs typeface="Arial" panose="020B0604020202020204" pitchFamily="34" charset="0"/>
              </a:rPr>
            </a:br>
            <a:r>
              <a:rPr lang="de-DE" sz="1800" dirty="0" smtClean="0">
                <a:latin typeface="Arial" panose="020B0604020202020204" pitchFamily="34" charset="0"/>
                <a:cs typeface="Arial" panose="020B0604020202020204" pitchFamily="34" charset="0"/>
              </a:rPr>
              <a:t>PG</a:t>
            </a:r>
            <a:endParaRPr lang="de-DE" sz="1800" dirty="0">
              <a:latin typeface="Arial" panose="020B0604020202020204" pitchFamily="34" charset="0"/>
              <a:cs typeface="Arial" panose="020B0604020202020204" pitchFamily="34" charset="0"/>
            </a:endParaRPr>
          </a:p>
        </p:txBody>
      </p:sp>
      <p:sp>
        <p:nvSpPr>
          <p:cNvPr id="5" name="Textfeld 4"/>
          <p:cNvSpPr txBox="1"/>
          <p:nvPr/>
        </p:nvSpPr>
        <p:spPr>
          <a:xfrm>
            <a:off x="1331640" y="3968646"/>
            <a:ext cx="2342964" cy="2462213"/>
          </a:xfrm>
          <a:prstGeom prst="rect">
            <a:avLst/>
          </a:prstGeom>
          <a:noFill/>
        </p:spPr>
        <p:txBody>
          <a:bodyPr wrap="square" rtlCol="0">
            <a:spAutoFit/>
          </a:bodyPr>
          <a:lstStyle/>
          <a:p>
            <a:r>
              <a:rPr lang="de-DE" sz="1400" dirty="0" smtClean="0">
                <a:latin typeface="Arial" panose="020B0604020202020204" pitchFamily="34" charset="0"/>
                <a:cs typeface="Arial" panose="020B0604020202020204" pitchFamily="34" charset="0"/>
              </a:rPr>
              <a:t>- Verschied. Formen</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des Zweikämpfens</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am Boden </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(Verdrängen, Drehen..)</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ausführen  (…)</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sich regelgerecht und </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fair in Wettkampf-</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t>
            </a:r>
            <a:r>
              <a:rPr lang="de-DE" sz="1400" dirty="0" err="1" smtClean="0">
                <a:latin typeface="Arial" panose="020B0604020202020204" pitchFamily="34" charset="0"/>
                <a:cs typeface="Arial" panose="020B0604020202020204" pitchFamily="34" charset="0"/>
              </a:rPr>
              <a:t>situationen</a:t>
            </a:r>
            <a:r>
              <a:rPr lang="de-DE" sz="1400" dirty="0" smtClean="0">
                <a:latin typeface="Arial" panose="020B0604020202020204" pitchFamily="34" charset="0"/>
                <a:cs typeface="Arial" panose="020B0604020202020204" pitchFamily="34" charset="0"/>
              </a:rPr>
              <a:t> verhalten</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2284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1"/>
          </p:nvPr>
        </p:nvSpPr>
        <p:spPr/>
        <p:txBody>
          <a:bodyPr/>
          <a:lstStyle/>
          <a:p>
            <a:fld id="{B28F9D38-746F-4F66-8DFA-FA7E04203DA6}" type="slidenum">
              <a:rPr lang="de-DE" smtClean="0"/>
              <a:t>5</a:t>
            </a:fld>
            <a:endParaRPr lang="de-DE"/>
          </a:p>
        </p:txBody>
      </p:sp>
      <p:sp>
        <p:nvSpPr>
          <p:cNvPr id="4" name="Sechseck 3"/>
          <p:cNvSpPr/>
          <p:nvPr/>
        </p:nvSpPr>
        <p:spPr>
          <a:xfrm>
            <a:off x="3167844" y="2525348"/>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Sechseck 12"/>
          <p:cNvSpPr/>
          <p:nvPr/>
        </p:nvSpPr>
        <p:spPr>
          <a:xfrm>
            <a:off x="927296" y="3702577"/>
            <a:ext cx="2808312" cy="2354459"/>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Sechseck 13"/>
          <p:cNvSpPr/>
          <p:nvPr/>
        </p:nvSpPr>
        <p:spPr>
          <a:xfrm>
            <a:off x="5403834" y="3702577"/>
            <a:ext cx="2808312" cy="2337885"/>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echseck 14"/>
          <p:cNvSpPr/>
          <p:nvPr/>
        </p:nvSpPr>
        <p:spPr>
          <a:xfrm>
            <a:off x="931264" y="1495532"/>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Sechseck 15"/>
          <p:cNvSpPr/>
          <p:nvPr/>
        </p:nvSpPr>
        <p:spPr>
          <a:xfrm>
            <a:off x="5403834" y="1495532"/>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Sechseck 16"/>
          <p:cNvSpPr/>
          <p:nvPr/>
        </p:nvSpPr>
        <p:spPr>
          <a:xfrm>
            <a:off x="3167844" y="2545410"/>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smtClean="0">
                <a:solidFill>
                  <a:schemeClr val="tx2">
                    <a:lumMod val="60000"/>
                    <a:lumOff val="40000"/>
                  </a:schemeClr>
                </a:solidFill>
                <a:latin typeface="Arial" panose="020B0604020202020204" pitchFamily="34" charset="0"/>
                <a:cs typeface="Arial" panose="020B0604020202020204" pitchFamily="34" charset="0"/>
              </a:rPr>
              <a:t>1. Unterrichtsstunde: </a:t>
            </a:r>
            <a:br>
              <a:rPr lang="de-DE" sz="1600" b="1" dirty="0" smtClean="0">
                <a:solidFill>
                  <a:schemeClr val="tx2">
                    <a:lumMod val="60000"/>
                    <a:lumOff val="40000"/>
                  </a:schemeClr>
                </a:solidFill>
                <a:latin typeface="Arial" panose="020B0604020202020204" pitchFamily="34" charset="0"/>
                <a:cs typeface="Arial" panose="020B0604020202020204" pitchFamily="34" charset="0"/>
              </a:rPr>
            </a:br>
            <a:r>
              <a:rPr lang="de-DE" sz="2000" dirty="0" smtClean="0">
                <a:solidFill>
                  <a:schemeClr val="tx1"/>
                </a:solidFill>
                <a:latin typeface="Arial" panose="020B0604020202020204" pitchFamily="34" charset="0"/>
                <a:cs typeface="Arial" panose="020B0604020202020204" pitchFamily="34" charset="0"/>
              </a:rPr>
              <a:t>Wir messen unsere Kräfte</a:t>
            </a:r>
            <a:br>
              <a:rPr lang="de-DE" sz="2000" dirty="0" smtClean="0">
                <a:solidFill>
                  <a:schemeClr val="tx1"/>
                </a:solidFill>
                <a:latin typeface="Arial" panose="020B0604020202020204" pitchFamily="34" charset="0"/>
                <a:cs typeface="Arial" panose="020B0604020202020204" pitchFamily="34" charset="0"/>
              </a:rPr>
            </a:br>
            <a:endParaRPr lang="de-DE" sz="2000" dirty="0">
              <a:solidFill>
                <a:schemeClr val="tx1"/>
              </a:solidFill>
              <a:latin typeface="Arial" panose="020B0604020202020204" pitchFamily="34" charset="0"/>
              <a:cs typeface="Arial" panose="020B0604020202020204" pitchFamily="34" charset="0"/>
            </a:endParaRPr>
          </a:p>
        </p:txBody>
      </p:sp>
      <p:sp>
        <p:nvSpPr>
          <p:cNvPr id="20" name="Textfeld 19"/>
          <p:cNvSpPr txBox="1"/>
          <p:nvPr/>
        </p:nvSpPr>
        <p:spPr>
          <a:xfrm>
            <a:off x="1211601" y="2061473"/>
            <a:ext cx="2257349" cy="1077218"/>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Bewegungskompetenz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Reflexionskompetenz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Personalkompetenz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Sozialkompetenz</a:t>
            </a:r>
          </a:p>
        </p:txBody>
      </p:sp>
      <p:sp>
        <p:nvSpPr>
          <p:cNvPr id="26" name="Textfeld 25"/>
          <p:cNvSpPr txBox="1"/>
          <p:nvPr/>
        </p:nvSpPr>
        <p:spPr>
          <a:xfrm>
            <a:off x="5716375" y="4115039"/>
            <a:ext cx="2329484" cy="1569660"/>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 Wahrnehmungsfähig-</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a:t>
            </a:r>
            <a:r>
              <a:rPr lang="de-DE" sz="1600" dirty="0" err="1" smtClean="0">
                <a:latin typeface="Arial" panose="020B0604020202020204" pitchFamily="34" charset="0"/>
                <a:cs typeface="Arial" panose="020B0604020202020204" pitchFamily="34" charset="0"/>
              </a:rPr>
              <a:t>Keit</a:t>
            </a:r>
            <a:r>
              <a:rPr lang="de-DE" sz="1600" dirty="0" smtClean="0">
                <a:latin typeface="Arial" panose="020B0604020202020204" pitchFamily="34" charset="0"/>
                <a:cs typeface="Arial" panose="020B0604020202020204" pitchFamily="34" charset="0"/>
              </a:rPr>
              <a:t> verbessern </a:t>
            </a:r>
          </a:p>
          <a:p>
            <a:r>
              <a:rPr lang="de-DE" sz="1600" dirty="0">
                <a:latin typeface="Arial" panose="020B0604020202020204" pitchFamily="34" charset="0"/>
                <a:cs typeface="Arial" panose="020B0604020202020204" pitchFamily="34" charset="0"/>
              </a:rPr>
              <a:t> </a:t>
            </a:r>
            <a:r>
              <a:rPr lang="de-DE" sz="1600" dirty="0" smtClean="0">
                <a:latin typeface="Arial" panose="020B0604020202020204" pitchFamily="34" charset="0"/>
                <a:cs typeface="Arial" panose="020B0604020202020204" pitchFamily="34" charset="0"/>
              </a:rPr>
              <a:t>- gemeinsam handeln,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a:t>
            </a:r>
            <a:r>
              <a:rPr lang="de-DE" sz="1600" dirty="0" err="1" smtClean="0">
                <a:latin typeface="Arial" panose="020B0604020202020204" pitchFamily="34" charset="0"/>
                <a:cs typeface="Arial" panose="020B0604020202020204" pitchFamily="34" charset="0"/>
              </a:rPr>
              <a:t>wettkämpfen</a:t>
            </a:r>
            <a:r>
              <a:rPr lang="de-DE" sz="1600" dirty="0" smtClean="0">
                <a:latin typeface="Arial" panose="020B0604020202020204" pitchFamily="34" charset="0"/>
                <a:cs typeface="Arial" panose="020B0604020202020204" pitchFamily="34" charset="0"/>
              </a:rPr>
              <a:t>,  sich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verständigen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
        <p:nvSpPr>
          <p:cNvPr id="2" name="Textfeld 1"/>
          <p:cNvSpPr txBox="1"/>
          <p:nvPr/>
        </p:nvSpPr>
        <p:spPr>
          <a:xfrm>
            <a:off x="6516216" y="2246139"/>
            <a:ext cx="900827" cy="646331"/>
          </a:xfrm>
          <a:prstGeom prst="rect">
            <a:avLst/>
          </a:prstGeom>
          <a:noFill/>
        </p:spPr>
        <p:txBody>
          <a:bodyPr wrap="square" rtlCol="0">
            <a:spAutoFit/>
          </a:bodyPr>
          <a:lstStyle/>
          <a:p>
            <a:r>
              <a:rPr lang="de-DE" sz="1800" dirty="0" smtClean="0">
                <a:latin typeface="Arial" panose="020B0604020202020204" pitchFamily="34" charset="0"/>
                <a:cs typeface="Arial" panose="020B0604020202020204" pitchFamily="34" charset="0"/>
              </a:rPr>
              <a:t>BTV</a:t>
            </a:r>
            <a:br>
              <a:rPr lang="de-DE" sz="1800" dirty="0" smtClean="0">
                <a:latin typeface="Arial" panose="020B0604020202020204" pitchFamily="34" charset="0"/>
                <a:cs typeface="Arial" panose="020B0604020202020204" pitchFamily="34" charset="0"/>
              </a:rPr>
            </a:br>
            <a:r>
              <a:rPr lang="de-DE" sz="1800" dirty="0" smtClean="0">
                <a:latin typeface="Arial" panose="020B0604020202020204" pitchFamily="34" charset="0"/>
                <a:cs typeface="Arial" panose="020B0604020202020204" pitchFamily="34" charset="0"/>
              </a:rPr>
              <a:t>PG</a:t>
            </a:r>
            <a:endParaRPr lang="de-DE" sz="1800" dirty="0">
              <a:latin typeface="Arial" panose="020B0604020202020204" pitchFamily="34" charset="0"/>
              <a:cs typeface="Arial" panose="020B0604020202020204" pitchFamily="34" charset="0"/>
            </a:endParaRPr>
          </a:p>
        </p:txBody>
      </p:sp>
      <p:sp>
        <p:nvSpPr>
          <p:cNvPr id="5" name="Textfeld 4"/>
          <p:cNvSpPr txBox="1"/>
          <p:nvPr/>
        </p:nvSpPr>
        <p:spPr>
          <a:xfrm>
            <a:off x="1232304" y="3634999"/>
            <a:ext cx="2342964" cy="2569934"/>
          </a:xfrm>
          <a:prstGeom prst="rect">
            <a:avLst/>
          </a:prstGeom>
          <a:noFill/>
        </p:spPr>
        <p:txBody>
          <a:bodyPr wrap="square" rtlCol="0">
            <a:spAutoFit/>
          </a:bodyPr>
          <a:lstStyle/>
          <a:p>
            <a:pPr lvl="0">
              <a:lnSpc>
                <a:spcPct val="115000"/>
              </a:lnSpc>
              <a:spcAft>
                <a:spcPts val="0"/>
              </a:spcAft>
            </a:pPr>
            <a:endParaRPr lang="de-DE" sz="1400" dirty="0" smtClean="0">
              <a:latin typeface="Arial" panose="020B0604020202020204" pitchFamily="34" charset="0"/>
              <a:cs typeface="Arial" panose="020B0604020202020204" pitchFamily="34" charset="0"/>
            </a:endParaRPr>
          </a:p>
          <a:p>
            <a:pPr lvl="0">
              <a:lnSpc>
                <a:spcPct val="115000"/>
              </a:lnSpc>
              <a:spcAft>
                <a:spcPts val="0"/>
              </a:spcAft>
            </a:pPr>
            <a:endParaRPr lang="de-DE" sz="1400" dirty="0">
              <a:latin typeface="Arial" panose="020B0604020202020204" pitchFamily="34" charset="0"/>
              <a:ea typeface="Times New Roman"/>
              <a:cs typeface="Arial" panose="020B0604020202020204" pitchFamily="34" charset="0"/>
            </a:endParaRPr>
          </a:p>
          <a:p>
            <a:pPr lvl="0">
              <a:lnSpc>
                <a:spcPct val="115000"/>
              </a:lnSpc>
              <a:spcAft>
                <a:spcPts val="0"/>
              </a:spcAft>
            </a:pPr>
            <a:r>
              <a:rPr lang="de-DE" sz="1400" dirty="0" smtClean="0">
                <a:latin typeface="Arial"/>
                <a:ea typeface="Times New Roman"/>
                <a:cs typeface="Arial"/>
              </a:rPr>
              <a:t>Körperkontakt </a:t>
            </a:r>
            <a:r>
              <a:rPr lang="de-DE" sz="1400" dirty="0">
                <a:latin typeface="Arial"/>
                <a:ea typeface="Times New Roman"/>
                <a:cs typeface="Arial"/>
              </a:rPr>
              <a:t>anbahnen – Kooperations- und </a:t>
            </a:r>
            <a:r>
              <a:rPr lang="de-DE" sz="1400" dirty="0" smtClean="0">
                <a:latin typeface="Arial"/>
                <a:ea typeface="Times New Roman"/>
                <a:cs typeface="Arial"/>
              </a:rPr>
              <a:t>Vertrauensspiele, </a:t>
            </a:r>
          </a:p>
          <a:p>
            <a:pPr lvl="0">
              <a:lnSpc>
                <a:spcPct val="115000"/>
              </a:lnSpc>
              <a:spcAft>
                <a:spcPts val="0"/>
              </a:spcAft>
            </a:pPr>
            <a:r>
              <a:rPr lang="de-DE" sz="1400" dirty="0" smtClean="0">
                <a:latin typeface="Arial"/>
                <a:ea typeface="Times New Roman"/>
                <a:cs typeface="Arial"/>
              </a:rPr>
              <a:t>Zieh- </a:t>
            </a:r>
            <a:r>
              <a:rPr lang="de-DE" sz="1400" dirty="0">
                <a:latin typeface="Arial"/>
                <a:ea typeface="Times New Roman"/>
                <a:cs typeface="Arial"/>
              </a:rPr>
              <a:t>und Schiebekämpfe</a:t>
            </a:r>
            <a:endParaRPr lang="de-DE" sz="1800" dirty="0">
              <a:latin typeface="Arial"/>
              <a:ea typeface="Times New Roman"/>
              <a:cs typeface="Times New Roman"/>
            </a:endParaRPr>
          </a:p>
          <a:p>
            <a:pPr lvl="0">
              <a:lnSpc>
                <a:spcPct val="115000"/>
              </a:lnSpc>
              <a:spcAft>
                <a:spcPts val="0"/>
              </a:spcAft>
            </a:pPr>
            <a:r>
              <a:rPr lang="de-DE" sz="1400" dirty="0">
                <a:latin typeface="Arial"/>
                <a:ea typeface="Times New Roman"/>
                <a:cs typeface="Arial"/>
              </a:rPr>
              <a:t>Ordnungsrahmen, Rituale und Regeln </a:t>
            </a:r>
            <a:r>
              <a:rPr lang="de-DE" sz="1400" dirty="0" smtClean="0">
                <a:latin typeface="Arial" panose="020B0604020202020204" pitchFamily="34" charset="0"/>
                <a:cs typeface="Arial" panose="020B0604020202020204" pitchFamily="34" charset="0"/>
              </a:rPr>
              <a:t>…..</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7143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1"/>
          </p:nvPr>
        </p:nvSpPr>
        <p:spPr/>
        <p:txBody>
          <a:bodyPr/>
          <a:lstStyle/>
          <a:p>
            <a:fld id="{B28F9D38-746F-4F66-8DFA-FA7E04203DA6}" type="slidenum">
              <a:rPr lang="de-DE" smtClean="0"/>
              <a:t>6</a:t>
            </a:fld>
            <a:endParaRPr lang="de-DE"/>
          </a:p>
        </p:txBody>
      </p:sp>
      <p:sp>
        <p:nvSpPr>
          <p:cNvPr id="4" name="Sechseck 3"/>
          <p:cNvSpPr/>
          <p:nvPr/>
        </p:nvSpPr>
        <p:spPr>
          <a:xfrm>
            <a:off x="3167844" y="2525348"/>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Sechseck 12"/>
          <p:cNvSpPr/>
          <p:nvPr/>
        </p:nvSpPr>
        <p:spPr>
          <a:xfrm>
            <a:off x="927296" y="3702577"/>
            <a:ext cx="2808312" cy="2354459"/>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Sechseck 13"/>
          <p:cNvSpPr/>
          <p:nvPr/>
        </p:nvSpPr>
        <p:spPr>
          <a:xfrm>
            <a:off x="5403834" y="3702577"/>
            <a:ext cx="2808312" cy="2337885"/>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echseck 14"/>
          <p:cNvSpPr/>
          <p:nvPr/>
        </p:nvSpPr>
        <p:spPr>
          <a:xfrm>
            <a:off x="931264" y="1495532"/>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Sechseck 15"/>
          <p:cNvSpPr/>
          <p:nvPr/>
        </p:nvSpPr>
        <p:spPr>
          <a:xfrm>
            <a:off x="5403834" y="1495532"/>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Sechseck 16"/>
          <p:cNvSpPr/>
          <p:nvPr/>
        </p:nvSpPr>
        <p:spPr>
          <a:xfrm>
            <a:off x="3167844" y="2517060"/>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smtClean="0">
              <a:solidFill>
                <a:schemeClr val="tx1"/>
              </a:solidFill>
              <a:latin typeface="Arial" panose="020B0604020202020204" pitchFamily="34" charset="0"/>
              <a:cs typeface="Arial" panose="020B0604020202020204" pitchFamily="34" charset="0"/>
            </a:endParaRPr>
          </a:p>
          <a:p>
            <a:pPr algn="ctr"/>
            <a:r>
              <a:rPr lang="de-DE" sz="1600" b="1" dirty="0" smtClean="0">
                <a:solidFill>
                  <a:schemeClr val="tx2">
                    <a:lumMod val="60000"/>
                    <a:lumOff val="40000"/>
                  </a:schemeClr>
                </a:solidFill>
                <a:latin typeface="Arial" panose="020B0604020202020204" pitchFamily="34" charset="0"/>
                <a:cs typeface="Arial" panose="020B0604020202020204" pitchFamily="34" charset="0"/>
              </a:rPr>
              <a:t>2. Unterrichtsstunde</a:t>
            </a:r>
            <a:r>
              <a:rPr lang="de-DE" sz="1600" dirty="0" smtClean="0">
                <a:solidFill>
                  <a:schemeClr val="tx1"/>
                </a:solidFill>
                <a:latin typeface="Arial" panose="020B0604020202020204" pitchFamily="34" charset="0"/>
                <a:cs typeface="Arial" panose="020B0604020202020204" pitchFamily="34" charset="0"/>
              </a:rPr>
              <a:t>:</a:t>
            </a:r>
            <a:br>
              <a:rPr lang="de-DE" sz="1600" dirty="0" smtClean="0">
                <a:solidFill>
                  <a:schemeClr val="tx1"/>
                </a:solidFill>
                <a:latin typeface="Arial" panose="020B0604020202020204" pitchFamily="34" charset="0"/>
                <a:cs typeface="Arial" panose="020B0604020202020204" pitchFamily="34" charset="0"/>
              </a:rPr>
            </a:br>
            <a:r>
              <a:rPr lang="de-DE" sz="2000" dirty="0" smtClean="0">
                <a:solidFill>
                  <a:schemeClr val="tx1"/>
                </a:solidFill>
                <a:latin typeface="Arial" panose="020B0604020202020204" pitchFamily="34" charset="0"/>
                <a:cs typeface="Arial" panose="020B0604020202020204" pitchFamily="34" charset="0"/>
              </a:rPr>
              <a:t>Wir lernen Haltetechniken</a:t>
            </a:r>
            <a:br>
              <a:rPr lang="de-DE" sz="2000" dirty="0" smtClean="0">
                <a:solidFill>
                  <a:schemeClr val="tx1"/>
                </a:solidFill>
                <a:latin typeface="Arial" panose="020B0604020202020204" pitchFamily="34" charset="0"/>
                <a:cs typeface="Arial" panose="020B0604020202020204" pitchFamily="34" charset="0"/>
              </a:rPr>
            </a:br>
            <a:r>
              <a:rPr lang="de-DE" sz="2000" dirty="0" smtClean="0">
                <a:solidFill>
                  <a:schemeClr val="tx1"/>
                </a:solidFill>
                <a:latin typeface="Arial" panose="020B0604020202020204" pitchFamily="34" charset="0"/>
                <a:cs typeface="Arial" panose="020B0604020202020204" pitchFamily="34" charset="0"/>
              </a:rPr>
              <a:t/>
            </a:r>
            <a:br>
              <a:rPr lang="de-DE" sz="2000" dirty="0" smtClean="0">
                <a:solidFill>
                  <a:schemeClr val="tx1"/>
                </a:solidFill>
                <a:latin typeface="Arial" panose="020B0604020202020204" pitchFamily="34" charset="0"/>
                <a:cs typeface="Arial" panose="020B0604020202020204" pitchFamily="34" charset="0"/>
              </a:rPr>
            </a:br>
            <a:endParaRPr lang="de-DE" sz="2000" dirty="0">
              <a:solidFill>
                <a:schemeClr val="tx1"/>
              </a:solidFill>
              <a:latin typeface="Arial" panose="020B0604020202020204" pitchFamily="34" charset="0"/>
              <a:cs typeface="Arial" panose="020B0604020202020204" pitchFamily="34" charset="0"/>
            </a:endParaRPr>
          </a:p>
        </p:txBody>
      </p:sp>
      <p:sp>
        <p:nvSpPr>
          <p:cNvPr id="20" name="Textfeld 19"/>
          <p:cNvSpPr txBox="1"/>
          <p:nvPr/>
        </p:nvSpPr>
        <p:spPr>
          <a:xfrm>
            <a:off x="1211601" y="2061473"/>
            <a:ext cx="2257349" cy="1077218"/>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Bewegungskompetenz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Reflexionskompetenz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Personalkompetenz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Sozialkompetenz</a:t>
            </a:r>
          </a:p>
        </p:txBody>
      </p:sp>
      <p:sp>
        <p:nvSpPr>
          <p:cNvPr id="26" name="Textfeld 25"/>
          <p:cNvSpPr txBox="1"/>
          <p:nvPr/>
        </p:nvSpPr>
        <p:spPr>
          <a:xfrm>
            <a:off x="5716375" y="4115039"/>
            <a:ext cx="2318263" cy="1569660"/>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 Gemeinsam handeln,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a:t>
            </a:r>
            <a:r>
              <a:rPr lang="de-DE" sz="1600" dirty="0" err="1" smtClean="0">
                <a:latin typeface="Arial" panose="020B0604020202020204" pitchFamily="34" charset="0"/>
                <a:cs typeface="Arial" panose="020B0604020202020204" pitchFamily="34" charset="0"/>
              </a:rPr>
              <a:t>wettkämpfen</a:t>
            </a:r>
            <a:r>
              <a:rPr lang="de-DE" sz="1600" dirty="0" smtClean="0">
                <a:latin typeface="Arial" panose="020B0604020202020204" pitchFamily="34" charset="0"/>
                <a:cs typeface="Arial" panose="020B0604020202020204" pitchFamily="34" charset="0"/>
              </a:rPr>
              <a:t>,  sich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Verständigen</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Leisten erfahren &amp;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reflektieren</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
        <p:nvSpPr>
          <p:cNvPr id="2" name="Textfeld 1"/>
          <p:cNvSpPr txBox="1"/>
          <p:nvPr/>
        </p:nvSpPr>
        <p:spPr>
          <a:xfrm>
            <a:off x="6516216" y="2246139"/>
            <a:ext cx="900827" cy="646331"/>
          </a:xfrm>
          <a:prstGeom prst="rect">
            <a:avLst/>
          </a:prstGeom>
          <a:noFill/>
        </p:spPr>
        <p:txBody>
          <a:bodyPr wrap="square" rtlCol="0">
            <a:spAutoFit/>
          </a:bodyPr>
          <a:lstStyle/>
          <a:p>
            <a:r>
              <a:rPr lang="de-DE" sz="1800" dirty="0" smtClean="0">
                <a:latin typeface="Arial" panose="020B0604020202020204" pitchFamily="34" charset="0"/>
                <a:cs typeface="Arial" panose="020B0604020202020204" pitchFamily="34" charset="0"/>
              </a:rPr>
              <a:t>BTV</a:t>
            </a:r>
            <a:br>
              <a:rPr lang="de-DE" sz="1800" dirty="0" smtClean="0">
                <a:latin typeface="Arial" panose="020B0604020202020204" pitchFamily="34" charset="0"/>
                <a:cs typeface="Arial" panose="020B0604020202020204" pitchFamily="34" charset="0"/>
              </a:rPr>
            </a:br>
            <a:r>
              <a:rPr lang="de-DE" sz="1800" dirty="0" smtClean="0">
                <a:latin typeface="Arial" panose="020B0604020202020204" pitchFamily="34" charset="0"/>
                <a:cs typeface="Arial" panose="020B0604020202020204" pitchFamily="34" charset="0"/>
              </a:rPr>
              <a:t>PG</a:t>
            </a:r>
            <a:endParaRPr lang="de-DE" sz="1800" dirty="0">
              <a:latin typeface="Arial" panose="020B0604020202020204" pitchFamily="34" charset="0"/>
              <a:cs typeface="Arial" panose="020B0604020202020204" pitchFamily="34" charset="0"/>
            </a:endParaRPr>
          </a:p>
        </p:txBody>
      </p:sp>
      <p:sp>
        <p:nvSpPr>
          <p:cNvPr id="5" name="Textfeld 4"/>
          <p:cNvSpPr txBox="1"/>
          <p:nvPr/>
        </p:nvSpPr>
        <p:spPr>
          <a:xfrm>
            <a:off x="1331640" y="3733110"/>
            <a:ext cx="2527976" cy="2569934"/>
          </a:xfrm>
          <a:prstGeom prst="rect">
            <a:avLst/>
          </a:prstGeom>
          <a:noFill/>
        </p:spPr>
        <p:txBody>
          <a:bodyPr wrap="square" rtlCol="0">
            <a:spAutoFit/>
          </a:bodyPr>
          <a:lstStyle/>
          <a:p>
            <a:pPr lvl="0">
              <a:lnSpc>
                <a:spcPct val="115000"/>
              </a:lnSpc>
              <a:spcAft>
                <a:spcPts val="0"/>
              </a:spcAft>
            </a:pPr>
            <a:endParaRPr lang="de-DE" sz="1400" dirty="0" smtClean="0">
              <a:latin typeface="Arial" panose="020B0604020202020204" pitchFamily="34" charset="0"/>
              <a:ea typeface="Times New Roman"/>
              <a:cs typeface="Arial" panose="020B0604020202020204" pitchFamily="34" charset="0"/>
            </a:endParaRPr>
          </a:p>
          <a:p>
            <a:pPr lvl="0">
              <a:lnSpc>
                <a:spcPct val="115000"/>
              </a:lnSpc>
              <a:spcAft>
                <a:spcPts val="0"/>
              </a:spcAft>
            </a:pPr>
            <a:r>
              <a:rPr lang="de-DE" sz="1400" dirty="0" smtClean="0">
                <a:latin typeface="Arial" panose="020B0604020202020204" pitchFamily="34" charset="0"/>
                <a:ea typeface="Times New Roman"/>
                <a:cs typeface="Arial" panose="020B0604020202020204" pitchFamily="34" charset="0"/>
              </a:rPr>
              <a:t>Kämpfe </a:t>
            </a:r>
            <a:r>
              <a:rPr lang="de-DE" sz="1400" dirty="0">
                <a:latin typeface="Arial" panose="020B0604020202020204" pitchFamily="34" charset="0"/>
                <a:ea typeface="Times New Roman"/>
                <a:cs typeface="Arial" panose="020B0604020202020204" pitchFamily="34" charset="0"/>
              </a:rPr>
              <a:t>am Boden um </a:t>
            </a:r>
            <a:r>
              <a:rPr lang="de-DE" sz="1400" dirty="0" smtClean="0">
                <a:latin typeface="Arial" panose="020B0604020202020204" pitchFamily="34" charset="0"/>
                <a:ea typeface="Times New Roman"/>
                <a:cs typeface="Arial" panose="020B0604020202020204" pitchFamily="34" charset="0"/>
              </a:rPr>
              <a:t>Körperlage: Schildkröte </a:t>
            </a:r>
            <a:r>
              <a:rPr lang="de-DE" sz="1400" dirty="0">
                <a:latin typeface="Arial" panose="020B0604020202020204" pitchFamily="34" charset="0"/>
                <a:ea typeface="Times New Roman"/>
                <a:cs typeface="Arial" panose="020B0604020202020204" pitchFamily="34" charset="0"/>
              </a:rPr>
              <a:t>umdrehen/Drehtechnik (Bank)</a:t>
            </a:r>
          </a:p>
          <a:p>
            <a:pPr lvl="0">
              <a:lnSpc>
                <a:spcPct val="115000"/>
              </a:lnSpc>
              <a:spcAft>
                <a:spcPts val="0"/>
              </a:spcAft>
            </a:pPr>
            <a:r>
              <a:rPr lang="de-DE" sz="1400" dirty="0" smtClean="0">
                <a:latin typeface="Arial" panose="020B0604020202020204" pitchFamily="34" charset="0"/>
                <a:ea typeface="Times New Roman"/>
                <a:cs typeface="Arial" panose="020B0604020202020204" pitchFamily="34" charset="0"/>
              </a:rPr>
              <a:t>„halten </a:t>
            </a:r>
            <a:r>
              <a:rPr lang="de-DE" sz="1400" dirty="0">
                <a:latin typeface="Arial" panose="020B0604020202020204" pitchFamily="34" charset="0"/>
                <a:ea typeface="Times New Roman"/>
                <a:cs typeface="Arial" panose="020B0604020202020204" pitchFamily="34" charset="0"/>
              </a:rPr>
              <a:t>halten </a:t>
            </a:r>
            <a:r>
              <a:rPr lang="de-DE" sz="1400" dirty="0" err="1">
                <a:latin typeface="Arial" panose="020B0604020202020204" pitchFamily="34" charset="0"/>
                <a:ea typeface="Times New Roman"/>
                <a:cs typeface="Arial" panose="020B0604020202020204" pitchFamily="34" charset="0"/>
              </a:rPr>
              <a:t>halten</a:t>
            </a:r>
            <a:r>
              <a:rPr lang="de-DE" sz="1400" dirty="0" smtClean="0">
                <a:latin typeface="Arial" panose="020B0604020202020204" pitchFamily="34" charset="0"/>
                <a:ea typeface="Times New Roman"/>
                <a:cs typeface="Arial" panose="020B0604020202020204" pitchFamily="34" charset="0"/>
              </a:rPr>
              <a:t>“</a:t>
            </a:r>
          </a:p>
          <a:p>
            <a:pPr lvl="0">
              <a:lnSpc>
                <a:spcPct val="115000"/>
              </a:lnSpc>
              <a:spcAft>
                <a:spcPts val="0"/>
              </a:spcAft>
            </a:pPr>
            <a:r>
              <a:rPr lang="de-DE" sz="1400" dirty="0" smtClean="0">
                <a:latin typeface="Arial" panose="020B0604020202020204" pitchFamily="34" charset="0"/>
                <a:ea typeface="Times New Roman"/>
                <a:cs typeface="Arial" panose="020B0604020202020204" pitchFamily="34" charset="0"/>
              </a:rPr>
              <a:t>/</a:t>
            </a:r>
            <a:r>
              <a:rPr lang="de-DE" sz="1400" dirty="0">
                <a:latin typeface="Arial" panose="020B0604020202020204" pitchFamily="34" charset="0"/>
                <a:ea typeface="Times New Roman"/>
                <a:cs typeface="Arial" panose="020B0604020202020204" pitchFamily="34" charset="0"/>
              </a:rPr>
              <a:t>Haltetechniken (liegend)</a:t>
            </a:r>
          </a:p>
          <a:p>
            <a:pPr lvl="0">
              <a:lnSpc>
                <a:spcPct val="115000"/>
              </a:lnSpc>
              <a:spcAft>
                <a:spcPts val="0"/>
              </a:spcAft>
            </a:pPr>
            <a:endParaRPr lang="de-DE" sz="1400" dirty="0">
              <a:latin typeface="Arial" panose="020B0604020202020204" pitchFamily="34" charset="0"/>
              <a:ea typeface="Times New Roman"/>
              <a:cs typeface="Arial" panose="020B0604020202020204" pitchFamily="34" charset="0"/>
            </a:endParaRPr>
          </a:p>
          <a:p>
            <a:pPr lvl="0">
              <a:lnSpc>
                <a:spcPct val="115000"/>
              </a:lnSpc>
              <a:spcAft>
                <a:spcPts val="0"/>
              </a:spcAft>
            </a:pPr>
            <a:r>
              <a:rPr lang="de-DE" sz="1400" dirty="0" smtClean="0">
                <a:latin typeface="Arial" panose="020B0604020202020204" pitchFamily="34" charset="0"/>
                <a:cs typeface="Arial" panose="020B0604020202020204" pitchFamily="34" charset="0"/>
              </a:rPr>
              <a:t>……</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724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1"/>
          </p:nvPr>
        </p:nvSpPr>
        <p:spPr/>
        <p:txBody>
          <a:bodyPr/>
          <a:lstStyle/>
          <a:p>
            <a:fld id="{B28F9D38-746F-4F66-8DFA-FA7E04203DA6}" type="slidenum">
              <a:rPr lang="de-DE" smtClean="0"/>
              <a:t>7</a:t>
            </a:fld>
            <a:endParaRPr lang="de-DE"/>
          </a:p>
        </p:txBody>
      </p:sp>
      <p:sp>
        <p:nvSpPr>
          <p:cNvPr id="4" name="Sechseck 3"/>
          <p:cNvSpPr/>
          <p:nvPr/>
        </p:nvSpPr>
        <p:spPr>
          <a:xfrm>
            <a:off x="3167844" y="2525348"/>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Sechseck 12"/>
          <p:cNvSpPr/>
          <p:nvPr/>
        </p:nvSpPr>
        <p:spPr>
          <a:xfrm>
            <a:off x="927296" y="3702577"/>
            <a:ext cx="2808312" cy="2354459"/>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Sechseck 13"/>
          <p:cNvSpPr/>
          <p:nvPr/>
        </p:nvSpPr>
        <p:spPr>
          <a:xfrm>
            <a:off x="5403834" y="3702577"/>
            <a:ext cx="2808312" cy="2337885"/>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Sechseck 14"/>
          <p:cNvSpPr/>
          <p:nvPr/>
        </p:nvSpPr>
        <p:spPr>
          <a:xfrm>
            <a:off x="931264" y="1495532"/>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Sechseck 15"/>
          <p:cNvSpPr/>
          <p:nvPr/>
        </p:nvSpPr>
        <p:spPr>
          <a:xfrm>
            <a:off x="5403834" y="1495532"/>
            <a:ext cx="2808312" cy="22305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Sechseck 16"/>
          <p:cNvSpPr/>
          <p:nvPr/>
        </p:nvSpPr>
        <p:spPr>
          <a:xfrm>
            <a:off x="3167844" y="2545410"/>
            <a:ext cx="2808312" cy="2354459"/>
          </a:xfrm>
          <a:prstGeom prst="hexago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smtClean="0">
                <a:solidFill>
                  <a:schemeClr val="tx2">
                    <a:lumMod val="60000"/>
                    <a:lumOff val="40000"/>
                  </a:schemeClr>
                </a:solidFill>
                <a:latin typeface="Arial" panose="020B0604020202020204" pitchFamily="34" charset="0"/>
                <a:cs typeface="Arial" panose="020B0604020202020204" pitchFamily="34" charset="0"/>
              </a:rPr>
              <a:t>3. </a:t>
            </a:r>
            <a:r>
              <a:rPr lang="de-DE" sz="1600" b="1" smtClean="0">
                <a:solidFill>
                  <a:schemeClr val="tx2">
                    <a:lumMod val="60000"/>
                    <a:lumOff val="40000"/>
                  </a:schemeClr>
                </a:solidFill>
                <a:latin typeface="Arial" panose="020B0604020202020204" pitchFamily="34" charset="0"/>
                <a:cs typeface="Arial" panose="020B0604020202020204" pitchFamily="34" charset="0"/>
              </a:rPr>
              <a:t>Unterrichtsstunde</a:t>
            </a:r>
            <a:r>
              <a:rPr lang="de-DE" sz="1600" b="1" dirty="0" smtClean="0">
                <a:solidFill>
                  <a:schemeClr val="tx2">
                    <a:lumMod val="60000"/>
                    <a:lumOff val="40000"/>
                  </a:schemeClr>
                </a:solidFill>
                <a:latin typeface="Arial" panose="020B0604020202020204" pitchFamily="34" charset="0"/>
                <a:cs typeface="Arial" panose="020B0604020202020204" pitchFamily="34" charset="0"/>
              </a:rPr>
              <a:t>: </a:t>
            </a:r>
            <a:br>
              <a:rPr lang="de-DE" sz="1600" b="1" dirty="0" smtClean="0">
                <a:solidFill>
                  <a:schemeClr val="tx2">
                    <a:lumMod val="60000"/>
                    <a:lumOff val="40000"/>
                  </a:schemeClr>
                </a:solidFill>
                <a:latin typeface="Arial" panose="020B0604020202020204" pitchFamily="34" charset="0"/>
                <a:cs typeface="Arial" panose="020B0604020202020204" pitchFamily="34" charset="0"/>
              </a:rPr>
            </a:br>
            <a:r>
              <a:rPr lang="de-DE" sz="2000" dirty="0" smtClean="0">
                <a:solidFill>
                  <a:schemeClr val="tx1"/>
                </a:solidFill>
                <a:latin typeface="Arial" panose="020B0604020202020204" pitchFamily="34" charset="0"/>
                <a:cs typeface="Arial" panose="020B0604020202020204" pitchFamily="34" charset="0"/>
              </a:rPr>
              <a:t>Wir trauen uns zu fallen</a:t>
            </a:r>
            <a:br>
              <a:rPr lang="de-DE" sz="2000" dirty="0" smtClean="0">
                <a:solidFill>
                  <a:schemeClr val="tx1"/>
                </a:solidFill>
                <a:latin typeface="Arial" panose="020B0604020202020204" pitchFamily="34" charset="0"/>
                <a:cs typeface="Arial" panose="020B0604020202020204" pitchFamily="34" charset="0"/>
              </a:rPr>
            </a:br>
            <a:endParaRPr lang="de-DE" sz="2000" dirty="0">
              <a:solidFill>
                <a:schemeClr val="tx1"/>
              </a:solidFill>
              <a:latin typeface="Arial" panose="020B0604020202020204" pitchFamily="34" charset="0"/>
              <a:cs typeface="Arial" panose="020B0604020202020204" pitchFamily="34" charset="0"/>
            </a:endParaRPr>
          </a:p>
        </p:txBody>
      </p:sp>
      <p:sp>
        <p:nvSpPr>
          <p:cNvPr id="20" name="Textfeld 19"/>
          <p:cNvSpPr txBox="1"/>
          <p:nvPr/>
        </p:nvSpPr>
        <p:spPr>
          <a:xfrm>
            <a:off x="1211601" y="2061473"/>
            <a:ext cx="2257349" cy="1077218"/>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Bewegungskompetenz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Reflexionskompetenz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Personalkompetenz</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Sozialkompetenz</a:t>
            </a:r>
          </a:p>
        </p:txBody>
      </p:sp>
      <p:sp>
        <p:nvSpPr>
          <p:cNvPr id="26" name="Textfeld 25"/>
          <p:cNvSpPr txBox="1"/>
          <p:nvPr/>
        </p:nvSpPr>
        <p:spPr>
          <a:xfrm>
            <a:off x="5689465" y="4086689"/>
            <a:ext cx="2196435" cy="1569660"/>
          </a:xfrm>
          <a:prstGeom prst="rect">
            <a:avLst/>
          </a:prstGeom>
          <a:noFill/>
        </p:spPr>
        <p:txBody>
          <a:bodyPr wrap="none" rtlCol="0">
            <a:spAutoFit/>
          </a:bodyPr>
          <a:lstStyle/>
          <a:p>
            <a:pPr marL="285750" indent="-285750">
              <a:buFontTx/>
              <a:buChar char="-"/>
            </a:pPr>
            <a:r>
              <a:rPr lang="de-DE" sz="1600" dirty="0" smtClean="0">
                <a:latin typeface="Arial" panose="020B0604020202020204" pitchFamily="34" charset="0"/>
                <a:cs typeface="Arial" panose="020B0604020202020204" pitchFamily="34" charset="0"/>
              </a:rPr>
              <a:t>Gemeinsam </a:t>
            </a:r>
            <a:r>
              <a:rPr lang="de-DE" sz="1600" dirty="0" err="1" smtClean="0">
                <a:latin typeface="Arial" panose="020B0604020202020204" pitchFamily="34" charset="0"/>
                <a:cs typeface="Arial" panose="020B0604020202020204" pitchFamily="34" charset="0"/>
              </a:rPr>
              <a:t>han</a:t>
            </a:r>
            <a:r>
              <a:rPr lang="de-DE" sz="1600" dirty="0" smtClean="0">
                <a:latin typeface="Arial" panose="020B0604020202020204" pitchFamily="34" charset="0"/>
                <a:cs typeface="Arial" panose="020B0604020202020204" pitchFamily="34" charset="0"/>
              </a:rPr>
              <a:t>-</a:t>
            </a:r>
            <a:br>
              <a:rPr lang="de-DE" sz="1600" dirty="0" smtClean="0">
                <a:latin typeface="Arial" panose="020B0604020202020204" pitchFamily="34" charset="0"/>
                <a:cs typeface="Arial" panose="020B0604020202020204" pitchFamily="34" charset="0"/>
              </a:rPr>
            </a:br>
            <a:r>
              <a:rPr lang="de-DE" sz="1600" dirty="0" err="1" smtClean="0">
                <a:latin typeface="Arial" panose="020B0604020202020204" pitchFamily="34" charset="0"/>
                <a:cs typeface="Arial" panose="020B0604020202020204" pitchFamily="34" charset="0"/>
              </a:rPr>
              <a:t>deln</a:t>
            </a:r>
            <a:r>
              <a:rPr lang="de-DE" sz="1600" dirty="0" smtClean="0">
                <a:latin typeface="Arial" panose="020B0604020202020204" pitchFamily="34" charset="0"/>
                <a:cs typeface="Arial" panose="020B0604020202020204" pitchFamily="34" charset="0"/>
              </a:rPr>
              <a:t>, </a:t>
            </a:r>
            <a:r>
              <a:rPr lang="de-DE" sz="1600" dirty="0" err="1" smtClean="0">
                <a:latin typeface="Arial" panose="020B0604020202020204" pitchFamily="34" charset="0"/>
                <a:cs typeface="Arial" panose="020B0604020202020204" pitchFamily="34" charset="0"/>
              </a:rPr>
              <a:t>wettkämpfen</a:t>
            </a:r>
            <a:r>
              <a:rPr lang="de-DE" sz="1600" dirty="0" smtClean="0">
                <a:latin typeface="Arial" panose="020B0604020202020204" pitchFamily="34" charset="0"/>
                <a:cs typeface="Arial" panose="020B0604020202020204" pitchFamily="34" charset="0"/>
              </a:rPr>
              <a:t>,</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sich verständigen </a:t>
            </a:r>
          </a:p>
          <a:p>
            <a:pPr marL="285750" indent="-285750">
              <a:buFontTx/>
              <a:buChar char="-"/>
            </a:pPr>
            <a:r>
              <a:rPr lang="de-DE" sz="1600" dirty="0" smtClean="0">
                <a:latin typeface="Arial" panose="020B0604020202020204" pitchFamily="34" charset="0"/>
                <a:cs typeface="Arial" panose="020B0604020202020204" pitchFamily="34" charset="0"/>
              </a:rPr>
              <a:t>Etwas wagen und </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verantworten</a:t>
            </a:r>
            <a:br>
              <a:rPr lang="de-DE" sz="1600" dirty="0" smtClean="0">
                <a:latin typeface="Arial" panose="020B0604020202020204" pitchFamily="34" charset="0"/>
                <a:cs typeface="Arial" panose="020B0604020202020204" pitchFamily="34" charset="0"/>
              </a:rPr>
            </a:br>
            <a:r>
              <a:rPr lang="de-DE" sz="1600" dirty="0" smtClean="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
        <p:nvSpPr>
          <p:cNvPr id="2" name="Textfeld 1"/>
          <p:cNvSpPr txBox="1"/>
          <p:nvPr/>
        </p:nvSpPr>
        <p:spPr>
          <a:xfrm>
            <a:off x="6516216" y="2246139"/>
            <a:ext cx="900827" cy="646331"/>
          </a:xfrm>
          <a:prstGeom prst="rect">
            <a:avLst/>
          </a:prstGeom>
          <a:noFill/>
        </p:spPr>
        <p:txBody>
          <a:bodyPr wrap="square" rtlCol="0">
            <a:spAutoFit/>
          </a:bodyPr>
          <a:lstStyle/>
          <a:p>
            <a:r>
              <a:rPr lang="de-DE" sz="1800" dirty="0" smtClean="0">
                <a:latin typeface="Arial" panose="020B0604020202020204" pitchFamily="34" charset="0"/>
                <a:cs typeface="Arial" panose="020B0604020202020204" pitchFamily="34" charset="0"/>
              </a:rPr>
              <a:t>BTV</a:t>
            </a:r>
            <a:br>
              <a:rPr lang="de-DE" sz="1800" dirty="0" smtClean="0">
                <a:latin typeface="Arial" panose="020B0604020202020204" pitchFamily="34" charset="0"/>
                <a:cs typeface="Arial" panose="020B0604020202020204" pitchFamily="34" charset="0"/>
              </a:rPr>
            </a:br>
            <a:r>
              <a:rPr lang="de-DE" sz="1800" dirty="0" smtClean="0">
                <a:latin typeface="Arial" panose="020B0604020202020204" pitchFamily="34" charset="0"/>
                <a:cs typeface="Arial" panose="020B0604020202020204" pitchFamily="34" charset="0"/>
              </a:rPr>
              <a:t>PG</a:t>
            </a:r>
            <a:endParaRPr lang="de-DE" sz="1800" dirty="0">
              <a:latin typeface="Arial" panose="020B0604020202020204" pitchFamily="34" charset="0"/>
              <a:cs typeface="Arial" panose="020B0604020202020204" pitchFamily="34" charset="0"/>
            </a:endParaRPr>
          </a:p>
        </p:txBody>
      </p:sp>
      <p:sp>
        <p:nvSpPr>
          <p:cNvPr id="5" name="Textfeld 4"/>
          <p:cNvSpPr txBox="1"/>
          <p:nvPr/>
        </p:nvSpPr>
        <p:spPr>
          <a:xfrm>
            <a:off x="1331640" y="3733110"/>
            <a:ext cx="2527976" cy="3065455"/>
          </a:xfrm>
          <a:prstGeom prst="rect">
            <a:avLst/>
          </a:prstGeom>
          <a:noFill/>
        </p:spPr>
        <p:txBody>
          <a:bodyPr wrap="square" rtlCol="0">
            <a:spAutoFit/>
          </a:bodyPr>
          <a:lstStyle/>
          <a:p>
            <a:pPr lvl="0">
              <a:lnSpc>
                <a:spcPct val="115000"/>
              </a:lnSpc>
              <a:spcAft>
                <a:spcPts val="0"/>
              </a:spcAft>
            </a:pPr>
            <a:endParaRPr lang="de-DE" sz="1400" dirty="0" smtClean="0">
              <a:latin typeface="Arial" panose="020B0604020202020204" pitchFamily="34" charset="0"/>
              <a:ea typeface="Times New Roman"/>
              <a:cs typeface="Arial" panose="020B0604020202020204" pitchFamily="34" charset="0"/>
            </a:endParaRPr>
          </a:p>
          <a:p>
            <a:pPr lvl="0">
              <a:lnSpc>
                <a:spcPct val="115000"/>
              </a:lnSpc>
              <a:spcAft>
                <a:spcPts val="0"/>
              </a:spcAft>
            </a:pPr>
            <a:r>
              <a:rPr lang="de-DE" sz="1400" dirty="0" smtClean="0">
                <a:latin typeface="Arial" panose="020B0604020202020204" pitchFamily="34" charset="0"/>
                <a:ea typeface="Times New Roman"/>
                <a:cs typeface="Arial" panose="020B0604020202020204" pitchFamily="34" charset="0"/>
              </a:rPr>
              <a:t>- Kämpfe </a:t>
            </a:r>
            <a:r>
              <a:rPr lang="de-DE" sz="1400" dirty="0">
                <a:latin typeface="Arial" panose="020B0604020202020204" pitchFamily="34" charset="0"/>
                <a:ea typeface="Times New Roman"/>
                <a:cs typeface="Arial" panose="020B0604020202020204" pitchFamily="34" charset="0"/>
              </a:rPr>
              <a:t>im Stand</a:t>
            </a:r>
            <a:r>
              <a:rPr lang="de-DE" sz="1400" dirty="0" smtClean="0">
                <a:latin typeface="Arial" panose="020B0604020202020204" pitchFamily="34" charset="0"/>
                <a:ea typeface="Times New Roman"/>
                <a:cs typeface="Arial" panose="020B0604020202020204" pitchFamily="34" charset="0"/>
              </a:rPr>
              <a:t>:</a:t>
            </a:r>
            <a:br>
              <a:rPr lang="de-DE" sz="1400" dirty="0" smtClean="0">
                <a:latin typeface="Arial" panose="020B0604020202020204" pitchFamily="34" charset="0"/>
                <a:ea typeface="Times New Roman"/>
                <a:cs typeface="Arial" panose="020B0604020202020204" pitchFamily="34" charset="0"/>
              </a:rPr>
            </a:br>
            <a:r>
              <a:rPr lang="de-DE" sz="1400" dirty="0" smtClean="0">
                <a:latin typeface="Arial" panose="020B0604020202020204" pitchFamily="34" charset="0"/>
                <a:ea typeface="Times New Roman"/>
                <a:cs typeface="Arial" panose="020B0604020202020204" pitchFamily="34" charset="0"/>
              </a:rPr>
              <a:t> um </a:t>
            </a:r>
            <a:r>
              <a:rPr lang="de-DE" sz="1400" dirty="0">
                <a:latin typeface="Arial" panose="020B0604020202020204" pitchFamily="34" charset="0"/>
                <a:ea typeface="Times New Roman"/>
                <a:cs typeface="Arial" panose="020B0604020202020204" pitchFamily="34" charset="0"/>
              </a:rPr>
              <a:t>Gegenstände</a:t>
            </a:r>
          </a:p>
          <a:p>
            <a:pPr lvl="0">
              <a:lnSpc>
                <a:spcPct val="115000"/>
              </a:lnSpc>
              <a:spcAft>
                <a:spcPts val="0"/>
              </a:spcAft>
            </a:pPr>
            <a:r>
              <a:rPr lang="de-DE" sz="1400" dirty="0" smtClean="0">
                <a:latin typeface="Arial" panose="020B0604020202020204" pitchFamily="34" charset="0"/>
                <a:ea typeface="Times New Roman"/>
                <a:cs typeface="Arial" panose="020B0604020202020204" pitchFamily="34" charset="0"/>
              </a:rPr>
              <a:t> um </a:t>
            </a:r>
            <a:r>
              <a:rPr lang="de-DE" sz="1400" dirty="0">
                <a:latin typeface="Arial" panose="020B0604020202020204" pitchFamily="34" charset="0"/>
                <a:ea typeface="Times New Roman"/>
                <a:cs typeface="Arial" panose="020B0604020202020204" pitchFamily="34" charset="0"/>
              </a:rPr>
              <a:t>Raum</a:t>
            </a:r>
          </a:p>
          <a:p>
            <a:pPr lvl="0">
              <a:lnSpc>
                <a:spcPct val="115000"/>
              </a:lnSpc>
              <a:spcAft>
                <a:spcPts val="0"/>
              </a:spcAft>
            </a:pPr>
            <a:r>
              <a:rPr lang="de-DE" sz="1400" dirty="0" smtClean="0">
                <a:latin typeface="Arial" panose="020B0604020202020204" pitchFamily="34" charset="0"/>
                <a:ea typeface="Times New Roman"/>
                <a:cs typeface="Arial" panose="020B0604020202020204" pitchFamily="34" charset="0"/>
              </a:rPr>
              <a:t>- spielerische   </a:t>
            </a:r>
            <a:r>
              <a:rPr lang="de-DE" sz="1400" dirty="0" err="1" smtClean="0">
                <a:latin typeface="Arial" panose="020B0604020202020204" pitchFamily="34" charset="0"/>
                <a:ea typeface="Times New Roman"/>
                <a:cs typeface="Arial" panose="020B0604020202020204" pitchFamily="34" charset="0"/>
              </a:rPr>
              <a:t>Technikver</a:t>
            </a:r>
            <a:r>
              <a:rPr lang="de-DE" sz="1400" dirty="0" smtClean="0">
                <a:latin typeface="Arial" panose="020B0604020202020204" pitchFamily="34" charset="0"/>
                <a:ea typeface="Times New Roman"/>
                <a:cs typeface="Arial" panose="020B0604020202020204" pitchFamily="34" charset="0"/>
              </a:rPr>
              <a:t>-</a:t>
            </a:r>
            <a:br>
              <a:rPr lang="de-DE" sz="1400" dirty="0" smtClean="0">
                <a:latin typeface="Arial" panose="020B0604020202020204" pitchFamily="34" charset="0"/>
                <a:ea typeface="Times New Roman"/>
                <a:cs typeface="Arial" panose="020B0604020202020204" pitchFamily="34" charset="0"/>
              </a:rPr>
            </a:br>
            <a:r>
              <a:rPr lang="de-DE" sz="1400" dirty="0" smtClean="0">
                <a:latin typeface="Arial" panose="020B0604020202020204" pitchFamily="34" charset="0"/>
                <a:ea typeface="Times New Roman"/>
                <a:cs typeface="Arial" panose="020B0604020202020204" pitchFamily="34" charset="0"/>
              </a:rPr>
              <a:t>  </a:t>
            </a:r>
            <a:r>
              <a:rPr lang="de-DE" sz="1400" dirty="0" err="1" smtClean="0">
                <a:latin typeface="Arial" panose="020B0604020202020204" pitchFamily="34" charset="0"/>
                <a:ea typeface="Times New Roman"/>
                <a:cs typeface="Arial" panose="020B0604020202020204" pitchFamily="34" charset="0"/>
              </a:rPr>
              <a:t>mittlung</a:t>
            </a:r>
            <a:r>
              <a:rPr lang="de-DE" sz="1400" dirty="0">
                <a:latin typeface="Arial" panose="020B0604020202020204" pitchFamily="34" charset="0"/>
                <a:ea typeface="Times New Roman"/>
                <a:cs typeface="Arial" panose="020B0604020202020204" pitchFamily="34" charset="0"/>
              </a:rPr>
              <a:t>/ </a:t>
            </a:r>
            <a:r>
              <a:rPr lang="de-DE" sz="1400" dirty="0" smtClean="0">
                <a:latin typeface="Arial" panose="020B0604020202020204" pitchFamily="34" charset="0"/>
                <a:ea typeface="Times New Roman"/>
                <a:cs typeface="Arial" panose="020B0604020202020204" pitchFamily="34" charset="0"/>
              </a:rPr>
              <a:t>Bewegungs-</a:t>
            </a:r>
            <a:br>
              <a:rPr lang="de-DE" sz="1400" dirty="0" smtClean="0">
                <a:latin typeface="Arial" panose="020B0604020202020204" pitchFamily="34" charset="0"/>
                <a:ea typeface="Times New Roman"/>
                <a:cs typeface="Arial" panose="020B0604020202020204" pitchFamily="34" charset="0"/>
              </a:rPr>
            </a:br>
            <a:r>
              <a:rPr lang="de-DE" sz="1400" dirty="0" smtClean="0">
                <a:latin typeface="Arial" panose="020B0604020202020204" pitchFamily="34" charset="0"/>
                <a:ea typeface="Times New Roman"/>
                <a:cs typeface="Arial" panose="020B0604020202020204" pitchFamily="34" charset="0"/>
              </a:rPr>
              <a:t>  </a:t>
            </a:r>
            <a:r>
              <a:rPr lang="de-DE" sz="1400" dirty="0" err="1" smtClean="0">
                <a:latin typeface="Arial" panose="020B0604020202020204" pitchFamily="34" charset="0"/>
                <a:ea typeface="Times New Roman"/>
                <a:cs typeface="Arial" panose="020B0604020202020204" pitchFamily="34" charset="0"/>
              </a:rPr>
              <a:t>vermittlung</a:t>
            </a:r>
            <a:r>
              <a:rPr lang="de-DE" sz="1400" dirty="0" smtClean="0">
                <a:latin typeface="Arial" panose="020B0604020202020204" pitchFamily="34" charset="0"/>
                <a:ea typeface="Times New Roman"/>
                <a:cs typeface="Arial" panose="020B0604020202020204" pitchFamily="34" charset="0"/>
              </a:rPr>
              <a:t>: </a:t>
            </a:r>
            <a:br>
              <a:rPr lang="de-DE" sz="1400" dirty="0" smtClean="0">
                <a:latin typeface="Arial" panose="020B0604020202020204" pitchFamily="34" charset="0"/>
                <a:ea typeface="Times New Roman"/>
                <a:cs typeface="Arial" panose="020B0604020202020204" pitchFamily="34" charset="0"/>
              </a:rPr>
            </a:br>
            <a:r>
              <a:rPr lang="de-DE" sz="1400" dirty="0" smtClean="0">
                <a:latin typeface="Arial" panose="020B0604020202020204" pitchFamily="34" charset="0"/>
                <a:ea typeface="Times New Roman"/>
                <a:cs typeface="Arial" panose="020B0604020202020204" pitchFamily="34" charset="0"/>
              </a:rPr>
              <a:t>  Wurf-  &amp;  </a:t>
            </a:r>
            <a:r>
              <a:rPr lang="de-DE" sz="1400" dirty="0" err="1" smtClean="0">
                <a:latin typeface="Arial" panose="020B0604020202020204" pitchFamily="34" charset="0"/>
                <a:ea typeface="Times New Roman"/>
                <a:cs typeface="Arial" panose="020B0604020202020204" pitchFamily="34" charset="0"/>
              </a:rPr>
              <a:t>Fallechniken</a:t>
            </a:r>
            <a:endParaRPr lang="de-DE" sz="1400" dirty="0">
              <a:latin typeface="Arial" panose="020B0604020202020204" pitchFamily="34" charset="0"/>
              <a:ea typeface="Times New Roman"/>
              <a:cs typeface="Arial" panose="020B0604020202020204" pitchFamily="34" charset="0"/>
            </a:endParaRPr>
          </a:p>
          <a:p>
            <a:pPr lvl="0">
              <a:lnSpc>
                <a:spcPct val="115000"/>
              </a:lnSpc>
              <a:spcAft>
                <a:spcPts val="0"/>
              </a:spcAft>
            </a:pPr>
            <a:endParaRPr lang="de-DE" sz="1400" dirty="0">
              <a:latin typeface="Arial" panose="020B0604020202020204" pitchFamily="34" charset="0"/>
              <a:ea typeface="Times New Roman"/>
              <a:cs typeface="Arial" panose="020B0604020202020204" pitchFamily="34" charset="0"/>
            </a:endParaRPr>
          </a:p>
          <a:p>
            <a:pPr lvl="0">
              <a:lnSpc>
                <a:spcPct val="115000"/>
              </a:lnSpc>
              <a:spcAft>
                <a:spcPts val="0"/>
              </a:spcAft>
            </a:pPr>
            <a:endParaRPr lang="de-DE" sz="1400" dirty="0">
              <a:latin typeface="Arial" panose="020B0604020202020204" pitchFamily="34" charset="0"/>
              <a:ea typeface="Times New Roman"/>
              <a:cs typeface="Arial" panose="020B0604020202020204" pitchFamily="34" charset="0"/>
            </a:endParaRPr>
          </a:p>
          <a:p>
            <a:pPr lvl="0">
              <a:lnSpc>
                <a:spcPct val="115000"/>
              </a:lnSpc>
              <a:spcAft>
                <a:spcPts val="0"/>
              </a:spcAft>
            </a:pPr>
            <a:r>
              <a:rPr lang="de-DE" sz="1400" dirty="0" smtClean="0">
                <a:latin typeface="Arial" panose="020B0604020202020204" pitchFamily="34" charset="0"/>
                <a:cs typeface="Arial" panose="020B0604020202020204" pitchFamily="34" charset="0"/>
              </a:rPr>
              <a:t>……</a:t>
            </a:r>
            <a:br>
              <a:rPr lang="de-DE" sz="1400" dirty="0" smtClean="0">
                <a:latin typeface="Arial" panose="020B0604020202020204" pitchFamily="34" charset="0"/>
                <a:cs typeface="Arial" panose="020B0604020202020204" pitchFamily="34" charset="0"/>
              </a:rPr>
            </a:br>
            <a:r>
              <a:rPr lang="de-DE" sz="1400" dirty="0" smtClean="0">
                <a:latin typeface="Arial" panose="020B0604020202020204" pitchFamily="34" charset="0"/>
                <a:cs typeface="Arial" panose="020B0604020202020204" pitchFamily="34" charset="0"/>
              </a:rPr>
              <a:t> </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5643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634154974"/>
              </p:ext>
            </p:extLst>
          </p:nvPr>
        </p:nvGraphicFramePr>
        <p:xfrm>
          <a:off x="521804" y="2389336"/>
          <a:ext cx="8100392" cy="4784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el 1"/>
          <p:cNvSpPr txBox="1">
            <a:spLocks/>
          </p:cNvSpPr>
          <p:nvPr/>
        </p:nvSpPr>
        <p:spPr>
          <a:xfrm>
            <a:off x="323528" y="836712"/>
            <a:ext cx="8229600" cy="720080"/>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smtClean="0">
                <a:latin typeface="Arial" panose="020B0604020202020204" pitchFamily="34" charset="0"/>
                <a:cs typeface="Arial" panose="020B0604020202020204" pitchFamily="34" charset="0"/>
              </a:rPr>
              <a:t>Unterrichtsplanung</a:t>
            </a:r>
            <a:endParaRPr lang="de-DE" sz="4000" dirty="0">
              <a:latin typeface="Arial" panose="020B0604020202020204" pitchFamily="34" charset="0"/>
              <a:cs typeface="Arial" panose="020B0604020202020204" pitchFamily="34" charset="0"/>
            </a:endParaRPr>
          </a:p>
        </p:txBody>
      </p:sp>
      <p:sp>
        <p:nvSpPr>
          <p:cNvPr id="2" name="Wolke 1"/>
          <p:cNvSpPr/>
          <p:nvPr/>
        </p:nvSpPr>
        <p:spPr>
          <a:xfrm>
            <a:off x="755576" y="1772816"/>
            <a:ext cx="7632848" cy="792088"/>
          </a:xfrm>
          <a:prstGeom prst="cloud">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de-DE" sz="2000" b="1" dirty="0" smtClean="0"/>
              <a:t>Feedback</a:t>
            </a:r>
            <a:endParaRPr lang="de-DE" b="1" dirty="0"/>
          </a:p>
        </p:txBody>
      </p:sp>
      <p:grpSp>
        <p:nvGrpSpPr>
          <p:cNvPr id="8" name="Gruppieren 7"/>
          <p:cNvGrpSpPr/>
          <p:nvPr/>
        </p:nvGrpSpPr>
        <p:grpSpPr>
          <a:xfrm>
            <a:off x="3434464" y="2876131"/>
            <a:ext cx="2275071" cy="1105738"/>
            <a:chOff x="5256114" y="2105068"/>
            <a:chExt cx="2275072" cy="1416965"/>
          </a:xfrm>
        </p:grpSpPr>
        <p:sp>
          <p:nvSpPr>
            <p:cNvPr id="9" name="Rechteck 8"/>
            <p:cNvSpPr/>
            <p:nvPr/>
          </p:nvSpPr>
          <p:spPr>
            <a:xfrm>
              <a:off x="5256115" y="2416295"/>
              <a:ext cx="2275071" cy="110573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hteck 9"/>
            <p:cNvSpPr/>
            <p:nvPr/>
          </p:nvSpPr>
          <p:spPr>
            <a:xfrm>
              <a:off x="5256114" y="2105068"/>
              <a:ext cx="2275071" cy="110573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171450" lvl="1" indent="-171450" algn="l" defTabSz="844550">
                <a:lnSpc>
                  <a:spcPct val="90000"/>
                </a:lnSpc>
                <a:spcBef>
                  <a:spcPct val="0"/>
                </a:spcBef>
                <a:spcAft>
                  <a:spcPct val="15000"/>
                </a:spcAft>
                <a:buChar char="••"/>
              </a:pPr>
              <a:r>
                <a:rPr lang="de-DE" sz="1900" dirty="0" smtClean="0"/>
                <a:t>Reflexions</a:t>
              </a:r>
              <a:r>
                <a:rPr lang="de-DE" sz="1900" kern="1200" dirty="0" smtClean="0"/>
                <a:t>aufgaben</a:t>
              </a:r>
              <a:endParaRPr lang="de-DE" sz="1900" kern="1200" dirty="0"/>
            </a:p>
          </p:txBody>
        </p:sp>
      </p:grpSp>
    </p:spTree>
    <p:extLst>
      <p:ext uri="{BB962C8B-B14F-4D97-AF65-F5344CB8AC3E}">
        <p14:creationId xmlns:p14="http://schemas.microsoft.com/office/powerpoint/2010/main" val="212638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2014_09_25 LIS Präsentation allgemein-2">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2014_09_25 LIS Präsentation allgemein-2</Template>
  <TotalTime>0</TotalTime>
  <Words>439</Words>
  <Application>Microsoft Office PowerPoint</Application>
  <PresentationFormat>Bildschirmpräsentation (4:3)</PresentationFormat>
  <Paragraphs>125</Paragraphs>
  <Slides>8</Slides>
  <Notes>8</Notes>
  <HiddenSlides>1</HiddenSlides>
  <MMClips>0</MMClips>
  <ScaleCrop>false</ScaleCrop>
  <HeadingPairs>
    <vt:vector size="4" baseType="variant">
      <vt:variant>
        <vt:lpstr>Design</vt:lpstr>
      </vt:variant>
      <vt:variant>
        <vt:i4>2</vt:i4>
      </vt:variant>
      <vt:variant>
        <vt:lpstr>Folientitel</vt:lpstr>
      </vt:variant>
      <vt:variant>
        <vt:i4>8</vt:i4>
      </vt:variant>
    </vt:vector>
  </HeadingPairs>
  <TitlesOfParts>
    <vt:vector size="10" baseType="lpstr">
      <vt:lpstr>2014_09_25 LIS Präsentation allgemein-2</vt:lpstr>
      <vt:lpstr>1_Benutzerdefiniertes Design</vt:lpstr>
      <vt:lpstr>ZP Sek I BP 2016 Sport</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IZLBW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Bildungsplanreform 2016 Sport Sekundarstufe I</dc:title>
  <dc:creator>Baur-Fettah, Yasmin (LIS)</dc:creator>
  <cp:lastModifiedBy>Baur-Fettah, Yasmin (LIS)</cp:lastModifiedBy>
  <cp:revision>99</cp:revision>
  <cp:lastPrinted>2017-02-17T07:50:30Z</cp:lastPrinted>
  <dcterms:created xsi:type="dcterms:W3CDTF">2014-09-30T08:52:01Z</dcterms:created>
  <dcterms:modified xsi:type="dcterms:W3CDTF">2017-02-22T11:07:30Z</dcterms:modified>
</cp:coreProperties>
</file>