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81" r:id="rId2"/>
    <p:sldId id="271" r:id="rId3"/>
    <p:sldId id="270" r:id="rId4"/>
    <p:sldId id="272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69" r:id="rId15"/>
  </p:sldIdLst>
  <p:sldSz cx="9144000" cy="6858000" type="screen4x3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1325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16ADC9B-332F-44F9-82D2-77F7A85ED9E2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2D39A7DC-C69F-4B9E-8A6D-073D0A499B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248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5C21077-8748-43C4-BA36-F79EC4801788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FAC7F22-1DA3-444B-8EC8-8E6A67FEBD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04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42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50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1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86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57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65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5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375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51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85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86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6917-9E76-4D79-8C3F-8C60E1032CC9}" type="datetimeFigureOut">
              <a:rPr lang="de-DE" smtClean="0"/>
              <a:t>28.09.2020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556CF-A89C-404C-87A0-0306B7EB07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9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Literarische 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7164288" y="2429272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7164288" y="3284984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93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appellierend</a:t>
            </a:r>
            <a:endParaRPr lang="de-DE" sz="2800" strike="sngStrike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appellierend</a:t>
            </a:r>
            <a:endParaRPr lang="de-DE" b="1" dirty="0"/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instruierend</a:t>
            </a:r>
            <a:endParaRPr lang="de-DE" b="1" dirty="0"/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68069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appellierend</a:t>
            </a:r>
            <a:endParaRPr lang="de-DE" sz="2800" strike="sngStrike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appellierend</a:t>
            </a:r>
            <a:endParaRPr lang="de-DE" b="1" dirty="0"/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instruierend</a:t>
            </a:r>
            <a:endParaRPr lang="de-DE" b="1" dirty="0"/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argumentierend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7652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appellierend</a:t>
            </a:r>
            <a:endParaRPr lang="de-DE" sz="2800" strike="sngStrike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appellierend</a:t>
            </a:r>
            <a:endParaRPr lang="de-DE" b="1" dirty="0"/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instruierend</a:t>
            </a:r>
            <a:endParaRPr lang="de-DE" b="1" dirty="0"/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argumentierend</a:t>
            </a:r>
            <a:endParaRPr lang="de-DE" b="1" dirty="0"/>
          </a:p>
        </p:txBody>
      </p:sp>
      <p:sp>
        <p:nvSpPr>
          <p:cNvPr id="22" name="Abgerundetes Rechteck 21"/>
          <p:cNvSpPr/>
          <p:nvPr/>
        </p:nvSpPr>
        <p:spPr>
          <a:xfrm>
            <a:off x="2898473" y="5579674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expressiv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35687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appellierend</a:t>
            </a:r>
            <a:endParaRPr lang="de-DE" b="1" dirty="0"/>
          </a:p>
        </p:txBody>
      </p:sp>
      <p:sp>
        <p:nvSpPr>
          <p:cNvPr id="19" name="Abgerundetes Rechteck 18"/>
          <p:cNvSpPr/>
          <p:nvPr/>
        </p:nvSpPr>
        <p:spPr>
          <a:xfrm>
            <a:off x="2898473" y="401344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instruierend</a:t>
            </a:r>
            <a:endParaRPr lang="de-DE" b="1" dirty="0"/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  <p:sp>
        <p:nvSpPr>
          <p:cNvPr id="21" name="Abgerundetes Rechteck 20"/>
          <p:cNvSpPr/>
          <p:nvPr/>
        </p:nvSpPr>
        <p:spPr>
          <a:xfrm>
            <a:off x="2904152" y="4820917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argumentierend</a:t>
            </a:r>
            <a:endParaRPr lang="de-DE" b="1" dirty="0"/>
          </a:p>
        </p:txBody>
      </p:sp>
      <p:sp>
        <p:nvSpPr>
          <p:cNvPr id="22" name="Abgerundetes Rechteck 21"/>
          <p:cNvSpPr/>
          <p:nvPr/>
        </p:nvSpPr>
        <p:spPr>
          <a:xfrm>
            <a:off x="2898473" y="5579674"/>
            <a:ext cx="1944216" cy="6396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expressiv</a:t>
            </a:r>
            <a:endParaRPr lang="de-DE" b="1" dirty="0"/>
          </a:p>
        </p:txBody>
      </p:sp>
      <p:sp>
        <p:nvSpPr>
          <p:cNvPr id="23" name="Abgerundetes Rechteck 22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Lyrik</a:t>
            </a:r>
            <a:endParaRPr lang="de-DE" dirty="0"/>
          </a:p>
        </p:txBody>
      </p:sp>
      <p:sp>
        <p:nvSpPr>
          <p:cNvPr id="25" name="Abgerundetes Rechteck 24"/>
          <p:cNvSpPr/>
          <p:nvPr/>
        </p:nvSpPr>
        <p:spPr>
          <a:xfrm>
            <a:off x="7164288" y="2430083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Epik</a:t>
            </a:r>
            <a:endParaRPr lang="de-DE" dirty="0"/>
          </a:p>
        </p:txBody>
      </p:sp>
      <p:sp>
        <p:nvSpPr>
          <p:cNvPr id="26" name="Abgerundetes Rechteck 25"/>
          <p:cNvSpPr/>
          <p:nvPr/>
        </p:nvSpPr>
        <p:spPr>
          <a:xfrm>
            <a:off x="7179502" y="3230216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Drama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577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Bildnachweis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smtClean="0"/>
              <a:t>Bild von </a:t>
            </a:r>
            <a:br>
              <a:rPr lang="de-DE" dirty="0" smtClean="0"/>
            </a:br>
            <a:r>
              <a:rPr lang="de-DE" dirty="0" smtClean="0"/>
              <a:t>https://pixabay.com/de/users/izoca-1502280/?utm_source=link-attribution&amp;amp;utm_medium=referral&amp;amp;utm_campaign=image&amp;amp;utm_content=980732</a:t>
            </a:r>
            <a:br>
              <a:rPr lang="de-DE" dirty="0" smtClean="0"/>
            </a:br>
            <a:r>
              <a:rPr lang="de-DE" dirty="0" smtClean="0"/>
              <a:t>auf </a:t>
            </a:r>
            <a:r>
              <a:rPr lang="de-DE" dirty="0" err="1" smtClean="0"/>
              <a:t>Pixabay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https://pixabay.com/de/?utm_source=link-attribution&amp;amp;utm_medium=referral&amp;amp;utm_campaign=image&amp;amp;utm_content=980732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79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Literarische 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bgerundetes Rechteck 7"/>
          <p:cNvSpPr/>
          <p:nvPr/>
        </p:nvSpPr>
        <p:spPr>
          <a:xfrm>
            <a:off x="7169359" y="1628800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Lyrik</a:t>
            </a:r>
            <a:endParaRPr lang="de-DE" dirty="0"/>
          </a:p>
        </p:txBody>
      </p:sp>
      <p:sp>
        <p:nvSpPr>
          <p:cNvPr id="10" name="Abgerundetes Rechteck 9"/>
          <p:cNvSpPr/>
          <p:nvPr/>
        </p:nvSpPr>
        <p:spPr>
          <a:xfrm>
            <a:off x="7164288" y="2429272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Epik</a:t>
            </a:r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7164288" y="3284984"/>
            <a:ext cx="1728192" cy="6480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Drama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02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323528" y="2285256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23528" y="2981198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Abgerundetes Rechteck 13"/>
          <p:cNvSpPr/>
          <p:nvPr/>
        </p:nvSpPr>
        <p:spPr>
          <a:xfrm>
            <a:off x="323528" y="3637654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304455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6" name="Abgerundetes Rechteck 15"/>
          <p:cNvSpPr/>
          <p:nvPr/>
        </p:nvSpPr>
        <p:spPr>
          <a:xfrm>
            <a:off x="323528" y="4960911"/>
            <a:ext cx="2376264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695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Gesetzestext, Vertrag</a:t>
            </a:r>
            <a:endParaRPr lang="de-DE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Abgerundetes Rechteck 15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15370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r</a:t>
            </a:r>
            <a:r>
              <a:rPr lang="de-DE" sz="2800" dirty="0" smtClean="0"/>
              <a:t>egulierend</a:t>
            </a: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appellierend</a:t>
            </a:r>
            <a:endParaRPr lang="de-DE" sz="2800" dirty="0"/>
          </a:p>
        </p:txBody>
      </p:sp>
      <p:sp>
        <p:nvSpPr>
          <p:cNvPr id="17" name="Abgerundetes Rechteck 16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19379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/>
              <a:t>r</a:t>
            </a:r>
            <a:r>
              <a:rPr lang="de-DE" sz="2800" dirty="0" smtClean="0"/>
              <a:t>egulierend</a:t>
            </a: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appellierend</a:t>
            </a:r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511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appellierend</a:t>
            </a:r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165801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  <a:endParaRPr lang="de-D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appellierend</a:t>
            </a:r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4332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231"/>
            <a:ext cx="100324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bgerundetes Rechteck 2"/>
          <p:cNvSpPr/>
          <p:nvPr/>
        </p:nvSpPr>
        <p:spPr>
          <a:xfrm>
            <a:off x="3838420" y="520485"/>
            <a:ext cx="156247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TEXT</a:t>
            </a:r>
            <a:endParaRPr lang="de-DE" sz="2800" b="1" dirty="0"/>
          </a:p>
        </p:txBody>
      </p:sp>
      <p:sp>
        <p:nvSpPr>
          <p:cNvPr id="4" name="Abgerundetes Rechteck 3"/>
          <p:cNvSpPr/>
          <p:nvPr/>
        </p:nvSpPr>
        <p:spPr>
          <a:xfrm>
            <a:off x="323528" y="980728"/>
            <a:ext cx="2448272" cy="5040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Sachtexte</a:t>
            </a:r>
            <a:r>
              <a:rPr lang="de-DE" sz="2000" b="1" dirty="0"/>
              <a:t> </a:t>
            </a:r>
            <a:endParaRPr lang="de-DE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6444208" y="944216"/>
            <a:ext cx="2448272" cy="5040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/>
              <a:t>Literarische </a:t>
            </a:r>
            <a:r>
              <a:rPr lang="de-DE" b="1" dirty="0" smtClean="0"/>
              <a:t>Texte</a:t>
            </a:r>
            <a:endParaRPr lang="de-DE" b="1" dirty="0"/>
          </a:p>
        </p:txBody>
      </p:sp>
      <p:cxnSp>
        <p:nvCxnSpPr>
          <p:cNvPr id="7" name="Gerade Verbindung 6"/>
          <p:cNvCxnSpPr>
            <a:stCxn id="3" idx="1"/>
            <a:endCxn id="4" idx="3"/>
          </p:cNvCxnSpPr>
          <p:nvPr/>
        </p:nvCxnSpPr>
        <p:spPr>
          <a:xfrm flipH="1">
            <a:off x="2771800" y="808517"/>
            <a:ext cx="1066620" cy="42423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flipH="1" flipV="1">
            <a:off x="5418945" y="821701"/>
            <a:ext cx="1025263" cy="4110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bgerundetes Rechteck 9"/>
          <p:cNvSpPr/>
          <p:nvPr/>
        </p:nvSpPr>
        <p:spPr>
          <a:xfrm>
            <a:off x="323528" y="1628800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 z.B. Inhaltsangabe, Nachricht, Bericht</a:t>
            </a:r>
            <a:endParaRPr lang="de-DE" b="1" dirty="0" smtClean="0"/>
          </a:p>
        </p:txBody>
      </p:sp>
      <p:sp>
        <p:nvSpPr>
          <p:cNvPr id="12" name="Abgerundetes Rechteck 11"/>
          <p:cNvSpPr/>
          <p:nvPr/>
        </p:nvSpPr>
        <p:spPr>
          <a:xfrm>
            <a:off x="333061" y="2420888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/>
              <a:t>z. B. Gesetzestext, Vertrag</a:t>
            </a:r>
            <a:endParaRPr lang="de-DE" sz="1600" b="1" dirty="0"/>
          </a:p>
        </p:txBody>
      </p:sp>
      <p:sp>
        <p:nvSpPr>
          <p:cNvPr id="13" name="Abgerundetes Rechteck 12"/>
          <p:cNvSpPr/>
          <p:nvPr/>
        </p:nvSpPr>
        <p:spPr>
          <a:xfrm>
            <a:off x="333061" y="3179202"/>
            <a:ext cx="2376264" cy="68184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 B. Werbetext,</a:t>
            </a:r>
            <a:br>
              <a:rPr lang="de-DE" sz="1600" i="1" dirty="0" smtClean="0"/>
            </a:br>
            <a:r>
              <a:rPr lang="de-DE" sz="1600" i="1" dirty="0" smtClean="0"/>
              <a:t>Rede…</a:t>
            </a:r>
            <a:endParaRPr lang="de-DE" b="1" dirty="0" smtClean="0"/>
          </a:p>
        </p:txBody>
      </p:sp>
      <p:sp>
        <p:nvSpPr>
          <p:cNvPr id="14" name="Abgerundetes Rechteck 13"/>
          <p:cNvSpPr/>
          <p:nvPr/>
        </p:nvSpPr>
        <p:spPr>
          <a:xfrm>
            <a:off x="359532" y="4005064"/>
            <a:ext cx="2376264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Rezept, Anleitung, Gebrauchsanleitung</a:t>
            </a:r>
            <a:endParaRPr lang="de-DE" b="1" dirty="0" smtClean="0"/>
          </a:p>
        </p:txBody>
      </p:sp>
      <p:sp>
        <p:nvSpPr>
          <p:cNvPr id="15" name="Abgerundetes Rechteck 14"/>
          <p:cNvSpPr/>
          <p:nvPr/>
        </p:nvSpPr>
        <p:spPr>
          <a:xfrm>
            <a:off x="323528" y="4836300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Kommentar, Rezension, Erörterung</a:t>
            </a:r>
            <a:endParaRPr lang="de-DE" b="1" dirty="0" smtClean="0"/>
          </a:p>
        </p:txBody>
      </p:sp>
      <p:sp>
        <p:nvSpPr>
          <p:cNvPr id="16" name="Textfeld 15"/>
          <p:cNvSpPr txBox="1"/>
          <p:nvPr/>
        </p:nvSpPr>
        <p:spPr>
          <a:xfrm>
            <a:off x="5148064" y="1876959"/>
            <a:ext cx="3744416" cy="3539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800" dirty="0" smtClean="0"/>
              <a:t>Unterschiedliche Intentionen: 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argumentierend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informierend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expressiv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dirty="0" smtClean="0"/>
              <a:t>instruierend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/>
              <a:t>r</a:t>
            </a:r>
            <a:r>
              <a:rPr lang="de-DE" sz="2800" strike="sngStrike" dirty="0" smtClean="0"/>
              <a:t>egulierend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800" strike="sngStrike" dirty="0" smtClean="0"/>
              <a:t>appellierend</a:t>
            </a:r>
            <a:endParaRPr lang="de-DE" sz="2800" strike="sngStrike" dirty="0"/>
          </a:p>
        </p:txBody>
      </p:sp>
      <p:sp>
        <p:nvSpPr>
          <p:cNvPr id="2" name="Abgerundetes Rechteck 1"/>
          <p:cNvSpPr/>
          <p:nvPr/>
        </p:nvSpPr>
        <p:spPr>
          <a:xfrm>
            <a:off x="2843808" y="1628800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informierend</a:t>
            </a:r>
            <a:endParaRPr lang="de-DE" b="1" dirty="0"/>
          </a:p>
        </p:txBody>
      </p:sp>
      <p:sp>
        <p:nvSpPr>
          <p:cNvPr id="17" name="Abgerundetes Rechteck 16"/>
          <p:cNvSpPr/>
          <p:nvPr/>
        </p:nvSpPr>
        <p:spPr>
          <a:xfrm>
            <a:off x="2866312" y="2429272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regulierend</a:t>
            </a:r>
            <a:endParaRPr lang="de-DE" b="1" dirty="0"/>
          </a:p>
        </p:txBody>
      </p:sp>
      <p:sp>
        <p:nvSpPr>
          <p:cNvPr id="18" name="Abgerundetes Rechteck 17"/>
          <p:cNvSpPr/>
          <p:nvPr/>
        </p:nvSpPr>
        <p:spPr>
          <a:xfrm>
            <a:off x="2879305" y="3212975"/>
            <a:ext cx="1944216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b="1" dirty="0" smtClean="0"/>
              <a:t>appellierend</a:t>
            </a:r>
            <a:endParaRPr lang="de-DE" b="1" dirty="0"/>
          </a:p>
        </p:txBody>
      </p:sp>
      <p:sp>
        <p:nvSpPr>
          <p:cNvPr id="20" name="Abgerundetes Rechteck 19"/>
          <p:cNvSpPr/>
          <p:nvPr/>
        </p:nvSpPr>
        <p:spPr>
          <a:xfrm>
            <a:off x="323528" y="5619396"/>
            <a:ext cx="2376264" cy="6089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i="1" dirty="0" smtClean="0"/>
              <a:t>z.B. Reportage, populär-wissenschaftlicher Text</a:t>
            </a:r>
            <a:endParaRPr lang="de-DE" b="1" dirty="0" smtClean="0"/>
          </a:p>
        </p:txBody>
      </p:sp>
    </p:spTree>
    <p:extLst>
      <p:ext uri="{BB962C8B-B14F-4D97-AF65-F5344CB8AC3E}">
        <p14:creationId xmlns:p14="http://schemas.microsoft.com/office/powerpoint/2010/main" val="298065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Bildschirmpräsentation (4:3)</PresentationFormat>
  <Paragraphs>192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Bildnachweis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Blennemann</dc:creator>
  <cp:lastModifiedBy>Blennemann</cp:lastModifiedBy>
  <cp:revision>21</cp:revision>
  <cp:lastPrinted>2020-02-26T09:11:18Z</cp:lastPrinted>
  <dcterms:created xsi:type="dcterms:W3CDTF">2020-02-26T08:38:04Z</dcterms:created>
  <dcterms:modified xsi:type="dcterms:W3CDTF">2020-09-28T15:06:23Z</dcterms:modified>
</cp:coreProperties>
</file>