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64" r:id="rId12"/>
    <p:sldId id="265" r:id="rId13"/>
    <p:sldId id="266" r:id="rId14"/>
    <p:sldId id="267" r:id="rId15"/>
    <p:sldId id="270" r:id="rId16"/>
    <p:sldId id="27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7" autoAdjust="0"/>
    <p:restoredTop sz="94660"/>
  </p:normalViewPr>
  <p:slideViewPr>
    <p:cSldViewPr snapToGrid="0">
      <p:cViewPr>
        <p:scale>
          <a:sx n="100" d="100"/>
          <a:sy n="100" d="100"/>
        </p:scale>
        <p:origin x="67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3B06D-0CAA-43DD-8935-B7E278654D75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4B677-CA03-4934-8BEE-69518C92F5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8021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2608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460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462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753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946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115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962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5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860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28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4868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E6DD2-D891-4393-B185-7DFBEAAAF97E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19EFD-C9C4-4B0D-A49B-FE3707A918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75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FF0000"/>
                </a:solidFill>
              </a:rPr>
              <a:t>Um die Zahl für die Einnahmen der Bundesrepublik Deutschland im Jahr aufzuschreiben, benötigt man 12 Ziffern. 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Falsch!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„</a:t>
            </a:r>
            <a:r>
              <a:rPr lang="de-DE" sz="6600" b="1" dirty="0" err="1" smtClean="0">
                <a:solidFill>
                  <a:srgbClr val="FF0000"/>
                </a:solidFill>
              </a:rPr>
              <a:t>Magharibi</a:t>
            </a:r>
            <a:r>
              <a:rPr lang="de-DE" sz="6600" b="1" dirty="0" smtClean="0">
                <a:solidFill>
                  <a:srgbClr val="FF0000"/>
                </a:solidFill>
              </a:rPr>
              <a:t>“ bedeutet Sonnenuntergang. </a:t>
            </a:r>
            <a:r>
              <a:rPr lang="de-DE" sz="66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9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In Holland haben die Leute keine Gardinen an den Fenstern, weil es früher eine Gardinensteuer gab und sich die Holländer die Gardinen abgewöhnt haben. </a:t>
            </a:r>
            <a:r>
              <a:rPr lang="de-DE" sz="5400" b="1" dirty="0" smtClean="0">
                <a:solidFill>
                  <a:srgbClr val="FF0000"/>
                </a:solidFill>
              </a:rPr>
              <a:t>	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0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Falsch!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Das glauben zwar viele, aber es ist ein Märchen.	</a:t>
            </a:r>
            <a:r>
              <a:rPr lang="de-DE" sz="5400" b="1" dirty="0" smtClean="0">
                <a:solidFill>
                  <a:srgbClr val="FF0000"/>
                </a:solidFill>
              </a:rPr>
              <a:t>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78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Dem Deutschen Staat (Bund, Ländern und Gemeinden) entgehen durch Hinterziehung und Schwarzarbeit pro Jahr rund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 </a:t>
            </a:r>
            <a:r>
              <a:rPr lang="de-DE" sz="11400" b="1" dirty="0" smtClean="0">
                <a:solidFill>
                  <a:srgbClr val="FF0000"/>
                </a:solidFill>
              </a:rPr>
              <a:t>100 Mrd. €</a:t>
            </a:r>
            <a:endParaRPr lang="de-DE" sz="8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RICHTIG: 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chemeClr val="accent4">
                    <a:lumMod val="50000"/>
                  </a:schemeClr>
                </a:solidFill>
              </a:rPr>
              <a:t>Unglaublich, aber das ist wahrscheinlich leider richtig! </a:t>
            </a:r>
            <a:r>
              <a:rPr lang="de-DE" sz="6600" b="1" dirty="0" smtClean="0">
                <a:solidFill>
                  <a:schemeClr val="accent4">
                    <a:lumMod val="50000"/>
                  </a:schemeClr>
                </a:solidFill>
                <a:sym typeface="Wingdings" panose="05000000000000000000" pitchFamily="2" charset="2"/>
              </a:rPr>
              <a:t></a:t>
            </a:r>
            <a:endParaRPr lang="de-DE" sz="66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4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400" b="1" dirty="0" smtClean="0">
                <a:solidFill>
                  <a:srgbClr val="FF0000"/>
                </a:solidFill>
              </a:rPr>
              <a:t>Steuern sind nur dafür da, damit der Staat Einnahmen erzielt.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 </a:t>
            </a:r>
            <a:endParaRPr lang="de-DE" sz="8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647114" y="1825625"/>
            <a:ext cx="10972800" cy="4351338"/>
          </a:xfr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Falsch!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Er hat noch ganz andere Dinge mit den Steuern im Sinn!</a:t>
            </a:r>
            <a:r>
              <a:rPr lang="de-DE" sz="5400" b="1" dirty="0" smtClean="0">
                <a:solidFill>
                  <a:srgbClr val="FF0000"/>
                </a:solidFill>
              </a:rPr>
              <a:t>	</a:t>
            </a:r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Das schauen wir uns jetzt genauer an!</a:t>
            </a:r>
            <a:endParaRPr lang="de-DE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5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RICHTIG: </a:t>
            </a:r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2013</a:t>
            </a:r>
          </a:p>
          <a:p>
            <a:pPr marL="0" indent="0" algn="ctr">
              <a:buNone/>
            </a:pPr>
            <a:r>
              <a:rPr lang="de-DE" sz="9600" b="1" dirty="0" smtClean="0">
                <a:solidFill>
                  <a:srgbClr val="00B050"/>
                </a:solidFill>
              </a:rPr>
              <a:t>310.000.000.000 </a:t>
            </a:r>
            <a:r>
              <a:rPr lang="de-DE" sz="5400" b="1" dirty="0" smtClean="0">
                <a:solidFill>
                  <a:srgbClr val="00B050"/>
                </a:solidFill>
              </a:rPr>
              <a:t>€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5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Die </a:t>
            </a:r>
            <a:r>
              <a:rPr lang="de-DE" sz="6600" b="1" dirty="0" err="1" smtClean="0">
                <a:solidFill>
                  <a:srgbClr val="FF0000"/>
                </a:solidFill>
              </a:rPr>
              <a:t>detailierten</a:t>
            </a:r>
            <a:r>
              <a:rPr lang="de-DE" sz="6600" b="1" dirty="0" smtClean="0">
                <a:solidFill>
                  <a:srgbClr val="FF0000"/>
                </a:solidFill>
              </a:rPr>
              <a:t> Angaben über </a:t>
            </a:r>
            <a:r>
              <a:rPr lang="de-DE" sz="6600" b="1" dirty="0" err="1" smtClean="0">
                <a:solidFill>
                  <a:srgbClr val="FF0000"/>
                </a:solidFill>
              </a:rPr>
              <a:t>Einahmen</a:t>
            </a:r>
            <a:r>
              <a:rPr lang="de-DE" sz="6600" b="1" dirty="0" smtClean="0">
                <a:solidFill>
                  <a:srgbClr val="FF0000"/>
                </a:solidFill>
              </a:rPr>
              <a:t> und Ausgaben des Staates sind nicht bekannt.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Staatsgeheimnis!!!	</a:t>
            </a:r>
            <a:r>
              <a:rPr lang="de-DE" sz="5400" b="1" dirty="0" smtClean="0">
                <a:solidFill>
                  <a:srgbClr val="FF0000"/>
                </a:solidFill>
              </a:rPr>
              <a:t>		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8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Falsch!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Alle Angaben sind im Haushaltsplan veröffentlicht!	</a:t>
            </a:r>
            <a:r>
              <a:rPr lang="de-DE" sz="5400" b="1" dirty="0" smtClean="0">
                <a:solidFill>
                  <a:srgbClr val="FF0000"/>
                </a:solidFill>
              </a:rPr>
              <a:t>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10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Die Bundesrepublik Deutsch-land nimmt weniger als 1000 € an Hundesteuer im Jahr ein!		</a:t>
            </a:r>
            <a:r>
              <a:rPr lang="de-DE" sz="5400" b="1" dirty="0" smtClean="0">
                <a:solidFill>
                  <a:srgbClr val="FF0000"/>
                </a:solidFill>
              </a:rPr>
              <a:t>	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RICHTIG: 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00B050"/>
                </a:solidFill>
              </a:rPr>
              <a:t>Die Hundesteuer steht alleine den Gemeinden zu!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00B050"/>
                </a:solidFill>
              </a:rPr>
              <a:t>Der Bund hat davon nichts!</a:t>
            </a:r>
          </a:p>
        </p:txBody>
      </p:sp>
    </p:spTree>
    <p:extLst>
      <p:ext uri="{BB962C8B-B14F-4D97-AF65-F5344CB8AC3E}">
        <p14:creationId xmlns:p14="http://schemas.microsoft.com/office/powerpoint/2010/main" val="231962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Ausgerechnet in Deutschland gibt es eine Biersteuer	!!!</a:t>
            </a:r>
            <a:r>
              <a:rPr lang="de-DE" sz="5400" b="1" dirty="0" smtClean="0">
                <a:solidFill>
                  <a:srgbClr val="FF0000"/>
                </a:solidFill>
              </a:rPr>
              <a:t>		</a:t>
            </a:r>
            <a:endParaRPr lang="de-DE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9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5400" b="1" dirty="0" smtClean="0">
                <a:solidFill>
                  <a:srgbClr val="00B050"/>
                </a:solidFill>
              </a:rPr>
              <a:t>RICHTIG: </a:t>
            </a:r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00B050"/>
                </a:solidFill>
              </a:rPr>
              <a:t>Die Einnahmen aus </a:t>
            </a:r>
            <a:r>
              <a:rPr lang="de-DE" sz="6600" b="1" smtClean="0">
                <a:solidFill>
                  <a:srgbClr val="00B050"/>
                </a:solidFill>
              </a:rPr>
              <a:t>der Biersteuer </a:t>
            </a:r>
            <a:r>
              <a:rPr lang="de-DE" sz="6600" b="1" dirty="0" smtClean="0">
                <a:solidFill>
                  <a:srgbClr val="00B050"/>
                </a:solidFill>
              </a:rPr>
              <a:t>bekommen die Länder. Auch in Bayern! </a:t>
            </a:r>
            <a:r>
              <a:rPr lang="de-DE" sz="6600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</a:t>
            </a:r>
            <a:endParaRPr lang="de-DE" sz="6600" b="1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8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>
                <a:solidFill>
                  <a:schemeClr val="bg1"/>
                </a:solidFill>
              </a:rPr>
              <a:t>Die Einnahmen des Staates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dirty="0" smtClean="0">
                <a:solidFill>
                  <a:schemeClr val="bg1"/>
                </a:solidFill>
              </a:rPr>
              <a:t>WAHR ODER FALSCH?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6600" b="1" dirty="0" smtClean="0">
                <a:solidFill>
                  <a:srgbClr val="FF0000"/>
                </a:solidFill>
              </a:rPr>
              <a:t>„</a:t>
            </a:r>
            <a:r>
              <a:rPr lang="de-DE" sz="6600" b="1" dirty="0" err="1" smtClean="0">
                <a:solidFill>
                  <a:srgbClr val="FF0000"/>
                </a:solidFill>
              </a:rPr>
              <a:t>Magharibi</a:t>
            </a:r>
            <a:r>
              <a:rPr lang="de-DE" sz="6600" b="1" dirty="0" smtClean="0">
                <a:solidFill>
                  <a:srgbClr val="FF0000"/>
                </a:solidFill>
              </a:rPr>
              <a:t>“ bedeutet in der Ostafrikanischen Sprache Suaheli: </a:t>
            </a:r>
            <a:r>
              <a:rPr lang="de-DE" sz="8000" b="1" dirty="0" smtClean="0">
                <a:solidFill>
                  <a:srgbClr val="FF0000"/>
                </a:solidFill>
              </a:rPr>
              <a:t>STEUERN</a:t>
            </a:r>
            <a:endParaRPr lang="de-DE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4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Microsoft Office PowerPoint</Application>
  <PresentationFormat>Benutzerdefiniert</PresentationFormat>
  <Paragraphs>70</Paragraphs>
  <Slides>16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Larissa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  <vt:lpstr>Die Einnahmen des Staates</vt:lpstr>
    </vt:vector>
  </TitlesOfParts>
  <Company>Seminar- und LFB-Standorte Baden-Württemberg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Einnahmen des Staates</dc:title>
  <dc:creator>lfbuser</dc:creator>
  <cp:lastModifiedBy>Eckelt, Jasmin (LS)</cp:lastModifiedBy>
  <cp:revision>7</cp:revision>
  <cp:lastPrinted>2014-06-03T12:56:42Z</cp:lastPrinted>
  <dcterms:created xsi:type="dcterms:W3CDTF">2014-06-03T12:24:33Z</dcterms:created>
  <dcterms:modified xsi:type="dcterms:W3CDTF">2015-04-28T11:59:46Z</dcterms:modified>
</cp:coreProperties>
</file>