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9.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0.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1.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2.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 id="2147483660" r:id="rId13"/>
  </p:sldMasterIdLst>
  <p:notesMasterIdLst>
    <p:notesMasterId r:id="rId48"/>
  </p:notesMasterIdLst>
  <p:sldIdLst>
    <p:sldId id="256" r:id="rId14"/>
    <p:sldId id="257" r:id="rId15"/>
    <p:sldId id="258" r:id="rId16"/>
    <p:sldId id="259" r:id="rId17"/>
    <p:sldId id="260" r:id="rId18"/>
    <p:sldId id="261" r:id="rId19"/>
    <p:sldId id="262" r:id="rId20"/>
    <p:sldId id="263" r:id="rId21"/>
    <p:sldId id="264" r:id="rId22"/>
    <p:sldId id="265" r:id="rId23"/>
    <p:sldId id="266" r:id="rId24"/>
    <p:sldId id="267" r:id="rId25"/>
    <p:sldId id="268" r:id="rId26"/>
    <p:sldId id="269" r:id="rId27"/>
    <p:sldId id="270" r:id="rId28"/>
    <p:sldId id="271" r:id="rId29"/>
    <p:sldId id="272" r:id="rId30"/>
    <p:sldId id="273" r:id="rId31"/>
    <p:sldId id="274" r:id="rId32"/>
    <p:sldId id="275" r:id="rId33"/>
    <p:sldId id="276" r:id="rId34"/>
    <p:sldId id="277" r:id="rId35"/>
    <p:sldId id="278" r:id="rId36"/>
    <p:sldId id="279" r:id="rId37"/>
    <p:sldId id="280" r:id="rId38"/>
    <p:sldId id="281" r:id="rId39"/>
    <p:sldId id="282" r:id="rId40"/>
    <p:sldId id="283" r:id="rId41"/>
    <p:sldId id="284" r:id="rId42"/>
    <p:sldId id="285" r:id="rId43"/>
    <p:sldId id="286" r:id="rId44"/>
    <p:sldId id="287" r:id="rId45"/>
    <p:sldId id="288" r:id="rId46"/>
    <p:sldId id="289" r:id="rId47"/>
  </p:sldIdLst>
  <p:sldSz cx="12193588" cy="6858000"/>
  <p:notesSz cx="6858000" cy="9144000"/>
  <p:defaultTextStyle>
    <a:defPPr>
      <a:defRPr lang="en-GB"/>
    </a:defPPr>
    <a:lvl1pPr algn="l" defTabSz="449263"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Arial" panose="020B0604020202020204" pitchFamily="34" charset="0"/>
        <a:ea typeface="ＭＳ Ｐゴシック" panose="020B0600070205080204" pitchFamily="34" charset="-128"/>
        <a:cs typeface="+mn-cs"/>
      </a:defRPr>
    </a:lvl1pPr>
    <a:lvl2pPr marL="742950" indent="-285750" algn="l" defTabSz="449263"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Arial" panose="020B0604020202020204" pitchFamily="34" charset="0"/>
        <a:ea typeface="ＭＳ Ｐゴシック" panose="020B0600070205080204" pitchFamily="34" charset="-128"/>
        <a:cs typeface="+mn-cs"/>
      </a:defRPr>
    </a:lvl2pPr>
    <a:lvl3pPr marL="1143000" indent="-228600" algn="l" defTabSz="449263"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Arial" panose="020B0604020202020204" pitchFamily="34" charset="0"/>
        <a:ea typeface="ＭＳ Ｐゴシック" panose="020B0600070205080204" pitchFamily="34" charset="-128"/>
        <a:cs typeface="+mn-cs"/>
      </a:defRPr>
    </a:lvl3pPr>
    <a:lvl4pPr marL="1600200" indent="-228600" algn="l" defTabSz="449263"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Arial" panose="020B0604020202020204" pitchFamily="34" charset="0"/>
        <a:ea typeface="ＭＳ Ｐゴシック" panose="020B0600070205080204" pitchFamily="34" charset="-128"/>
        <a:cs typeface="+mn-cs"/>
      </a:defRPr>
    </a:lvl4pPr>
    <a:lvl5pPr marL="2057400" indent="-228600" algn="l" defTabSz="449263"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bg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bg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bg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bg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114" y="114"/>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3" Type="http://schemas.openxmlformats.org/officeDocument/2006/relationships/slideMaster" Target="slideMasters/slideMaster3.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2" Type="http://schemas.openxmlformats.org/officeDocument/2006/relationships/slideMaster" Target="slideMasters/slideMaster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41"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 Type="http://schemas.openxmlformats.org/officeDocument/2006/relationships/slideMaster" Target="slideMasters/slideMaster5.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7" name="AutoShape 1"/>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4338" name="AutoShape 2"/>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4339" name="Text Box 3"/>
          <p:cNvSpPr txBox="1">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4340" name="Text Box 4"/>
          <p:cNvSpPr txBox="1">
            <a:spLocks noChangeArrowheads="1"/>
          </p:cNvSpPr>
          <p:nvPr/>
        </p:nvSpPr>
        <p:spPr bwMode="auto">
          <a:xfrm>
            <a:off x="3884613" y="0"/>
            <a:ext cx="2970212"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4341" name="Rectangle 5"/>
          <p:cNvSpPr>
            <a:spLocks noGrp="1" noChangeArrowheads="1"/>
          </p:cNvSpPr>
          <p:nvPr>
            <p:ph type="sldImg"/>
          </p:nvPr>
        </p:nvSpPr>
        <p:spPr bwMode="auto">
          <a:xfrm>
            <a:off x="381000" y="685800"/>
            <a:ext cx="6092825" cy="3425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14342" name="Rectangle 6"/>
          <p:cNvSpPr>
            <a:spLocks noGrp="1" noChangeArrowheads="1"/>
          </p:cNvSpPr>
          <p:nvPr>
            <p:ph type="body"/>
          </p:nvPr>
        </p:nvSpPr>
        <p:spPr bwMode="auto">
          <a:xfrm>
            <a:off x="685800" y="4343400"/>
            <a:ext cx="5483225" cy="411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de-DE" altLang="de-DE" smtClean="0"/>
          </a:p>
        </p:txBody>
      </p:sp>
      <p:sp>
        <p:nvSpPr>
          <p:cNvPr id="14343" name="Text Box 7"/>
          <p:cNvSpPr txBox="1">
            <a:spLocks noChangeArrowheads="1"/>
          </p:cNvSpPr>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4344" name="Rectangle 8"/>
          <p:cNvSpPr>
            <a:spLocks noGrp="1" noChangeArrowheads="1"/>
          </p:cNvSpPr>
          <p:nvPr>
            <p:ph type="sldNum"/>
          </p:nvPr>
        </p:nvSpPr>
        <p:spPr bwMode="auto">
          <a:xfrm>
            <a:off x="3884613" y="8685213"/>
            <a:ext cx="2968625" cy="454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Calibri" panose="020F0502020204030204" pitchFamily="34" charset="0"/>
              </a:defRPr>
            </a:lvl1pPr>
          </a:lstStyle>
          <a:p>
            <a:fld id="{8B3E26FB-73CB-4E4F-BFED-B1C45B1CA924}" type="slidenum">
              <a:rPr lang="de-DE" altLang="de-DE"/>
              <a:pPr/>
              <a:t>‹Nr.›</a:t>
            </a:fld>
            <a:endParaRPr lang="de-DE" altLang="de-DE"/>
          </a:p>
        </p:txBody>
      </p:sp>
    </p:spTree>
    <p:extLst>
      <p:ext uri="{BB962C8B-B14F-4D97-AF65-F5344CB8AC3E}">
        <p14:creationId xmlns:p14="http://schemas.microsoft.com/office/powerpoint/2010/main" val="4247327084"/>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E235C494-107E-4167-8B71-EECEEDC386A4}" type="slidenum">
              <a:rPr lang="de-DE" altLang="de-DE"/>
              <a:pPr/>
              <a:t>1</a:t>
            </a:fld>
            <a:endParaRPr lang="de-DE" altLang="de-DE"/>
          </a:p>
        </p:txBody>
      </p:sp>
      <p:sp>
        <p:nvSpPr>
          <p:cNvPr id="50177"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CEA565A3-9FDE-4D36-A85F-07C13B9D1788}" type="slidenum">
              <a:rPr lang="de-DE" altLang="de-DE" sz="1200">
                <a:latin typeface="Calibri" panose="020F0502020204030204" pitchFamily="34" charset="0"/>
              </a:rPr>
              <a:pPr algn="r">
                <a:buClrTx/>
                <a:buFontTx/>
                <a:buNone/>
              </a:pPr>
              <a:t>1</a:t>
            </a:fld>
            <a:endParaRPr lang="de-DE" altLang="de-DE" sz="1200">
              <a:latin typeface="Calibri" panose="020F0502020204030204" pitchFamily="34" charset="0"/>
            </a:endParaRPr>
          </a:p>
        </p:txBody>
      </p:sp>
      <p:sp>
        <p:nvSpPr>
          <p:cNvPr id="50178" name="Rectangle 2"/>
          <p:cNvSpPr txBox="1">
            <a:spLocks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0179"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261539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34615D9F-AC8E-4822-BCE2-E1145ACD8428}" type="slidenum">
              <a:rPr lang="de-DE" altLang="de-DE"/>
              <a:pPr/>
              <a:t>10</a:t>
            </a:fld>
            <a:endParaRPr lang="de-DE" altLang="de-DE"/>
          </a:p>
        </p:txBody>
      </p:sp>
      <p:sp>
        <p:nvSpPr>
          <p:cNvPr id="59393"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B01A67CF-3A6B-42E4-98F9-858D904041B4}" type="slidenum">
              <a:rPr lang="de-DE" altLang="de-DE" sz="1200">
                <a:latin typeface="Calibri" panose="020F0502020204030204" pitchFamily="34" charset="0"/>
              </a:rPr>
              <a:pPr algn="r">
                <a:buClrTx/>
                <a:buFontTx/>
                <a:buNone/>
              </a:pPr>
              <a:t>10</a:t>
            </a:fld>
            <a:endParaRPr lang="de-DE" altLang="de-DE" sz="1200">
              <a:latin typeface="Calibri" panose="020F0502020204030204" pitchFamily="34" charset="0"/>
            </a:endParaRPr>
          </a:p>
        </p:txBody>
      </p:sp>
      <p:sp>
        <p:nvSpPr>
          <p:cNvPr id="59394" name="Rectangle 2"/>
          <p:cNvSpPr txBox="1">
            <a:spLocks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9395"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2010244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Rectangle 8"/>
          <p:cNvSpPr>
            <a:spLocks noGrp="1" noChangeArrowheads="1"/>
          </p:cNvSpPr>
          <p:nvPr>
            <p:ph type="sldNum"/>
          </p:nvPr>
        </p:nvSpPr>
        <p:spPr>
          <a:ln/>
        </p:spPr>
        <p:txBody>
          <a:bodyPr/>
          <a:lstStyle/>
          <a:p>
            <a:fld id="{C305CFBE-F824-4C23-B4EA-11CC8CD75DE6}" type="slidenum">
              <a:rPr lang="de-DE" altLang="de-DE"/>
              <a:pPr/>
              <a:t>11</a:t>
            </a:fld>
            <a:endParaRPr lang="de-DE" altLang="de-DE"/>
          </a:p>
        </p:txBody>
      </p:sp>
      <p:sp>
        <p:nvSpPr>
          <p:cNvPr id="60417"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26831D51-B91C-4A7D-B519-50D5ABB4DD7C}" type="slidenum">
              <a:rPr lang="de-DE" altLang="de-DE" sz="1200">
                <a:latin typeface="Calibri" panose="020F0502020204030204" pitchFamily="34" charset="0"/>
              </a:rPr>
              <a:pPr algn="r">
                <a:buClrTx/>
                <a:buFontTx/>
                <a:buNone/>
              </a:pPr>
              <a:t>11</a:t>
            </a:fld>
            <a:endParaRPr lang="de-DE" altLang="de-DE" sz="1200">
              <a:latin typeface="Calibri" panose="020F0502020204030204" pitchFamily="34" charset="0"/>
            </a:endParaRPr>
          </a:p>
        </p:txBody>
      </p:sp>
      <p:sp>
        <p:nvSpPr>
          <p:cNvPr id="60418" name="Rectangle 2"/>
          <p:cNvSpPr txBox="1">
            <a:spLocks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19"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latin typeface="Calibri" panose="020F0502020204030204" pitchFamily="34" charset="0"/>
              </a:rPr>
              <a:t>Ein kurzer Ausschnitt eines Musikvideos soll durch die Schüler in Choreografie und Rhythmik nachgeahmt werden.</a:t>
            </a:r>
          </a:p>
          <a:p>
            <a:pPr>
              <a:spcBef>
                <a:spcPts val="450"/>
              </a:spcBef>
              <a:buClrTx/>
              <a:buFontTx/>
              <a:buNone/>
            </a:pPr>
            <a:r>
              <a:rPr lang="de-DE" altLang="de-DE" sz="1200">
                <a:latin typeface="Calibri" panose="020F0502020204030204" pitchFamily="34" charset="0"/>
              </a:rPr>
              <a:t>Jeweils zwei Tablets pro Schülergruppe.</a:t>
            </a:r>
          </a:p>
          <a:p>
            <a:pPr>
              <a:spcBef>
                <a:spcPts val="450"/>
              </a:spcBef>
              <a:buClrTx/>
              <a:buFontTx/>
              <a:buNone/>
            </a:pPr>
            <a:r>
              <a:rPr lang="de-DE" altLang="de-DE" sz="1200">
                <a:latin typeface="Calibri" panose="020F0502020204030204" pitchFamily="34" charset="0"/>
              </a:rPr>
              <a:t>Während des Abspielens des Originalvideos wird Bild und Ton aufgenommen.</a:t>
            </a:r>
          </a:p>
          <a:p>
            <a:pPr>
              <a:spcBef>
                <a:spcPts val="450"/>
              </a:spcBef>
              <a:buClrTx/>
              <a:buFontTx/>
              <a:buNone/>
            </a:pPr>
            <a:r>
              <a:rPr lang="de-DE" altLang="de-DE" sz="1200">
                <a:latin typeface="Calibri" panose="020F0502020204030204" pitchFamily="34" charset="0"/>
              </a:rPr>
              <a:t>Mehrwerte:</a:t>
            </a:r>
          </a:p>
          <a:p>
            <a:pPr>
              <a:spcBef>
                <a:spcPts val="450"/>
              </a:spcBef>
              <a:buFont typeface="Calibri" panose="020F0502020204030204" pitchFamily="34" charset="0"/>
              <a:buChar char="•"/>
            </a:pPr>
            <a:r>
              <a:rPr lang="de-DE" altLang="de-DE" sz="1200">
                <a:latin typeface="Calibri" panose="020F0502020204030204" pitchFamily="34" charset="0"/>
              </a:rPr>
              <a:t>Multimediale Produktion ohne viel Aufwand!</a:t>
            </a:r>
          </a:p>
          <a:p>
            <a:pPr>
              <a:spcBef>
                <a:spcPts val="450"/>
              </a:spcBef>
              <a:buFont typeface="Calibri" panose="020F0502020204030204" pitchFamily="34" charset="0"/>
              <a:buChar char="•"/>
            </a:pPr>
            <a:r>
              <a:rPr lang="de-DE" altLang="de-DE" sz="1200">
                <a:latin typeface="Calibri" panose="020F0502020204030204" pitchFamily="34" charset="0"/>
              </a:rPr>
              <a:t>Kaum Anleitung nötig!</a:t>
            </a:r>
          </a:p>
          <a:p>
            <a:pPr>
              <a:spcBef>
                <a:spcPts val="450"/>
              </a:spcBef>
              <a:buFont typeface="Calibri" panose="020F0502020204030204" pitchFamily="34" charset="0"/>
              <a:buChar char="•"/>
            </a:pPr>
            <a:r>
              <a:rPr lang="de-DE" altLang="de-DE" sz="1200">
                <a:latin typeface="Calibri" panose="020F0502020204030204" pitchFamily="34" charset="0"/>
              </a:rPr>
              <a:t>SuS schaffen eine echtes Produkt</a:t>
            </a:r>
          </a:p>
          <a:p>
            <a:pPr>
              <a:spcBef>
                <a:spcPts val="450"/>
              </a:spcBef>
              <a:buFont typeface="Calibri" panose="020F0502020204030204" pitchFamily="34" charset="0"/>
              <a:buChar char="•"/>
            </a:pPr>
            <a:r>
              <a:rPr lang="de-DE" altLang="de-DE" sz="1200">
                <a:latin typeface="Calibri" panose="020F0502020204030204" pitchFamily="34" charset="0"/>
              </a:rPr>
              <a:t>Prinzipen werden erkannt und verinnerlicht</a:t>
            </a:r>
          </a:p>
          <a:p>
            <a:pPr>
              <a:spcBef>
                <a:spcPts val="450"/>
              </a:spcBef>
              <a:buFont typeface="Calibri" panose="020F0502020204030204" pitchFamily="34" charset="0"/>
              <a:buChar char="•"/>
            </a:pPr>
            <a:r>
              <a:rPr lang="de-DE" altLang="de-DE" sz="1200">
                <a:latin typeface="Calibri" panose="020F0502020204030204" pitchFamily="34" charset="0"/>
              </a:rPr>
              <a:t>Differenzierung leicht umsetzbar</a:t>
            </a:r>
          </a:p>
          <a:p>
            <a:pPr>
              <a:spcBef>
                <a:spcPts val="450"/>
              </a:spcBef>
              <a:buFont typeface="Calibri" panose="020F0502020204030204" pitchFamily="34" charset="0"/>
              <a:buChar char="•"/>
            </a:pPr>
            <a:r>
              <a:rPr lang="de-DE" altLang="de-DE" sz="1200">
                <a:latin typeface="Calibri" panose="020F0502020204030204" pitchFamily="34" charset="0"/>
              </a:rPr>
              <a:t>Selbstkorrektur durch sofortiges Feedback</a:t>
            </a: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p:txBody>
      </p:sp>
      <p:sp>
        <p:nvSpPr>
          <p:cNvPr id="60420" name="Text Box 4"/>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8E0BF6CD-11EC-439B-BBAB-41771AB7ADD0}" type="slidenum">
              <a:rPr lang="de-DE" altLang="de-DE" sz="1200"/>
              <a:pPr algn="r">
                <a:buClrTx/>
                <a:buFontTx/>
                <a:buNone/>
              </a:pPr>
              <a:t>11</a:t>
            </a:fld>
            <a:endParaRPr lang="de-DE" altLang="de-DE" sz="1200"/>
          </a:p>
        </p:txBody>
      </p:sp>
    </p:spTree>
    <p:extLst>
      <p:ext uri="{BB962C8B-B14F-4D97-AF65-F5344CB8AC3E}">
        <p14:creationId xmlns:p14="http://schemas.microsoft.com/office/powerpoint/2010/main" val="4904021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89975851-8A30-4D54-9789-28D065A848DD}" type="slidenum">
              <a:rPr lang="de-DE" altLang="de-DE"/>
              <a:pPr/>
              <a:t>12</a:t>
            </a:fld>
            <a:endParaRPr lang="de-DE" altLang="de-DE"/>
          </a:p>
        </p:txBody>
      </p:sp>
      <p:sp>
        <p:nvSpPr>
          <p:cNvPr id="61441"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4D4C5150-D51C-42A4-806D-2BFCE8D538FF}" type="slidenum">
              <a:rPr lang="de-DE" altLang="de-DE" sz="1200">
                <a:latin typeface="Calibri" panose="020F0502020204030204" pitchFamily="34" charset="0"/>
              </a:rPr>
              <a:pPr algn="r">
                <a:buClrTx/>
                <a:buFontTx/>
                <a:buNone/>
              </a:pPr>
              <a:t>12</a:t>
            </a:fld>
            <a:endParaRPr lang="de-DE" altLang="de-DE" sz="1200">
              <a:latin typeface="Calibri" panose="020F0502020204030204" pitchFamily="34" charset="0"/>
            </a:endParaRPr>
          </a:p>
        </p:txBody>
      </p:sp>
      <p:sp>
        <p:nvSpPr>
          <p:cNvPr id="61442" name="Rectangle 2"/>
          <p:cNvSpPr txBox="1">
            <a:spLocks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43"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40374148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79F6B14D-671C-427E-BAE0-8E1FF84AF8F0}" type="slidenum">
              <a:rPr lang="de-DE" altLang="de-DE"/>
              <a:pPr/>
              <a:t>13</a:t>
            </a:fld>
            <a:endParaRPr lang="de-DE" altLang="de-DE"/>
          </a:p>
        </p:txBody>
      </p:sp>
      <p:sp>
        <p:nvSpPr>
          <p:cNvPr id="62465" name="Rectangle 1"/>
          <p:cNvSpPr txBox="1">
            <a:spLocks noChangeArrowheads="1"/>
          </p:cNvSpPr>
          <p:nvPr>
            <p:ph type="sldImg"/>
          </p:nvPr>
        </p:nvSpPr>
        <p:spPr bwMode="auto">
          <a:xfrm>
            <a:off x="381000" y="685800"/>
            <a:ext cx="6094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2466" name="Text Box 2"/>
          <p:cNvSpPr txBox="1">
            <a:spLocks noChangeArrowheads="1"/>
          </p:cNvSpPr>
          <p:nvPr/>
        </p:nvSpPr>
        <p:spPr bwMode="auto">
          <a:xfrm>
            <a:off x="685800" y="4343400"/>
            <a:ext cx="5484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b="1">
                <a:latin typeface="Calibri" panose="020F0502020204030204" pitchFamily="34" charset="0"/>
              </a:rPr>
              <a:t>Auf LearningApps.org kann man verschiedenste  Online-Übungen entwerfen oder zu allen Fächern finden.</a:t>
            </a:r>
          </a:p>
          <a:p>
            <a:pPr>
              <a:spcBef>
                <a:spcPts val="450"/>
              </a:spcBef>
              <a:buClrTx/>
              <a:buFontTx/>
              <a:buNone/>
            </a:pPr>
            <a:r>
              <a:rPr lang="de-DE" altLang="de-DE" sz="1200" b="1">
                <a:latin typeface="Calibri" panose="020F0502020204030204" pitchFamily="34" charset="0"/>
              </a:rPr>
              <a:t>Die Ergebnissicherung durch einen Screenshot kann auch zur Vorbereitung der Klassenarbeit ausgedruckt werden.</a:t>
            </a:r>
          </a:p>
        </p:txBody>
      </p:sp>
      <p:sp>
        <p:nvSpPr>
          <p:cNvPr id="62467" name="Text Box 3"/>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A4052E7F-5A8E-4EFE-B9A1-C7EE935ABEAD}" type="slidenum">
              <a:rPr lang="de-DE" altLang="de-DE" sz="1200">
                <a:latin typeface="Calibri" panose="020F0502020204030204" pitchFamily="34" charset="0"/>
              </a:rPr>
              <a:pPr algn="r">
                <a:buClrTx/>
                <a:buFontTx/>
                <a:buNone/>
              </a:pPr>
              <a:t>13</a:t>
            </a:fld>
            <a:endParaRPr lang="de-DE" altLang="de-DE" sz="1200">
              <a:latin typeface="Calibri" panose="020F0502020204030204" pitchFamily="34" charset="0"/>
            </a:endParaRPr>
          </a:p>
        </p:txBody>
      </p:sp>
    </p:spTree>
    <p:extLst>
      <p:ext uri="{BB962C8B-B14F-4D97-AF65-F5344CB8AC3E}">
        <p14:creationId xmlns:p14="http://schemas.microsoft.com/office/powerpoint/2010/main" val="23612708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7A42759-65F1-4254-B1EA-22035658CD74}" type="slidenum">
              <a:rPr lang="de-DE" altLang="de-DE"/>
              <a:pPr/>
              <a:t>14</a:t>
            </a:fld>
            <a:endParaRPr lang="de-DE" altLang="de-DE"/>
          </a:p>
        </p:txBody>
      </p:sp>
      <p:sp>
        <p:nvSpPr>
          <p:cNvPr id="63489"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5878339E-DD97-4504-BCF5-AFADE20FCA3C}" type="slidenum">
              <a:rPr lang="de-DE" altLang="de-DE" sz="1200">
                <a:latin typeface="Calibri" panose="020F0502020204030204" pitchFamily="34" charset="0"/>
              </a:rPr>
              <a:pPr algn="r">
                <a:buClrTx/>
                <a:buFontTx/>
                <a:buNone/>
              </a:pPr>
              <a:t>14</a:t>
            </a:fld>
            <a:endParaRPr lang="de-DE" altLang="de-DE" sz="1200">
              <a:latin typeface="Calibri" panose="020F0502020204030204" pitchFamily="34" charset="0"/>
            </a:endParaRPr>
          </a:p>
        </p:txBody>
      </p:sp>
      <p:sp>
        <p:nvSpPr>
          <p:cNvPr id="63490" name="Rectangle 2"/>
          <p:cNvSpPr txBox="1">
            <a:spLocks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3491"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27623880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8"/>
          <p:cNvSpPr>
            <a:spLocks noGrp="1" noChangeArrowheads="1"/>
          </p:cNvSpPr>
          <p:nvPr>
            <p:ph type="sldNum"/>
          </p:nvPr>
        </p:nvSpPr>
        <p:spPr>
          <a:ln/>
        </p:spPr>
        <p:txBody>
          <a:bodyPr/>
          <a:lstStyle/>
          <a:p>
            <a:fld id="{776DF9EF-6C64-4C68-9A59-5777BA12341B}" type="slidenum">
              <a:rPr lang="de-DE" altLang="de-DE"/>
              <a:pPr/>
              <a:t>15</a:t>
            </a:fld>
            <a:endParaRPr lang="de-DE" altLang="de-DE"/>
          </a:p>
        </p:txBody>
      </p:sp>
      <p:sp>
        <p:nvSpPr>
          <p:cNvPr id="64513"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82668B0B-547A-4279-83FB-256050A8888E}" type="slidenum">
              <a:rPr lang="de-DE" altLang="de-DE" sz="1200">
                <a:latin typeface="Calibri" panose="020F0502020204030204" pitchFamily="34" charset="0"/>
              </a:rPr>
              <a:pPr algn="r">
                <a:buClrTx/>
                <a:buFontTx/>
                <a:buNone/>
              </a:pPr>
              <a:t>15</a:t>
            </a:fld>
            <a:endParaRPr lang="de-DE" altLang="de-DE" sz="1200">
              <a:latin typeface="Calibri" panose="020F0502020204030204" pitchFamily="34" charset="0"/>
            </a:endParaRPr>
          </a:p>
        </p:txBody>
      </p:sp>
      <p:sp>
        <p:nvSpPr>
          <p:cNvPr id="64514" name="Rectangle 2"/>
          <p:cNvSpPr txBox="1">
            <a:spLocks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4515"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latin typeface="Calibri" panose="020F0502020204030204" pitchFamily="34" charset="0"/>
              </a:rPr>
              <a:t>Ein kurzer Ausschnitt eines Musikvideos soll durch die Schüler in Choreografie und Rhythmik nachgeahmt werden.</a:t>
            </a:r>
          </a:p>
          <a:p>
            <a:pPr>
              <a:spcBef>
                <a:spcPts val="450"/>
              </a:spcBef>
              <a:buClrTx/>
              <a:buFontTx/>
              <a:buNone/>
            </a:pPr>
            <a:r>
              <a:rPr lang="de-DE" altLang="de-DE" sz="1200">
                <a:latin typeface="Calibri" panose="020F0502020204030204" pitchFamily="34" charset="0"/>
              </a:rPr>
              <a:t>Jeweils zwei Tablets pro Schülergruppe.</a:t>
            </a:r>
          </a:p>
          <a:p>
            <a:pPr>
              <a:spcBef>
                <a:spcPts val="450"/>
              </a:spcBef>
              <a:buClrTx/>
              <a:buFontTx/>
              <a:buNone/>
            </a:pPr>
            <a:r>
              <a:rPr lang="de-DE" altLang="de-DE" sz="1200">
                <a:latin typeface="Calibri" panose="020F0502020204030204" pitchFamily="34" charset="0"/>
              </a:rPr>
              <a:t>Während des Abspielens des Originalvideos wird Bild und Ton aufgenommen.</a:t>
            </a:r>
          </a:p>
          <a:p>
            <a:pPr>
              <a:spcBef>
                <a:spcPts val="450"/>
              </a:spcBef>
              <a:buClrTx/>
              <a:buFontTx/>
              <a:buNone/>
            </a:pPr>
            <a:r>
              <a:rPr lang="de-DE" altLang="de-DE" sz="1200">
                <a:latin typeface="Calibri" panose="020F0502020204030204" pitchFamily="34" charset="0"/>
              </a:rPr>
              <a:t>Mehrwerte:</a:t>
            </a:r>
          </a:p>
          <a:p>
            <a:pPr>
              <a:spcBef>
                <a:spcPts val="450"/>
              </a:spcBef>
              <a:buFont typeface="Calibri" panose="020F0502020204030204" pitchFamily="34" charset="0"/>
              <a:buChar char="•"/>
            </a:pPr>
            <a:r>
              <a:rPr lang="de-DE" altLang="de-DE" sz="1200">
                <a:latin typeface="Calibri" panose="020F0502020204030204" pitchFamily="34" charset="0"/>
              </a:rPr>
              <a:t>Multimediale Produktion ohne viel Aufwand!</a:t>
            </a:r>
          </a:p>
          <a:p>
            <a:pPr>
              <a:spcBef>
                <a:spcPts val="450"/>
              </a:spcBef>
              <a:buFont typeface="Calibri" panose="020F0502020204030204" pitchFamily="34" charset="0"/>
              <a:buChar char="•"/>
            </a:pPr>
            <a:r>
              <a:rPr lang="de-DE" altLang="de-DE" sz="1200">
                <a:latin typeface="Calibri" panose="020F0502020204030204" pitchFamily="34" charset="0"/>
              </a:rPr>
              <a:t>Kaum Anleitung nötig!</a:t>
            </a:r>
          </a:p>
          <a:p>
            <a:pPr>
              <a:spcBef>
                <a:spcPts val="450"/>
              </a:spcBef>
              <a:buFont typeface="Calibri" panose="020F0502020204030204" pitchFamily="34" charset="0"/>
              <a:buChar char="•"/>
            </a:pPr>
            <a:r>
              <a:rPr lang="de-DE" altLang="de-DE" sz="1200">
                <a:latin typeface="Calibri" panose="020F0502020204030204" pitchFamily="34" charset="0"/>
              </a:rPr>
              <a:t>SuS schaffen eine echtes Produkt</a:t>
            </a:r>
          </a:p>
          <a:p>
            <a:pPr>
              <a:spcBef>
                <a:spcPts val="450"/>
              </a:spcBef>
              <a:buFont typeface="Calibri" panose="020F0502020204030204" pitchFamily="34" charset="0"/>
              <a:buChar char="•"/>
            </a:pPr>
            <a:r>
              <a:rPr lang="de-DE" altLang="de-DE" sz="1200">
                <a:latin typeface="Calibri" panose="020F0502020204030204" pitchFamily="34" charset="0"/>
              </a:rPr>
              <a:t>Prinzipen werden erkannt und verinnerlicht</a:t>
            </a:r>
          </a:p>
          <a:p>
            <a:pPr>
              <a:spcBef>
                <a:spcPts val="450"/>
              </a:spcBef>
              <a:buFont typeface="Calibri" panose="020F0502020204030204" pitchFamily="34" charset="0"/>
              <a:buChar char="•"/>
            </a:pPr>
            <a:r>
              <a:rPr lang="de-DE" altLang="de-DE" sz="1200">
                <a:latin typeface="Calibri" panose="020F0502020204030204" pitchFamily="34" charset="0"/>
              </a:rPr>
              <a:t>Differenzierung leicht umsetzbar</a:t>
            </a:r>
          </a:p>
          <a:p>
            <a:pPr>
              <a:spcBef>
                <a:spcPts val="450"/>
              </a:spcBef>
              <a:buFont typeface="Calibri" panose="020F0502020204030204" pitchFamily="34" charset="0"/>
              <a:buChar char="•"/>
            </a:pPr>
            <a:r>
              <a:rPr lang="de-DE" altLang="de-DE" sz="1200">
                <a:latin typeface="Calibri" panose="020F0502020204030204" pitchFamily="34" charset="0"/>
              </a:rPr>
              <a:t>Selbstkorrektur durch sofortiges Feedback</a:t>
            </a: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p:txBody>
      </p:sp>
      <p:sp>
        <p:nvSpPr>
          <p:cNvPr id="64516" name="Text Box 4"/>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966DED45-7FF9-426F-951F-454E9DBEBCDD}" type="slidenum">
              <a:rPr lang="de-DE" altLang="de-DE" sz="1200"/>
              <a:pPr algn="r">
                <a:buClrTx/>
                <a:buFontTx/>
                <a:buNone/>
              </a:pPr>
              <a:t>15</a:t>
            </a:fld>
            <a:endParaRPr lang="de-DE" altLang="de-DE" sz="1200"/>
          </a:p>
        </p:txBody>
      </p:sp>
      <p:sp>
        <p:nvSpPr>
          <p:cNvPr id="64517" name="Text Box 5"/>
          <p:cNvSpPr txBox="1">
            <a:spLocks noChangeArrowheads="1"/>
          </p:cNvSpPr>
          <p:nvPr/>
        </p:nvSpPr>
        <p:spPr bwMode="auto">
          <a:xfrm>
            <a:off x="685800" y="4343400"/>
            <a:ext cx="5484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latin typeface="Times New Roman" panose="02020603050405020304" pitchFamily="18" charset="0"/>
              </a:rPr>
              <a:t>Unterrichtliches Arbeiten und Lernen wird durch E-Books multimedial erweitert und bekommt so eine neue Dimension. Durch Video- und Audioelemente sowie Fotografien und handschriftlichen Text können Inhalte multimedial aufbereitet, Dokumente überarbeitet und dokumentiert werden. </a:t>
            </a:r>
          </a:p>
        </p:txBody>
      </p:sp>
    </p:spTree>
    <p:extLst>
      <p:ext uri="{BB962C8B-B14F-4D97-AF65-F5344CB8AC3E}">
        <p14:creationId xmlns:p14="http://schemas.microsoft.com/office/powerpoint/2010/main" val="11324272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EE1A4947-9964-4F59-92D8-177D23E05F53}" type="slidenum">
              <a:rPr lang="de-DE" altLang="de-DE"/>
              <a:pPr/>
              <a:t>16</a:t>
            </a:fld>
            <a:endParaRPr lang="de-DE" altLang="de-DE"/>
          </a:p>
        </p:txBody>
      </p:sp>
      <p:sp>
        <p:nvSpPr>
          <p:cNvPr id="65537"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B0A268AF-09F4-44E1-9F5F-37D5F663E6C8}" type="slidenum">
              <a:rPr lang="de-DE" altLang="de-DE" sz="1200">
                <a:latin typeface="Calibri" panose="020F0502020204030204" pitchFamily="34" charset="0"/>
              </a:rPr>
              <a:pPr algn="r">
                <a:buClrTx/>
                <a:buFontTx/>
                <a:buNone/>
              </a:pPr>
              <a:t>16</a:t>
            </a:fld>
            <a:endParaRPr lang="de-DE" altLang="de-DE" sz="1200">
              <a:latin typeface="Calibri" panose="020F0502020204030204" pitchFamily="34" charset="0"/>
            </a:endParaRPr>
          </a:p>
        </p:txBody>
      </p:sp>
      <p:sp>
        <p:nvSpPr>
          <p:cNvPr id="65538" name="Rectangle 2"/>
          <p:cNvSpPr txBox="1">
            <a:spLocks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5539"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39650615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8"/>
          <p:cNvSpPr>
            <a:spLocks noGrp="1" noChangeArrowheads="1"/>
          </p:cNvSpPr>
          <p:nvPr>
            <p:ph type="sldNum"/>
          </p:nvPr>
        </p:nvSpPr>
        <p:spPr>
          <a:ln/>
        </p:spPr>
        <p:txBody>
          <a:bodyPr/>
          <a:lstStyle/>
          <a:p>
            <a:fld id="{7B399717-F403-430B-8C6E-23316E4EEB02}" type="slidenum">
              <a:rPr lang="de-DE" altLang="de-DE"/>
              <a:pPr/>
              <a:t>17</a:t>
            </a:fld>
            <a:endParaRPr lang="de-DE" altLang="de-DE"/>
          </a:p>
        </p:txBody>
      </p:sp>
      <p:sp>
        <p:nvSpPr>
          <p:cNvPr id="66561"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4E640020-4912-43C9-8204-73CEA8D5DCCF}" type="slidenum">
              <a:rPr lang="de-DE" altLang="de-DE" sz="1200">
                <a:latin typeface="Calibri" panose="020F0502020204030204" pitchFamily="34" charset="0"/>
              </a:rPr>
              <a:pPr algn="r">
                <a:buClrTx/>
                <a:buFontTx/>
                <a:buNone/>
              </a:pPr>
              <a:t>17</a:t>
            </a:fld>
            <a:endParaRPr lang="de-DE" altLang="de-DE" sz="1200">
              <a:latin typeface="Calibri" panose="020F0502020204030204" pitchFamily="34" charset="0"/>
            </a:endParaRPr>
          </a:p>
        </p:txBody>
      </p:sp>
      <p:sp>
        <p:nvSpPr>
          <p:cNvPr id="66562" name="Rectangle 2"/>
          <p:cNvSpPr txBox="1">
            <a:spLocks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6563"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latin typeface="Calibri" panose="020F0502020204030204" pitchFamily="34" charset="0"/>
              </a:rPr>
              <a:t>Ein kurzer Ausschnitt eines Musikvideos soll durch die Schüler in Choreografie und Rhythmik nachgeahmt werden.</a:t>
            </a:r>
          </a:p>
          <a:p>
            <a:pPr>
              <a:spcBef>
                <a:spcPts val="450"/>
              </a:spcBef>
              <a:buClrTx/>
              <a:buFontTx/>
              <a:buNone/>
            </a:pPr>
            <a:r>
              <a:rPr lang="de-DE" altLang="de-DE" sz="1200">
                <a:latin typeface="Calibri" panose="020F0502020204030204" pitchFamily="34" charset="0"/>
              </a:rPr>
              <a:t>Jeweils zwei Tablets pro Schülergruppe.</a:t>
            </a:r>
          </a:p>
          <a:p>
            <a:pPr>
              <a:spcBef>
                <a:spcPts val="450"/>
              </a:spcBef>
              <a:buClrTx/>
              <a:buFontTx/>
              <a:buNone/>
            </a:pPr>
            <a:r>
              <a:rPr lang="de-DE" altLang="de-DE" sz="1200">
                <a:latin typeface="Calibri" panose="020F0502020204030204" pitchFamily="34" charset="0"/>
              </a:rPr>
              <a:t>Während des Abspielens des Originalvideos wird Bild und Ton aufgenommen.</a:t>
            </a:r>
          </a:p>
          <a:p>
            <a:pPr>
              <a:spcBef>
                <a:spcPts val="450"/>
              </a:spcBef>
              <a:buClrTx/>
              <a:buFontTx/>
              <a:buNone/>
            </a:pPr>
            <a:r>
              <a:rPr lang="de-DE" altLang="de-DE" sz="1200">
                <a:latin typeface="Calibri" panose="020F0502020204030204" pitchFamily="34" charset="0"/>
              </a:rPr>
              <a:t>Mehrwerte:</a:t>
            </a:r>
          </a:p>
          <a:p>
            <a:pPr>
              <a:spcBef>
                <a:spcPts val="450"/>
              </a:spcBef>
              <a:buFont typeface="Calibri" panose="020F0502020204030204" pitchFamily="34" charset="0"/>
              <a:buChar char="•"/>
            </a:pPr>
            <a:r>
              <a:rPr lang="de-DE" altLang="de-DE" sz="1200">
                <a:latin typeface="Calibri" panose="020F0502020204030204" pitchFamily="34" charset="0"/>
              </a:rPr>
              <a:t>Multimediale Produktion ohne viel Aufwand!</a:t>
            </a:r>
          </a:p>
          <a:p>
            <a:pPr>
              <a:spcBef>
                <a:spcPts val="450"/>
              </a:spcBef>
              <a:buFont typeface="Calibri" panose="020F0502020204030204" pitchFamily="34" charset="0"/>
              <a:buChar char="•"/>
            </a:pPr>
            <a:r>
              <a:rPr lang="de-DE" altLang="de-DE" sz="1200">
                <a:latin typeface="Calibri" panose="020F0502020204030204" pitchFamily="34" charset="0"/>
              </a:rPr>
              <a:t>Kaum Anleitung nötig!</a:t>
            </a:r>
          </a:p>
          <a:p>
            <a:pPr>
              <a:spcBef>
                <a:spcPts val="450"/>
              </a:spcBef>
              <a:buFont typeface="Calibri" panose="020F0502020204030204" pitchFamily="34" charset="0"/>
              <a:buChar char="•"/>
            </a:pPr>
            <a:r>
              <a:rPr lang="de-DE" altLang="de-DE" sz="1200">
                <a:latin typeface="Calibri" panose="020F0502020204030204" pitchFamily="34" charset="0"/>
              </a:rPr>
              <a:t>SuS schaffen eine echtes Produkt</a:t>
            </a:r>
          </a:p>
          <a:p>
            <a:pPr>
              <a:spcBef>
                <a:spcPts val="450"/>
              </a:spcBef>
              <a:buFont typeface="Calibri" panose="020F0502020204030204" pitchFamily="34" charset="0"/>
              <a:buChar char="•"/>
            </a:pPr>
            <a:r>
              <a:rPr lang="de-DE" altLang="de-DE" sz="1200">
                <a:latin typeface="Calibri" panose="020F0502020204030204" pitchFamily="34" charset="0"/>
              </a:rPr>
              <a:t>Prinzipen werden erkannt und verinnerlicht</a:t>
            </a:r>
          </a:p>
          <a:p>
            <a:pPr>
              <a:spcBef>
                <a:spcPts val="450"/>
              </a:spcBef>
              <a:buFont typeface="Calibri" panose="020F0502020204030204" pitchFamily="34" charset="0"/>
              <a:buChar char="•"/>
            </a:pPr>
            <a:r>
              <a:rPr lang="de-DE" altLang="de-DE" sz="1200">
                <a:latin typeface="Calibri" panose="020F0502020204030204" pitchFamily="34" charset="0"/>
              </a:rPr>
              <a:t>Differenzierung leicht umsetzbar</a:t>
            </a:r>
          </a:p>
          <a:p>
            <a:pPr>
              <a:spcBef>
                <a:spcPts val="450"/>
              </a:spcBef>
              <a:buFont typeface="Calibri" panose="020F0502020204030204" pitchFamily="34" charset="0"/>
              <a:buChar char="•"/>
            </a:pPr>
            <a:r>
              <a:rPr lang="de-DE" altLang="de-DE" sz="1200">
                <a:latin typeface="Calibri" panose="020F0502020204030204" pitchFamily="34" charset="0"/>
              </a:rPr>
              <a:t>Selbstkorrektur durch sofortiges Feedback</a:t>
            </a: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p:txBody>
      </p:sp>
      <p:sp>
        <p:nvSpPr>
          <p:cNvPr id="66564" name="Text Box 4"/>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6233C842-14B6-4FCE-B085-AFD3E2650503}" type="slidenum">
              <a:rPr lang="de-DE" altLang="de-DE" sz="1200"/>
              <a:pPr algn="r">
                <a:buClrTx/>
                <a:buFontTx/>
                <a:buNone/>
              </a:pPr>
              <a:t>17</a:t>
            </a:fld>
            <a:endParaRPr lang="de-DE" altLang="de-DE" sz="1200"/>
          </a:p>
        </p:txBody>
      </p:sp>
      <p:sp>
        <p:nvSpPr>
          <p:cNvPr id="66565" name="Text Box 5"/>
          <p:cNvSpPr txBox="1">
            <a:spLocks noChangeArrowheads="1"/>
          </p:cNvSpPr>
          <p:nvPr/>
        </p:nvSpPr>
        <p:spPr bwMode="auto">
          <a:xfrm>
            <a:off x="685800" y="4343400"/>
            <a:ext cx="5484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latin typeface="Times New Roman" panose="02020603050405020304" pitchFamily="18" charset="0"/>
              </a:rPr>
              <a:t>Beim Feedbacktool Plickers können die SuS mit (ausgedruckten) QR-Code ähnlichen Karten, die mithilfe der Plickers-App gescannt werden, abstimmen. So sind sekundenschnelle Auswertungen von Multiple-Choice-Fragen möglich. Nach Erstellen eines Accounts auf www.plickers.com kann die App durch den Lehrer auf einem Smartphone oder Tablet genutzt werden.</a:t>
            </a:r>
          </a:p>
          <a:p>
            <a:pPr>
              <a:spcBef>
                <a:spcPts val="450"/>
              </a:spcBef>
              <a:buClrTx/>
              <a:buFontTx/>
              <a:buNone/>
            </a:pPr>
            <a:r>
              <a:rPr lang="de-DE" altLang="de-DE" sz="1200">
                <a:latin typeface="Times New Roman" panose="02020603050405020304" pitchFamily="18" charset="0"/>
              </a:rPr>
              <a:t>Da die Codes durchnummeriert sind, lassen sich den Karten jeweils einzelne SchülerInnen zuordnen. Beim Scannen erscheint dann im Scan-Bildschirm neben dem Code der entsprechende Schülername und der jeweilige Antwortbuchstabe.</a:t>
            </a:r>
          </a:p>
          <a:p>
            <a:pPr>
              <a:spcBef>
                <a:spcPts val="450"/>
              </a:spcBef>
              <a:buClrTx/>
              <a:buFontTx/>
              <a:buNone/>
            </a:pPr>
            <a:r>
              <a:rPr lang="de-DE" altLang="de-DE" sz="1200">
                <a:latin typeface="Times New Roman" panose="02020603050405020304" pitchFamily="18" charset="0"/>
              </a:rPr>
              <a:t>Eine Manipulation der Umfrage durch Kartentausch ist dadurch quasi ausgeschlossen.</a:t>
            </a:r>
          </a:p>
          <a:p>
            <a:pPr>
              <a:spcBef>
                <a:spcPts val="450"/>
              </a:spcBef>
              <a:buClrTx/>
              <a:buFontTx/>
              <a:buNone/>
            </a:pPr>
            <a:r>
              <a:rPr lang="de-DE" altLang="de-DE" sz="1200">
                <a:latin typeface="Times New Roman" panose="02020603050405020304" pitchFamily="18" charset="0"/>
              </a:rPr>
              <a:t>Die Auswertung kann entweder („offline“) auf dem Smartphone oder per „Liveview“ über die Website von Plickers erfolgen.</a:t>
            </a:r>
          </a:p>
          <a:p>
            <a:pPr>
              <a:spcBef>
                <a:spcPts val="450"/>
              </a:spcBef>
              <a:buClrTx/>
              <a:buFontTx/>
              <a:buNone/>
            </a:pPr>
            <a:endParaRPr lang="de-DE" altLang="de-DE" sz="1200">
              <a:solidFill>
                <a:srgbClr val="FFFFFF"/>
              </a:solidFill>
              <a:latin typeface="Times New Roman" panose="02020603050405020304" pitchFamily="18" charset="0"/>
            </a:endParaRPr>
          </a:p>
          <a:p>
            <a:pPr>
              <a:spcBef>
                <a:spcPts val="450"/>
              </a:spcBef>
              <a:buClrTx/>
              <a:buFontTx/>
              <a:buNone/>
            </a:pPr>
            <a:r>
              <a:rPr lang="de-DE" altLang="de-DE" sz="1200">
                <a:solidFill>
                  <a:srgbClr val="FFFFFF"/>
                </a:solidFill>
                <a:latin typeface="Times New Roman" panose="02020603050405020304" pitchFamily="18" charset="0"/>
              </a:rPr>
              <a:t>Vorteile von Plickers:</a:t>
            </a:r>
          </a:p>
          <a:p>
            <a:pPr>
              <a:spcBef>
                <a:spcPts val="413"/>
              </a:spcBef>
              <a:buClrTx/>
              <a:buFontTx/>
              <a:buNone/>
            </a:pPr>
            <a:endParaRPr lang="de-DE" altLang="de-DE" sz="1100">
              <a:solidFill>
                <a:srgbClr val="FFFFFF"/>
              </a:solidFill>
              <a:latin typeface="Times New Roman" panose="02020603050405020304" pitchFamily="18" charset="0"/>
            </a:endParaRPr>
          </a:p>
          <a:p>
            <a:pPr>
              <a:spcBef>
                <a:spcPts val="450"/>
              </a:spcBef>
              <a:buClr>
                <a:srgbClr val="FFFFFF"/>
              </a:buClr>
              <a:buFont typeface="Arial" panose="020B0604020202020204" pitchFamily="34" charset="0"/>
              <a:buChar char="•"/>
            </a:pPr>
            <a:r>
              <a:rPr lang="de-DE" altLang="de-DE" sz="1200">
                <a:solidFill>
                  <a:srgbClr val="FFFFFF"/>
                </a:solidFill>
                <a:latin typeface="Times New Roman" panose="02020603050405020304" pitchFamily="18" charset="0"/>
              </a:rPr>
              <a:t>Ohne Tablets möglich</a:t>
            </a:r>
          </a:p>
          <a:p>
            <a:pPr>
              <a:spcBef>
                <a:spcPts val="450"/>
              </a:spcBef>
              <a:buClr>
                <a:srgbClr val="FFFFFF"/>
              </a:buClr>
              <a:buFont typeface="Arial" panose="020B0604020202020204" pitchFamily="34" charset="0"/>
              <a:buChar char="•"/>
            </a:pPr>
            <a:r>
              <a:rPr lang="de-DE" altLang="de-DE" sz="1200">
                <a:solidFill>
                  <a:srgbClr val="FFFFFF"/>
                </a:solidFill>
                <a:latin typeface="Times New Roman" panose="02020603050405020304" pitchFamily="18" charset="0"/>
              </a:rPr>
              <a:t>Keine Täuschungsmöglichkeiten bei direkter Zuordnung der Codes</a:t>
            </a:r>
          </a:p>
          <a:p>
            <a:pPr>
              <a:spcBef>
                <a:spcPts val="450"/>
              </a:spcBef>
              <a:buClr>
                <a:srgbClr val="FFFFFF"/>
              </a:buClr>
              <a:buFont typeface="Arial" panose="020B0604020202020204" pitchFamily="34" charset="0"/>
              <a:buChar char="•"/>
            </a:pPr>
            <a:r>
              <a:rPr lang="de-DE" altLang="de-DE" sz="1200">
                <a:solidFill>
                  <a:srgbClr val="FFFFFF"/>
                </a:solidFill>
                <a:latin typeface="Times New Roman" panose="02020603050405020304" pitchFamily="18" charset="0"/>
              </a:rPr>
              <a:t>Viele Umfragen in kürzester Zeit möglich</a:t>
            </a:r>
          </a:p>
          <a:p>
            <a:pPr>
              <a:spcBef>
                <a:spcPts val="450"/>
              </a:spcBef>
              <a:buClr>
                <a:srgbClr val="FFFFFF"/>
              </a:buClr>
              <a:buFont typeface="Arial" panose="020B0604020202020204" pitchFamily="34" charset="0"/>
              <a:buChar char="•"/>
            </a:pPr>
            <a:r>
              <a:rPr lang="de-DE" altLang="de-DE" sz="1200">
                <a:solidFill>
                  <a:srgbClr val="FFFFFF"/>
                </a:solidFill>
                <a:latin typeface="Times New Roman" panose="02020603050405020304" pitchFamily="18" charset="0"/>
              </a:rPr>
              <a:t>Gutes „Diagnosetool“</a:t>
            </a:r>
          </a:p>
          <a:p>
            <a:pPr>
              <a:spcBef>
                <a:spcPts val="450"/>
              </a:spcBef>
              <a:buClr>
                <a:srgbClr val="FFFFFF"/>
              </a:buClr>
              <a:buFont typeface="Arial" panose="020B0604020202020204" pitchFamily="34" charset="0"/>
              <a:buChar char="•"/>
            </a:pPr>
            <a:r>
              <a:rPr lang="de-DE" altLang="de-DE" sz="1200">
                <a:solidFill>
                  <a:srgbClr val="FFFFFF"/>
                </a:solidFill>
                <a:latin typeface="Times New Roman" panose="02020603050405020304" pitchFamily="18" charset="0"/>
              </a:rPr>
              <a:t>Motivierend gerade bei jüngeren Schülerinnen und Schüler</a:t>
            </a:r>
          </a:p>
          <a:p>
            <a:pPr>
              <a:spcBef>
                <a:spcPts val="450"/>
              </a:spcBef>
              <a:buClrTx/>
              <a:buFontTx/>
              <a:buNone/>
            </a:pPr>
            <a:endParaRPr lang="de-DE" altLang="de-DE" sz="1200">
              <a:latin typeface="Times New Roman" panose="02020603050405020304" pitchFamily="18" charset="0"/>
            </a:endParaRPr>
          </a:p>
          <a:p>
            <a:pPr>
              <a:spcBef>
                <a:spcPts val="450"/>
              </a:spcBef>
              <a:buClrTx/>
              <a:buFontTx/>
              <a:buNone/>
            </a:pPr>
            <a:endParaRPr lang="de-DE" altLang="de-DE" sz="1200">
              <a:latin typeface="Times New Roman" panose="02020603050405020304" pitchFamily="18" charset="0"/>
            </a:endParaRPr>
          </a:p>
        </p:txBody>
      </p:sp>
    </p:spTree>
    <p:extLst>
      <p:ext uri="{BB962C8B-B14F-4D97-AF65-F5344CB8AC3E}">
        <p14:creationId xmlns:p14="http://schemas.microsoft.com/office/powerpoint/2010/main" val="31932046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8"/>
          <p:cNvSpPr>
            <a:spLocks noGrp="1" noChangeArrowheads="1"/>
          </p:cNvSpPr>
          <p:nvPr>
            <p:ph type="sldNum"/>
          </p:nvPr>
        </p:nvSpPr>
        <p:spPr>
          <a:ln/>
        </p:spPr>
        <p:txBody>
          <a:bodyPr/>
          <a:lstStyle/>
          <a:p>
            <a:fld id="{A6FF2C47-5FF7-49BC-8174-4FF0BDC44F0D}" type="slidenum">
              <a:rPr lang="de-DE" altLang="de-DE"/>
              <a:pPr/>
              <a:t>18</a:t>
            </a:fld>
            <a:endParaRPr lang="de-DE" altLang="de-DE"/>
          </a:p>
        </p:txBody>
      </p:sp>
      <p:sp>
        <p:nvSpPr>
          <p:cNvPr id="67585"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CFC8EB64-9F55-4861-B187-53BE15A3D000}" type="slidenum">
              <a:rPr lang="de-DE" altLang="de-DE" sz="1200">
                <a:latin typeface="Calibri" panose="020F0502020204030204" pitchFamily="34" charset="0"/>
              </a:rPr>
              <a:pPr algn="r">
                <a:buClrTx/>
                <a:buFontTx/>
                <a:buNone/>
              </a:pPr>
              <a:t>18</a:t>
            </a:fld>
            <a:endParaRPr lang="de-DE" altLang="de-DE" sz="1200">
              <a:latin typeface="Calibri" panose="020F0502020204030204" pitchFamily="34" charset="0"/>
            </a:endParaRPr>
          </a:p>
        </p:txBody>
      </p:sp>
      <p:sp>
        <p:nvSpPr>
          <p:cNvPr id="67586" name="Rectangle 2"/>
          <p:cNvSpPr txBox="1">
            <a:spLocks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87"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latin typeface="Calibri" panose="020F0502020204030204" pitchFamily="34" charset="0"/>
              </a:rPr>
              <a:t>Ein kurzer Ausschnitt eines Musikvideos soll durch die Schüler in Choreografie und Rhythmik nachgeahmt werden.</a:t>
            </a:r>
          </a:p>
          <a:p>
            <a:pPr>
              <a:spcBef>
                <a:spcPts val="450"/>
              </a:spcBef>
              <a:buClrTx/>
              <a:buFontTx/>
              <a:buNone/>
            </a:pPr>
            <a:r>
              <a:rPr lang="de-DE" altLang="de-DE" sz="1200">
                <a:latin typeface="Calibri" panose="020F0502020204030204" pitchFamily="34" charset="0"/>
              </a:rPr>
              <a:t>Jeweils zwei Tablets pro Schülergruppe.</a:t>
            </a:r>
          </a:p>
          <a:p>
            <a:pPr>
              <a:spcBef>
                <a:spcPts val="450"/>
              </a:spcBef>
              <a:buClrTx/>
              <a:buFontTx/>
              <a:buNone/>
            </a:pPr>
            <a:r>
              <a:rPr lang="de-DE" altLang="de-DE" sz="1200">
                <a:latin typeface="Calibri" panose="020F0502020204030204" pitchFamily="34" charset="0"/>
              </a:rPr>
              <a:t>Während des Abspielens des Originalvideos wird Bild und Ton aufgenommen.</a:t>
            </a:r>
          </a:p>
          <a:p>
            <a:pPr>
              <a:spcBef>
                <a:spcPts val="450"/>
              </a:spcBef>
              <a:buClrTx/>
              <a:buFontTx/>
              <a:buNone/>
            </a:pPr>
            <a:r>
              <a:rPr lang="de-DE" altLang="de-DE" sz="1200">
                <a:latin typeface="Calibri" panose="020F0502020204030204" pitchFamily="34" charset="0"/>
              </a:rPr>
              <a:t>Mehrwerte:</a:t>
            </a:r>
          </a:p>
          <a:p>
            <a:pPr>
              <a:spcBef>
                <a:spcPts val="450"/>
              </a:spcBef>
              <a:buFont typeface="Calibri" panose="020F0502020204030204" pitchFamily="34" charset="0"/>
              <a:buChar char="•"/>
            </a:pPr>
            <a:r>
              <a:rPr lang="de-DE" altLang="de-DE" sz="1200">
                <a:latin typeface="Calibri" panose="020F0502020204030204" pitchFamily="34" charset="0"/>
              </a:rPr>
              <a:t>Multimediale Produktion ohne viel Aufwand!</a:t>
            </a:r>
          </a:p>
          <a:p>
            <a:pPr>
              <a:spcBef>
                <a:spcPts val="450"/>
              </a:spcBef>
              <a:buFont typeface="Calibri" panose="020F0502020204030204" pitchFamily="34" charset="0"/>
              <a:buChar char="•"/>
            </a:pPr>
            <a:r>
              <a:rPr lang="de-DE" altLang="de-DE" sz="1200">
                <a:latin typeface="Calibri" panose="020F0502020204030204" pitchFamily="34" charset="0"/>
              </a:rPr>
              <a:t>Kaum Anleitung nötig!</a:t>
            </a:r>
          </a:p>
          <a:p>
            <a:pPr>
              <a:spcBef>
                <a:spcPts val="450"/>
              </a:spcBef>
              <a:buFont typeface="Calibri" panose="020F0502020204030204" pitchFamily="34" charset="0"/>
              <a:buChar char="•"/>
            </a:pPr>
            <a:r>
              <a:rPr lang="de-DE" altLang="de-DE" sz="1200">
                <a:latin typeface="Calibri" panose="020F0502020204030204" pitchFamily="34" charset="0"/>
              </a:rPr>
              <a:t>SuS schaffen eine echtes Produkt</a:t>
            </a:r>
          </a:p>
          <a:p>
            <a:pPr>
              <a:spcBef>
                <a:spcPts val="450"/>
              </a:spcBef>
              <a:buFont typeface="Calibri" panose="020F0502020204030204" pitchFamily="34" charset="0"/>
              <a:buChar char="•"/>
            </a:pPr>
            <a:r>
              <a:rPr lang="de-DE" altLang="de-DE" sz="1200">
                <a:latin typeface="Calibri" panose="020F0502020204030204" pitchFamily="34" charset="0"/>
              </a:rPr>
              <a:t>Prinzipen werden erkannt und verinnerlicht</a:t>
            </a:r>
          </a:p>
          <a:p>
            <a:pPr>
              <a:spcBef>
                <a:spcPts val="450"/>
              </a:spcBef>
              <a:buFont typeface="Calibri" panose="020F0502020204030204" pitchFamily="34" charset="0"/>
              <a:buChar char="•"/>
            </a:pPr>
            <a:r>
              <a:rPr lang="de-DE" altLang="de-DE" sz="1200">
                <a:latin typeface="Calibri" panose="020F0502020204030204" pitchFamily="34" charset="0"/>
              </a:rPr>
              <a:t>Differenzierung leicht umsetzbar</a:t>
            </a:r>
          </a:p>
          <a:p>
            <a:pPr>
              <a:spcBef>
                <a:spcPts val="450"/>
              </a:spcBef>
              <a:buFont typeface="Calibri" panose="020F0502020204030204" pitchFamily="34" charset="0"/>
              <a:buChar char="•"/>
            </a:pPr>
            <a:r>
              <a:rPr lang="de-DE" altLang="de-DE" sz="1200">
                <a:latin typeface="Calibri" panose="020F0502020204030204" pitchFamily="34" charset="0"/>
              </a:rPr>
              <a:t>Selbstkorrektur durch sofortiges Feedback</a:t>
            </a: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p:txBody>
      </p:sp>
      <p:sp>
        <p:nvSpPr>
          <p:cNvPr id="67588" name="Text Box 4"/>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F903F754-38E1-4DC5-879B-5CA427FA922C}" type="slidenum">
              <a:rPr lang="de-DE" altLang="de-DE" sz="1200"/>
              <a:pPr algn="r">
                <a:buClrTx/>
                <a:buFontTx/>
                <a:buNone/>
              </a:pPr>
              <a:t>18</a:t>
            </a:fld>
            <a:endParaRPr lang="de-DE" altLang="de-DE" sz="1200"/>
          </a:p>
        </p:txBody>
      </p:sp>
      <p:sp>
        <p:nvSpPr>
          <p:cNvPr id="67589" name="Text Box 5"/>
          <p:cNvSpPr txBox="1">
            <a:spLocks noChangeArrowheads="1"/>
          </p:cNvSpPr>
          <p:nvPr/>
        </p:nvSpPr>
        <p:spPr bwMode="auto">
          <a:xfrm>
            <a:off x="685800" y="4343400"/>
            <a:ext cx="5484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latin typeface="Times New Roman" panose="02020603050405020304" pitchFamily="18" charset="0"/>
              </a:rPr>
              <a:t>Beim Feedbacktool Plickers können die SuS mit (ausgedruckten) QR-Code ähnlichen Karten, die mithilfe der Plickers-App gescannt werden, abstimmen. So sind sekundenschnelle Auswertungen von Multiple-Choice-Fragen möglich. Nach Erstellen eines Accounts auf www.plickers.com kann die App durch den Lehrer auf einem Smartphone oder Tablet genutzt werden.</a:t>
            </a:r>
          </a:p>
          <a:p>
            <a:pPr>
              <a:spcBef>
                <a:spcPts val="450"/>
              </a:spcBef>
              <a:buClrTx/>
              <a:buFontTx/>
              <a:buNone/>
            </a:pPr>
            <a:r>
              <a:rPr lang="de-DE" altLang="de-DE" sz="1200">
                <a:latin typeface="Times New Roman" panose="02020603050405020304" pitchFamily="18" charset="0"/>
              </a:rPr>
              <a:t>Da die Codes durchnummeriert sind, lassen sich den Karten jeweils einzelne SchülerInnen zuordnen. Beim Scannen erscheint dann im Scan-Bildschirm neben dem Code der entsprechende Schülername und der jeweilige Antwortbuchstabe.</a:t>
            </a:r>
          </a:p>
          <a:p>
            <a:pPr>
              <a:spcBef>
                <a:spcPts val="450"/>
              </a:spcBef>
              <a:buClrTx/>
              <a:buFontTx/>
              <a:buNone/>
            </a:pPr>
            <a:r>
              <a:rPr lang="de-DE" altLang="de-DE" sz="1200">
                <a:latin typeface="Times New Roman" panose="02020603050405020304" pitchFamily="18" charset="0"/>
              </a:rPr>
              <a:t>Eine Manipulation der Umfrage durch Kartentausch ist dadurch quasi ausgeschlossen.</a:t>
            </a:r>
          </a:p>
          <a:p>
            <a:pPr>
              <a:spcBef>
                <a:spcPts val="450"/>
              </a:spcBef>
              <a:buClrTx/>
              <a:buFontTx/>
              <a:buNone/>
            </a:pPr>
            <a:r>
              <a:rPr lang="de-DE" altLang="de-DE" sz="1200">
                <a:latin typeface="Times New Roman" panose="02020603050405020304" pitchFamily="18" charset="0"/>
              </a:rPr>
              <a:t>Die Auswertung kann entweder („offline“) auf dem Smartphone oder per „Liveview“ über die Website von Plickers erfolgen.</a:t>
            </a:r>
          </a:p>
          <a:p>
            <a:pPr>
              <a:spcBef>
                <a:spcPts val="450"/>
              </a:spcBef>
              <a:buClrTx/>
              <a:buFontTx/>
              <a:buNone/>
            </a:pPr>
            <a:endParaRPr lang="de-DE" altLang="de-DE" sz="1200">
              <a:solidFill>
                <a:srgbClr val="FFFFFF"/>
              </a:solidFill>
              <a:latin typeface="Times New Roman" panose="02020603050405020304" pitchFamily="18" charset="0"/>
            </a:endParaRPr>
          </a:p>
          <a:p>
            <a:pPr>
              <a:spcBef>
                <a:spcPts val="450"/>
              </a:spcBef>
              <a:buClrTx/>
              <a:buFontTx/>
              <a:buNone/>
            </a:pPr>
            <a:r>
              <a:rPr lang="de-DE" altLang="de-DE" sz="1200">
                <a:solidFill>
                  <a:srgbClr val="FFFFFF"/>
                </a:solidFill>
                <a:latin typeface="Times New Roman" panose="02020603050405020304" pitchFamily="18" charset="0"/>
              </a:rPr>
              <a:t>Vorteile von Plickers:</a:t>
            </a:r>
          </a:p>
          <a:p>
            <a:pPr>
              <a:spcBef>
                <a:spcPts val="413"/>
              </a:spcBef>
              <a:buClrTx/>
              <a:buFontTx/>
              <a:buNone/>
            </a:pPr>
            <a:endParaRPr lang="de-DE" altLang="de-DE" sz="1100">
              <a:solidFill>
                <a:srgbClr val="FFFFFF"/>
              </a:solidFill>
              <a:latin typeface="Times New Roman" panose="02020603050405020304" pitchFamily="18" charset="0"/>
            </a:endParaRPr>
          </a:p>
          <a:p>
            <a:pPr>
              <a:spcBef>
                <a:spcPts val="450"/>
              </a:spcBef>
              <a:buClr>
                <a:srgbClr val="FFFFFF"/>
              </a:buClr>
              <a:buFont typeface="Arial" panose="020B0604020202020204" pitchFamily="34" charset="0"/>
              <a:buChar char="•"/>
            </a:pPr>
            <a:r>
              <a:rPr lang="de-DE" altLang="de-DE" sz="1200">
                <a:solidFill>
                  <a:srgbClr val="FFFFFF"/>
                </a:solidFill>
                <a:latin typeface="Times New Roman" panose="02020603050405020304" pitchFamily="18" charset="0"/>
              </a:rPr>
              <a:t>Ohne Tablets möglich</a:t>
            </a:r>
          </a:p>
          <a:p>
            <a:pPr>
              <a:spcBef>
                <a:spcPts val="450"/>
              </a:spcBef>
              <a:buClr>
                <a:srgbClr val="FFFFFF"/>
              </a:buClr>
              <a:buFont typeface="Arial" panose="020B0604020202020204" pitchFamily="34" charset="0"/>
              <a:buChar char="•"/>
            </a:pPr>
            <a:r>
              <a:rPr lang="de-DE" altLang="de-DE" sz="1200">
                <a:solidFill>
                  <a:srgbClr val="FFFFFF"/>
                </a:solidFill>
                <a:latin typeface="Times New Roman" panose="02020603050405020304" pitchFamily="18" charset="0"/>
              </a:rPr>
              <a:t>Keine Täuschungsmöglichkeiten bei direkter Zuordnung der Codes</a:t>
            </a:r>
          </a:p>
          <a:p>
            <a:pPr>
              <a:spcBef>
                <a:spcPts val="450"/>
              </a:spcBef>
              <a:buClr>
                <a:srgbClr val="FFFFFF"/>
              </a:buClr>
              <a:buFont typeface="Arial" panose="020B0604020202020204" pitchFamily="34" charset="0"/>
              <a:buChar char="•"/>
            </a:pPr>
            <a:r>
              <a:rPr lang="de-DE" altLang="de-DE" sz="1200">
                <a:solidFill>
                  <a:srgbClr val="FFFFFF"/>
                </a:solidFill>
                <a:latin typeface="Times New Roman" panose="02020603050405020304" pitchFamily="18" charset="0"/>
              </a:rPr>
              <a:t>Viele Umfragen in kürzester Zeit möglich</a:t>
            </a:r>
          </a:p>
          <a:p>
            <a:pPr>
              <a:spcBef>
                <a:spcPts val="450"/>
              </a:spcBef>
              <a:buClr>
                <a:srgbClr val="FFFFFF"/>
              </a:buClr>
              <a:buFont typeface="Arial" panose="020B0604020202020204" pitchFamily="34" charset="0"/>
              <a:buChar char="•"/>
            </a:pPr>
            <a:r>
              <a:rPr lang="de-DE" altLang="de-DE" sz="1200">
                <a:solidFill>
                  <a:srgbClr val="FFFFFF"/>
                </a:solidFill>
                <a:latin typeface="Times New Roman" panose="02020603050405020304" pitchFamily="18" charset="0"/>
              </a:rPr>
              <a:t>Gutes „Diagnosetool“</a:t>
            </a:r>
          </a:p>
          <a:p>
            <a:pPr>
              <a:spcBef>
                <a:spcPts val="450"/>
              </a:spcBef>
              <a:buClr>
                <a:srgbClr val="FFFFFF"/>
              </a:buClr>
              <a:buFont typeface="Arial" panose="020B0604020202020204" pitchFamily="34" charset="0"/>
              <a:buChar char="•"/>
            </a:pPr>
            <a:r>
              <a:rPr lang="de-DE" altLang="de-DE" sz="1200">
                <a:solidFill>
                  <a:srgbClr val="FFFFFF"/>
                </a:solidFill>
                <a:latin typeface="Times New Roman" panose="02020603050405020304" pitchFamily="18" charset="0"/>
              </a:rPr>
              <a:t>Motivierend gerade bei jüngeren Schülerinnen und Schüler</a:t>
            </a:r>
          </a:p>
          <a:p>
            <a:pPr>
              <a:spcBef>
                <a:spcPts val="450"/>
              </a:spcBef>
              <a:buClrTx/>
              <a:buFontTx/>
              <a:buNone/>
            </a:pPr>
            <a:endParaRPr lang="de-DE" altLang="de-DE" sz="1200">
              <a:latin typeface="Times New Roman" panose="02020603050405020304" pitchFamily="18" charset="0"/>
            </a:endParaRPr>
          </a:p>
          <a:p>
            <a:pPr>
              <a:spcBef>
                <a:spcPts val="450"/>
              </a:spcBef>
              <a:buClrTx/>
              <a:buFontTx/>
              <a:buNone/>
            </a:pPr>
            <a:endParaRPr lang="de-DE" altLang="de-DE" sz="1200">
              <a:latin typeface="Times New Roman" panose="02020603050405020304" pitchFamily="18" charset="0"/>
            </a:endParaRPr>
          </a:p>
        </p:txBody>
      </p:sp>
    </p:spTree>
    <p:extLst>
      <p:ext uri="{BB962C8B-B14F-4D97-AF65-F5344CB8AC3E}">
        <p14:creationId xmlns:p14="http://schemas.microsoft.com/office/powerpoint/2010/main" val="14363924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FB025075-7C70-4FAE-A680-C632D5170FFF}" type="slidenum">
              <a:rPr lang="de-DE" altLang="de-DE"/>
              <a:pPr/>
              <a:t>19</a:t>
            </a:fld>
            <a:endParaRPr lang="de-DE" altLang="de-DE"/>
          </a:p>
        </p:txBody>
      </p:sp>
      <p:sp>
        <p:nvSpPr>
          <p:cNvPr id="68609"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07190A1C-96E4-4EDA-BCD4-86E4603A1BAB}" type="slidenum">
              <a:rPr lang="de-DE" altLang="de-DE" sz="1200">
                <a:latin typeface="Calibri" panose="020F0502020204030204" pitchFamily="34" charset="0"/>
              </a:rPr>
              <a:pPr algn="r">
                <a:buClrTx/>
                <a:buFontTx/>
                <a:buNone/>
              </a:pPr>
              <a:t>19</a:t>
            </a:fld>
            <a:endParaRPr lang="de-DE" altLang="de-DE" sz="1200">
              <a:latin typeface="Calibri" panose="020F0502020204030204" pitchFamily="34" charset="0"/>
            </a:endParaRPr>
          </a:p>
        </p:txBody>
      </p:sp>
      <p:sp>
        <p:nvSpPr>
          <p:cNvPr id="68610" name="Rectangle 2"/>
          <p:cNvSpPr txBox="1">
            <a:spLocks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8611"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1950547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976A10F4-79CD-4D46-9B38-4010F3BAE0CE}" type="slidenum">
              <a:rPr lang="de-DE" altLang="de-DE"/>
              <a:pPr/>
              <a:t>2</a:t>
            </a:fld>
            <a:endParaRPr lang="de-DE" altLang="de-DE"/>
          </a:p>
        </p:txBody>
      </p:sp>
      <p:sp>
        <p:nvSpPr>
          <p:cNvPr id="51201"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0A7D7BA2-C7C7-4133-A4E9-F2294A309517}" type="slidenum">
              <a:rPr lang="de-DE" altLang="de-DE" sz="1200">
                <a:latin typeface="Calibri" panose="020F0502020204030204" pitchFamily="34" charset="0"/>
              </a:rPr>
              <a:pPr algn="r">
                <a:buClrTx/>
                <a:buFontTx/>
                <a:buNone/>
              </a:pPr>
              <a:t>2</a:t>
            </a:fld>
            <a:endParaRPr lang="de-DE" altLang="de-DE" sz="1200">
              <a:latin typeface="Calibri" panose="020F0502020204030204" pitchFamily="34" charset="0"/>
            </a:endParaRPr>
          </a:p>
        </p:txBody>
      </p:sp>
      <p:sp>
        <p:nvSpPr>
          <p:cNvPr id="51202" name="Rectangle 2"/>
          <p:cNvSpPr txBox="1">
            <a:spLocks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1203"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24306474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2012A01D-6030-48E3-BB67-5CD6266C18E9}" type="slidenum">
              <a:rPr lang="de-DE" altLang="de-DE"/>
              <a:pPr/>
              <a:t>20</a:t>
            </a:fld>
            <a:endParaRPr lang="de-DE" altLang="de-DE"/>
          </a:p>
        </p:txBody>
      </p:sp>
      <p:sp>
        <p:nvSpPr>
          <p:cNvPr id="69633" name="Rectangle 1"/>
          <p:cNvSpPr txBox="1">
            <a:spLocks noChangeArrowheads="1"/>
          </p:cNvSpPr>
          <p:nvPr>
            <p:ph type="sldImg"/>
          </p:nvPr>
        </p:nvSpPr>
        <p:spPr bwMode="auto">
          <a:xfrm>
            <a:off x="381000" y="685800"/>
            <a:ext cx="6094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9634" name="Text Box 2"/>
          <p:cNvSpPr txBox="1">
            <a:spLocks noChangeArrowheads="1"/>
          </p:cNvSpPr>
          <p:nvPr/>
        </p:nvSpPr>
        <p:spPr bwMode="auto">
          <a:xfrm>
            <a:off x="685800" y="4343400"/>
            <a:ext cx="5484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69635" name="Text Box 3"/>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3189635A-2762-4F14-96E6-3885413DFD94}" type="slidenum">
              <a:rPr lang="de-DE" altLang="de-DE" sz="1200">
                <a:latin typeface="Calibri" panose="020F0502020204030204" pitchFamily="34" charset="0"/>
              </a:rPr>
              <a:pPr algn="r">
                <a:buClrTx/>
                <a:buFontTx/>
                <a:buNone/>
              </a:pPr>
              <a:t>20</a:t>
            </a:fld>
            <a:endParaRPr lang="de-DE" altLang="de-DE" sz="1200">
              <a:latin typeface="Calibri" panose="020F0502020204030204" pitchFamily="34" charset="0"/>
            </a:endParaRPr>
          </a:p>
        </p:txBody>
      </p:sp>
    </p:spTree>
    <p:extLst>
      <p:ext uri="{BB962C8B-B14F-4D97-AF65-F5344CB8AC3E}">
        <p14:creationId xmlns:p14="http://schemas.microsoft.com/office/powerpoint/2010/main" val="40680632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FAAB136B-2519-4CF8-8CB9-DD2B6A6FDCC9}" type="slidenum">
              <a:rPr lang="de-DE" altLang="de-DE"/>
              <a:pPr/>
              <a:t>21</a:t>
            </a:fld>
            <a:endParaRPr lang="de-DE" altLang="de-DE"/>
          </a:p>
        </p:txBody>
      </p:sp>
      <p:sp>
        <p:nvSpPr>
          <p:cNvPr id="70657"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8561728B-C71D-485A-93C2-960EEBD64967}" type="slidenum">
              <a:rPr lang="de-DE" altLang="de-DE" sz="1200">
                <a:latin typeface="Calibri" panose="020F0502020204030204" pitchFamily="34" charset="0"/>
              </a:rPr>
              <a:pPr algn="r">
                <a:buClrTx/>
                <a:buFontTx/>
                <a:buNone/>
              </a:pPr>
              <a:t>21</a:t>
            </a:fld>
            <a:endParaRPr lang="de-DE" altLang="de-DE" sz="1200">
              <a:latin typeface="Calibri" panose="020F0502020204030204" pitchFamily="34" charset="0"/>
            </a:endParaRPr>
          </a:p>
        </p:txBody>
      </p:sp>
      <p:sp>
        <p:nvSpPr>
          <p:cNvPr id="70658" name="Rectangle 2"/>
          <p:cNvSpPr txBox="1">
            <a:spLocks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0659"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34816789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Rectangle 8"/>
          <p:cNvSpPr>
            <a:spLocks noGrp="1" noChangeArrowheads="1"/>
          </p:cNvSpPr>
          <p:nvPr>
            <p:ph type="sldNum"/>
          </p:nvPr>
        </p:nvSpPr>
        <p:spPr>
          <a:ln/>
        </p:spPr>
        <p:txBody>
          <a:bodyPr/>
          <a:lstStyle/>
          <a:p>
            <a:fld id="{3EE567D5-B075-4D7F-A428-0500856B95C3}" type="slidenum">
              <a:rPr lang="de-DE" altLang="de-DE"/>
              <a:pPr/>
              <a:t>22</a:t>
            </a:fld>
            <a:endParaRPr lang="de-DE" altLang="de-DE"/>
          </a:p>
        </p:txBody>
      </p:sp>
      <p:sp>
        <p:nvSpPr>
          <p:cNvPr id="71681"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6ECAC2F6-CF1D-4CAA-A539-DD956573BF2C}" type="slidenum">
              <a:rPr lang="de-DE" altLang="de-DE" sz="1200">
                <a:latin typeface="Calibri" panose="020F0502020204030204" pitchFamily="34" charset="0"/>
              </a:rPr>
              <a:pPr algn="r">
                <a:buClrTx/>
                <a:buFontTx/>
                <a:buNone/>
              </a:pPr>
              <a:t>22</a:t>
            </a:fld>
            <a:endParaRPr lang="de-DE" altLang="de-DE" sz="1200">
              <a:latin typeface="Calibri" panose="020F0502020204030204" pitchFamily="34" charset="0"/>
            </a:endParaRPr>
          </a:p>
        </p:txBody>
      </p:sp>
      <p:sp>
        <p:nvSpPr>
          <p:cNvPr id="71682" name="Rectangle 2"/>
          <p:cNvSpPr txBox="1">
            <a:spLocks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1683"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latin typeface="Calibri" panose="020F0502020204030204" pitchFamily="34" charset="0"/>
              </a:rPr>
              <a:t>Ein kurzer Ausschnitt eines Musikvideos soll durch die Schüler in Choreografie und Rhythmik nachgeahmt werden.</a:t>
            </a:r>
          </a:p>
          <a:p>
            <a:pPr>
              <a:spcBef>
                <a:spcPts val="450"/>
              </a:spcBef>
              <a:buClrTx/>
              <a:buFontTx/>
              <a:buNone/>
            </a:pPr>
            <a:r>
              <a:rPr lang="de-DE" altLang="de-DE" sz="1200">
                <a:latin typeface="Calibri" panose="020F0502020204030204" pitchFamily="34" charset="0"/>
              </a:rPr>
              <a:t>Jeweils zwei Tablets pro Schülergruppe.</a:t>
            </a:r>
          </a:p>
          <a:p>
            <a:pPr>
              <a:spcBef>
                <a:spcPts val="450"/>
              </a:spcBef>
              <a:buClrTx/>
              <a:buFontTx/>
              <a:buNone/>
            </a:pPr>
            <a:r>
              <a:rPr lang="de-DE" altLang="de-DE" sz="1200">
                <a:latin typeface="Calibri" panose="020F0502020204030204" pitchFamily="34" charset="0"/>
              </a:rPr>
              <a:t>Während des Abspielens des Originalvideos wird Bild und Ton aufgenommen.</a:t>
            </a:r>
          </a:p>
          <a:p>
            <a:pPr>
              <a:spcBef>
                <a:spcPts val="450"/>
              </a:spcBef>
              <a:buClrTx/>
              <a:buFontTx/>
              <a:buNone/>
            </a:pPr>
            <a:r>
              <a:rPr lang="de-DE" altLang="de-DE" sz="1200">
                <a:latin typeface="Calibri" panose="020F0502020204030204" pitchFamily="34" charset="0"/>
              </a:rPr>
              <a:t>Mehrwerte:</a:t>
            </a:r>
          </a:p>
          <a:p>
            <a:pPr>
              <a:spcBef>
                <a:spcPts val="450"/>
              </a:spcBef>
              <a:buFont typeface="Calibri" panose="020F0502020204030204" pitchFamily="34" charset="0"/>
              <a:buChar char="•"/>
            </a:pPr>
            <a:r>
              <a:rPr lang="de-DE" altLang="de-DE" sz="1200">
                <a:latin typeface="Calibri" panose="020F0502020204030204" pitchFamily="34" charset="0"/>
              </a:rPr>
              <a:t>Multimediale Produktion ohne viel Aufwand!</a:t>
            </a:r>
          </a:p>
          <a:p>
            <a:pPr>
              <a:spcBef>
                <a:spcPts val="450"/>
              </a:spcBef>
              <a:buFont typeface="Calibri" panose="020F0502020204030204" pitchFamily="34" charset="0"/>
              <a:buChar char="•"/>
            </a:pPr>
            <a:r>
              <a:rPr lang="de-DE" altLang="de-DE" sz="1200">
                <a:latin typeface="Calibri" panose="020F0502020204030204" pitchFamily="34" charset="0"/>
              </a:rPr>
              <a:t>Kaum Anleitung nötig!</a:t>
            </a:r>
          </a:p>
          <a:p>
            <a:pPr>
              <a:spcBef>
                <a:spcPts val="450"/>
              </a:spcBef>
              <a:buFont typeface="Calibri" panose="020F0502020204030204" pitchFamily="34" charset="0"/>
              <a:buChar char="•"/>
            </a:pPr>
            <a:r>
              <a:rPr lang="de-DE" altLang="de-DE" sz="1200">
                <a:latin typeface="Calibri" panose="020F0502020204030204" pitchFamily="34" charset="0"/>
              </a:rPr>
              <a:t>SuS schaffen eine echtes Produkt</a:t>
            </a:r>
          </a:p>
          <a:p>
            <a:pPr>
              <a:spcBef>
                <a:spcPts val="450"/>
              </a:spcBef>
              <a:buFont typeface="Calibri" panose="020F0502020204030204" pitchFamily="34" charset="0"/>
              <a:buChar char="•"/>
            </a:pPr>
            <a:r>
              <a:rPr lang="de-DE" altLang="de-DE" sz="1200">
                <a:latin typeface="Calibri" panose="020F0502020204030204" pitchFamily="34" charset="0"/>
              </a:rPr>
              <a:t>Prinzipen werden erkannt und verinnerlicht</a:t>
            </a:r>
          </a:p>
          <a:p>
            <a:pPr>
              <a:spcBef>
                <a:spcPts val="450"/>
              </a:spcBef>
              <a:buFont typeface="Calibri" panose="020F0502020204030204" pitchFamily="34" charset="0"/>
              <a:buChar char="•"/>
            </a:pPr>
            <a:r>
              <a:rPr lang="de-DE" altLang="de-DE" sz="1200">
                <a:latin typeface="Calibri" panose="020F0502020204030204" pitchFamily="34" charset="0"/>
              </a:rPr>
              <a:t>Differenzierung leicht umsetzbar</a:t>
            </a:r>
          </a:p>
          <a:p>
            <a:pPr>
              <a:spcBef>
                <a:spcPts val="450"/>
              </a:spcBef>
              <a:buFont typeface="Calibri" panose="020F0502020204030204" pitchFamily="34" charset="0"/>
              <a:buChar char="•"/>
            </a:pPr>
            <a:r>
              <a:rPr lang="de-DE" altLang="de-DE" sz="1200">
                <a:latin typeface="Calibri" panose="020F0502020204030204" pitchFamily="34" charset="0"/>
              </a:rPr>
              <a:t>Selbstkorrektur durch sofortiges Feedback</a:t>
            </a: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p:txBody>
      </p:sp>
      <p:sp>
        <p:nvSpPr>
          <p:cNvPr id="71684" name="Text Box 4"/>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F2E25908-C76D-4A32-BBBD-2EB308F94146}" type="slidenum">
              <a:rPr lang="de-DE" altLang="de-DE" sz="1200"/>
              <a:pPr algn="r">
                <a:buClrTx/>
                <a:buFontTx/>
                <a:buNone/>
              </a:pPr>
              <a:t>22</a:t>
            </a:fld>
            <a:endParaRPr lang="de-DE" altLang="de-DE" sz="1200"/>
          </a:p>
        </p:txBody>
      </p:sp>
    </p:spTree>
    <p:extLst>
      <p:ext uri="{BB962C8B-B14F-4D97-AF65-F5344CB8AC3E}">
        <p14:creationId xmlns:p14="http://schemas.microsoft.com/office/powerpoint/2010/main" val="22249037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630900B7-0A5D-4606-9D22-80D968C47A08}" type="slidenum">
              <a:rPr lang="de-DE" altLang="de-DE"/>
              <a:pPr/>
              <a:t>23</a:t>
            </a:fld>
            <a:endParaRPr lang="de-DE" altLang="de-DE"/>
          </a:p>
        </p:txBody>
      </p:sp>
      <p:sp>
        <p:nvSpPr>
          <p:cNvPr id="72705"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6B92C6E1-2862-4209-A62B-04948637C499}" type="slidenum">
              <a:rPr lang="de-DE" altLang="de-DE" sz="1200">
                <a:latin typeface="Calibri" panose="020F0502020204030204" pitchFamily="34" charset="0"/>
              </a:rPr>
              <a:pPr algn="r">
                <a:buClrTx/>
                <a:buFontTx/>
                <a:buNone/>
              </a:pPr>
              <a:t>23</a:t>
            </a:fld>
            <a:endParaRPr lang="de-DE" altLang="de-DE" sz="1200">
              <a:latin typeface="Calibri" panose="020F0502020204030204" pitchFamily="34" charset="0"/>
            </a:endParaRPr>
          </a:p>
        </p:txBody>
      </p:sp>
      <p:sp>
        <p:nvSpPr>
          <p:cNvPr id="72706" name="Rectangle 2"/>
          <p:cNvSpPr txBox="1">
            <a:spLocks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2707"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39837734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8"/>
          <p:cNvSpPr>
            <a:spLocks noGrp="1" noChangeArrowheads="1"/>
          </p:cNvSpPr>
          <p:nvPr>
            <p:ph type="sldNum"/>
          </p:nvPr>
        </p:nvSpPr>
        <p:spPr>
          <a:ln/>
        </p:spPr>
        <p:txBody>
          <a:bodyPr/>
          <a:lstStyle/>
          <a:p>
            <a:fld id="{9C018FA3-64E3-4B80-9FCD-1D03154BF424}" type="slidenum">
              <a:rPr lang="de-DE" altLang="de-DE"/>
              <a:pPr/>
              <a:t>24</a:t>
            </a:fld>
            <a:endParaRPr lang="de-DE" altLang="de-DE"/>
          </a:p>
        </p:txBody>
      </p:sp>
      <p:sp>
        <p:nvSpPr>
          <p:cNvPr id="73729"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855D9FF0-9249-4C19-B5E6-E48FCFE02577}" type="slidenum">
              <a:rPr lang="de-DE" altLang="de-DE" sz="1200">
                <a:latin typeface="Calibri" panose="020F0502020204030204" pitchFamily="34" charset="0"/>
              </a:rPr>
              <a:pPr algn="r">
                <a:buClrTx/>
                <a:buFontTx/>
                <a:buNone/>
              </a:pPr>
              <a:t>24</a:t>
            </a:fld>
            <a:endParaRPr lang="de-DE" altLang="de-DE" sz="1200">
              <a:latin typeface="Calibri" panose="020F0502020204030204" pitchFamily="34" charset="0"/>
            </a:endParaRPr>
          </a:p>
        </p:txBody>
      </p:sp>
      <p:sp>
        <p:nvSpPr>
          <p:cNvPr id="73730" name="Rectangle 2"/>
          <p:cNvSpPr txBox="1">
            <a:spLocks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3731"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latin typeface="Calibri" panose="020F0502020204030204" pitchFamily="34" charset="0"/>
              </a:rPr>
              <a:t>Ein kurzer Ausschnitt eines Musikvideos soll durch die Schüler in Choreografie und Rhythmik nachgeahmt werden.</a:t>
            </a:r>
          </a:p>
          <a:p>
            <a:pPr>
              <a:spcBef>
                <a:spcPts val="450"/>
              </a:spcBef>
              <a:buClrTx/>
              <a:buFontTx/>
              <a:buNone/>
            </a:pPr>
            <a:r>
              <a:rPr lang="de-DE" altLang="de-DE" sz="1200">
                <a:latin typeface="Calibri" panose="020F0502020204030204" pitchFamily="34" charset="0"/>
              </a:rPr>
              <a:t>Jeweils zwei Tablets pro Schülergruppe.</a:t>
            </a:r>
          </a:p>
          <a:p>
            <a:pPr>
              <a:spcBef>
                <a:spcPts val="450"/>
              </a:spcBef>
              <a:buClrTx/>
              <a:buFontTx/>
              <a:buNone/>
            </a:pPr>
            <a:r>
              <a:rPr lang="de-DE" altLang="de-DE" sz="1200">
                <a:latin typeface="Calibri" panose="020F0502020204030204" pitchFamily="34" charset="0"/>
              </a:rPr>
              <a:t>Während des Abspielens des Originalvideos wird Bild und Ton aufgenommen.</a:t>
            </a:r>
          </a:p>
          <a:p>
            <a:pPr>
              <a:spcBef>
                <a:spcPts val="450"/>
              </a:spcBef>
              <a:buClrTx/>
              <a:buFontTx/>
              <a:buNone/>
            </a:pPr>
            <a:r>
              <a:rPr lang="de-DE" altLang="de-DE" sz="1200">
                <a:latin typeface="Calibri" panose="020F0502020204030204" pitchFamily="34" charset="0"/>
              </a:rPr>
              <a:t>Mehrwerte:</a:t>
            </a:r>
          </a:p>
          <a:p>
            <a:pPr>
              <a:spcBef>
                <a:spcPts val="450"/>
              </a:spcBef>
              <a:buFont typeface="Calibri" panose="020F0502020204030204" pitchFamily="34" charset="0"/>
              <a:buChar char="•"/>
            </a:pPr>
            <a:r>
              <a:rPr lang="de-DE" altLang="de-DE" sz="1200">
                <a:latin typeface="Calibri" panose="020F0502020204030204" pitchFamily="34" charset="0"/>
              </a:rPr>
              <a:t>Multimediale Produktion ohne viel Aufwand!</a:t>
            </a:r>
          </a:p>
          <a:p>
            <a:pPr>
              <a:spcBef>
                <a:spcPts val="450"/>
              </a:spcBef>
              <a:buFont typeface="Calibri" panose="020F0502020204030204" pitchFamily="34" charset="0"/>
              <a:buChar char="•"/>
            </a:pPr>
            <a:r>
              <a:rPr lang="de-DE" altLang="de-DE" sz="1200">
                <a:latin typeface="Calibri" panose="020F0502020204030204" pitchFamily="34" charset="0"/>
              </a:rPr>
              <a:t>Kaum Anleitung nötig!</a:t>
            </a:r>
          </a:p>
          <a:p>
            <a:pPr>
              <a:spcBef>
                <a:spcPts val="450"/>
              </a:spcBef>
              <a:buFont typeface="Calibri" panose="020F0502020204030204" pitchFamily="34" charset="0"/>
              <a:buChar char="•"/>
            </a:pPr>
            <a:r>
              <a:rPr lang="de-DE" altLang="de-DE" sz="1200">
                <a:latin typeface="Calibri" panose="020F0502020204030204" pitchFamily="34" charset="0"/>
              </a:rPr>
              <a:t>SuS schaffen eine echtes Produkt</a:t>
            </a:r>
          </a:p>
          <a:p>
            <a:pPr>
              <a:spcBef>
                <a:spcPts val="450"/>
              </a:spcBef>
              <a:buFont typeface="Calibri" panose="020F0502020204030204" pitchFamily="34" charset="0"/>
              <a:buChar char="•"/>
            </a:pPr>
            <a:r>
              <a:rPr lang="de-DE" altLang="de-DE" sz="1200">
                <a:latin typeface="Calibri" panose="020F0502020204030204" pitchFamily="34" charset="0"/>
              </a:rPr>
              <a:t>Prinzipen werden erkannt und verinnerlicht</a:t>
            </a:r>
          </a:p>
          <a:p>
            <a:pPr>
              <a:spcBef>
                <a:spcPts val="450"/>
              </a:spcBef>
              <a:buFont typeface="Calibri" panose="020F0502020204030204" pitchFamily="34" charset="0"/>
              <a:buChar char="•"/>
            </a:pPr>
            <a:r>
              <a:rPr lang="de-DE" altLang="de-DE" sz="1200">
                <a:latin typeface="Calibri" panose="020F0502020204030204" pitchFamily="34" charset="0"/>
              </a:rPr>
              <a:t>Differenzierung leicht umsetzbar</a:t>
            </a:r>
          </a:p>
          <a:p>
            <a:pPr>
              <a:spcBef>
                <a:spcPts val="450"/>
              </a:spcBef>
              <a:buFont typeface="Calibri" panose="020F0502020204030204" pitchFamily="34" charset="0"/>
              <a:buChar char="•"/>
            </a:pPr>
            <a:r>
              <a:rPr lang="de-DE" altLang="de-DE" sz="1200">
                <a:latin typeface="Calibri" panose="020F0502020204030204" pitchFamily="34" charset="0"/>
              </a:rPr>
              <a:t>Selbstkorrektur durch sofortiges Feedback</a:t>
            </a: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p:txBody>
      </p:sp>
      <p:sp>
        <p:nvSpPr>
          <p:cNvPr id="73732" name="Text Box 4"/>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1BE60515-4863-4BC7-985F-B2994825B27B}" type="slidenum">
              <a:rPr lang="de-DE" altLang="de-DE" sz="1200"/>
              <a:pPr algn="r">
                <a:buClrTx/>
                <a:buFontTx/>
                <a:buNone/>
              </a:pPr>
              <a:t>24</a:t>
            </a:fld>
            <a:endParaRPr lang="de-DE" altLang="de-DE" sz="1200"/>
          </a:p>
        </p:txBody>
      </p:sp>
      <p:sp>
        <p:nvSpPr>
          <p:cNvPr id="73733" name="Text Box 5"/>
          <p:cNvSpPr txBox="1">
            <a:spLocks noChangeArrowheads="1"/>
          </p:cNvSpPr>
          <p:nvPr/>
        </p:nvSpPr>
        <p:spPr bwMode="auto">
          <a:xfrm>
            <a:off x="685800" y="4343400"/>
            <a:ext cx="5484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latin typeface="Times New Roman" panose="02020603050405020304" pitchFamily="18" charset="0"/>
              </a:rPr>
              <a:t>Das Prinzip des Geocaching wird erweitert durch multimediale Elemente und die Möglichkeit der Interaktion.</a:t>
            </a:r>
          </a:p>
          <a:p>
            <a:pPr>
              <a:spcBef>
                <a:spcPts val="450"/>
              </a:spcBef>
              <a:buClrTx/>
              <a:buFontTx/>
              <a:buNone/>
            </a:pPr>
            <a:r>
              <a:rPr lang="de-DE" altLang="de-DE" sz="1200">
                <a:latin typeface="Times New Roman" panose="02020603050405020304" pitchFamily="18" charset="0"/>
              </a:rPr>
              <a:t>Digitale Schnitzeljagden können von LuL oder SuS geplant / angelegt werden und von SuS gespielt werden.</a:t>
            </a:r>
          </a:p>
          <a:p>
            <a:pPr>
              <a:spcBef>
                <a:spcPts val="450"/>
              </a:spcBef>
              <a:buClrTx/>
              <a:buFontTx/>
              <a:buNone/>
            </a:pPr>
            <a:endParaRPr lang="de-DE" altLang="de-DE" sz="1200">
              <a:latin typeface="Times New Roman" panose="02020603050405020304" pitchFamily="18" charset="0"/>
            </a:endParaRPr>
          </a:p>
          <a:p>
            <a:pPr>
              <a:spcBef>
                <a:spcPts val="450"/>
              </a:spcBef>
              <a:buClrTx/>
              <a:buFontTx/>
              <a:buNone/>
            </a:pPr>
            <a:endParaRPr lang="de-DE" altLang="de-DE" sz="1200">
              <a:latin typeface="Times New Roman" panose="02020603050405020304" pitchFamily="18" charset="0"/>
            </a:endParaRPr>
          </a:p>
          <a:p>
            <a:pPr eaLnBrk="0" hangingPunct="0">
              <a:spcBef>
                <a:spcPts val="450"/>
              </a:spcBef>
              <a:buClrTx/>
              <a:buFontTx/>
              <a:buNone/>
            </a:pPr>
            <a:endParaRPr lang="de-DE" altLang="de-DE" sz="1200">
              <a:latin typeface="Times New Roman" panose="02020603050405020304" pitchFamily="18" charset="0"/>
            </a:endParaRPr>
          </a:p>
        </p:txBody>
      </p:sp>
    </p:spTree>
    <p:extLst>
      <p:ext uri="{BB962C8B-B14F-4D97-AF65-F5344CB8AC3E}">
        <p14:creationId xmlns:p14="http://schemas.microsoft.com/office/powerpoint/2010/main" val="15933586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F29EFF7B-C071-41B1-A944-1F9A146184F5}" type="slidenum">
              <a:rPr lang="de-DE" altLang="de-DE"/>
              <a:pPr/>
              <a:t>25</a:t>
            </a:fld>
            <a:endParaRPr lang="de-DE" altLang="de-DE"/>
          </a:p>
        </p:txBody>
      </p:sp>
      <p:sp>
        <p:nvSpPr>
          <p:cNvPr id="74753"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5CFA3B45-8E28-484B-B327-86EDFFADBB56}" type="slidenum">
              <a:rPr lang="de-DE" altLang="de-DE" sz="1200">
                <a:latin typeface="Calibri" panose="020F0502020204030204" pitchFamily="34" charset="0"/>
              </a:rPr>
              <a:pPr algn="r">
                <a:buClrTx/>
                <a:buFontTx/>
                <a:buNone/>
              </a:pPr>
              <a:t>25</a:t>
            </a:fld>
            <a:endParaRPr lang="de-DE" altLang="de-DE" sz="1200">
              <a:latin typeface="Calibri" panose="020F0502020204030204" pitchFamily="34" charset="0"/>
            </a:endParaRPr>
          </a:p>
        </p:txBody>
      </p:sp>
      <p:sp>
        <p:nvSpPr>
          <p:cNvPr id="74754" name="Rectangle 2"/>
          <p:cNvSpPr txBox="1">
            <a:spLocks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4755"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12324099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4C34A66B-8593-4C45-A04F-1A10D48F3236}" type="slidenum">
              <a:rPr lang="de-DE" altLang="de-DE"/>
              <a:pPr/>
              <a:t>26</a:t>
            </a:fld>
            <a:endParaRPr lang="de-DE" altLang="de-DE"/>
          </a:p>
        </p:txBody>
      </p:sp>
      <p:sp>
        <p:nvSpPr>
          <p:cNvPr id="75777" name="Rectangle 1"/>
          <p:cNvSpPr txBox="1">
            <a:spLocks noChangeArrowheads="1"/>
          </p:cNvSpPr>
          <p:nvPr>
            <p:ph type="sldImg"/>
          </p:nvPr>
        </p:nvSpPr>
        <p:spPr bwMode="auto">
          <a:xfrm>
            <a:off x="381000" y="685800"/>
            <a:ext cx="6094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5778" name="Text Box 2"/>
          <p:cNvSpPr txBox="1">
            <a:spLocks noChangeArrowheads="1"/>
          </p:cNvSpPr>
          <p:nvPr/>
        </p:nvSpPr>
        <p:spPr bwMode="auto">
          <a:xfrm>
            <a:off x="685800" y="4343400"/>
            <a:ext cx="5484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b="1">
                <a:latin typeface="Calibri" panose="020F0502020204030204" pitchFamily="34" charset="0"/>
              </a:rPr>
              <a:t>Kreatives Schreiben spielt im Deutsch- und Sprachunterricht ein große Rolle. Die Schüler vertonen selbst verfasste Texte  mithilfe  von Garageband oder einer anderen Audiorekorderapp.  Diese Vorgehensweise eignet sich auch für kleinere Audioproduktionen.</a:t>
            </a:r>
          </a:p>
          <a:p>
            <a:pPr>
              <a:spcBef>
                <a:spcPts val="450"/>
              </a:spcBef>
              <a:buClrTx/>
              <a:buFontTx/>
              <a:buNone/>
            </a:pPr>
            <a:endParaRPr lang="de-DE" altLang="de-DE" sz="1200" b="1">
              <a:latin typeface="Calibri" panose="020F0502020204030204" pitchFamily="34" charset="0"/>
            </a:endParaRPr>
          </a:p>
        </p:txBody>
      </p:sp>
      <p:sp>
        <p:nvSpPr>
          <p:cNvPr id="75779" name="Text Box 3"/>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43E4B348-CE35-4243-96AC-37E9F887E388}" type="slidenum">
              <a:rPr lang="de-DE" altLang="de-DE" sz="1200">
                <a:latin typeface="Calibri" panose="020F0502020204030204" pitchFamily="34" charset="0"/>
              </a:rPr>
              <a:pPr algn="r">
                <a:buClrTx/>
                <a:buFontTx/>
                <a:buNone/>
              </a:pPr>
              <a:t>26</a:t>
            </a:fld>
            <a:endParaRPr lang="de-DE" altLang="de-DE" sz="1200">
              <a:latin typeface="Calibri" panose="020F0502020204030204" pitchFamily="34" charset="0"/>
            </a:endParaRPr>
          </a:p>
        </p:txBody>
      </p:sp>
    </p:spTree>
    <p:extLst>
      <p:ext uri="{BB962C8B-B14F-4D97-AF65-F5344CB8AC3E}">
        <p14:creationId xmlns:p14="http://schemas.microsoft.com/office/powerpoint/2010/main" val="12951503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B3477BD6-FAF6-40C8-8BA6-770748C21F9F}" type="slidenum">
              <a:rPr lang="de-DE" altLang="de-DE"/>
              <a:pPr/>
              <a:t>27</a:t>
            </a:fld>
            <a:endParaRPr lang="de-DE" altLang="de-DE"/>
          </a:p>
        </p:txBody>
      </p:sp>
      <p:sp>
        <p:nvSpPr>
          <p:cNvPr id="76801"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7C4B385F-3BA7-4E72-85BB-B668124F6246}" type="slidenum">
              <a:rPr lang="de-DE" altLang="de-DE" sz="1200">
                <a:latin typeface="Calibri" panose="020F0502020204030204" pitchFamily="34" charset="0"/>
              </a:rPr>
              <a:pPr algn="r">
                <a:buClrTx/>
                <a:buFontTx/>
                <a:buNone/>
              </a:pPr>
              <a:t>27</a:t>
            </a:fld>
            <a:endParaRPr lang="de-DE" altLang="de-DE" sz="1200">
              <a:latin typeface="Calibri" panose="020F0502020204030204" pitchFamily="34" charset="0"/>
            </a:endParaRPr>
          </a:p>
        </p:txBody>
      </p:sp>
      <p:sp>
        <p:nvSpPr>
          <p:cNvPr id="76802" name="Rectangle 2"/>
          <p:cNvSpPr txBox="1">
            <a:spLocks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6803"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14908501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Rectangle 8"/>
          <p:cNvSpPr>
            <a:spLocks noGrp="1" noChangeArrowheads="1"/>
          </p:cNvSpPr>
          <p:nvPr>
            <p:ph type="sldNum"/>
          </p:nvPr>
        </p:nvSpPr>
        <p:spPr>
          <a:ln/>
        </p:spPr>
        <p:txBody>
          <a:bodyPr/>
          <a:lstStyle/>
          <a:p>
            <a:fld id="{DCAEF23F-FF73-40C5-AEE5-39FC1EE0942C}" type="slidenum">
              <a:rPr lang="de-DE" altLang="de-DE"/>
              <a:pPr/>
              <a:t>28</a:t>
            </a:fld>
            <a:endParaRPr lang="de-DE" altLang="de-DE"/>
          </a:p>
        </p:txBody>
      </p:sp>
      <p:sp>
        <p:nvSpPr>
          <p:cNvPr id="77825"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57098E06-A541-445F-991E-E6C26F1ED7C9}" type="slidenum">
              <a:rPr lang="de-DE" altLang="de-DE" sz="1200">
                <a:latin typeface="Calibri" panose="020F0502020204030204" pitchFamily="34" charset="0"/>
              </a:rPr>
              <a:pPr algn="r">
                <a:buClrTx/>
                <a:buFontTx/>
                <a:buNone/>
              </a:pPr>
              <a:t>28</a:t>
            </a:fld>
            <a:endParaRPr lang="de-DE" altLang="de-DE" sz="1200">
              <a:latin typeface="Calibri" panose="020F0502020204030204" pitchFamily="34" charset="0"/>
            </a:endParaRPr>
          </a:p>
        </p:txBody>
      </p:sp>
      <p:sp>
        <p:nvSpPr>
          <p:cNvPr id="77826" name="Rectangle 2"/>
          <p:cNvSpPr txBox="1">
            <a:spLocks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7827"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latin typeface="Calibri" panose="020F0502020204030204" pitchFamily="34" charset="0"/>
              </a:rPr>
              <a:t>Ein kurzer Ausschnitt eines Musikvideos soll durch die Schüler in Choreografie und Rhythmik nachgeahmt werden.</a:t>
            </a:r>
          </a:p>
          <a:p>
            <a:pPr>
              <a:spcBef>
                <a:spcPts val="450"/>
              </a:spcBef>
              <a:buClrTx/>
              <a:buFontTx/>
              <a:buNone/>
            </a:pPr>
            <a:r>
              <a:rPr lang="de-DE" altLang="de-DE" sz="1200">
                <a:latin typeface="Calibri" panose="020F0502020204030204" pitchFamily="34" charset="0"/>
              </a:rPr>
              <a:t>Jeweils zwei Tablets pro Schülergruppe.</a:t>
            </a:r>
          </a:p>
          <a:p>
            <a:pPr>
              <a:spcBef>
                <a:spcPts val="450"/>
              </a:spcBef>
              <a:buClrTx/>
              <a:buFontTx/>
              <a:buNone/>
            </a:pPr>
            <a:r>
              <a:rPr lang="de-DE" altLang="de-DE" sz="1200">
                <a:latin typeface="Calibri" panose="020F0502020204030204" pitchFamily="34" charset="0"/>
              </a:rPr>
              <a:t>Während des Abspielens des Originalvideos wird Bild und Ton aufgenommen.</a:t>
            </a:r>
          </a:p>
          <a:p>
            <a:pPr>
              <a:spcBef>
                <a:spcPts val="450"/>
              </a:spcBef>
              <a:buClrTx/>
              <a:buFontTx/>
              <a:buNone/>
            </a:pPr>
            <a:r>
              <a:rPr lang="de-DE" altLang="de-DE" sz="1200">
                <a:latin typeface="Calibri" panose="020F0502020204030204" pitchFamily="34" charset="0"/>
              </a:rPr>
              <a:t>Mehrwerte:</a:t>
            </a:r>
          </a:p>
          <a:p>
            <a:pPr>
              <a:spcBef>
                <a:spcPts val="450"/>
              </a:spcBef>
              <a:buFont typeface="Calibri" panose="020F0502020204030204" pitchFamily="34" charset="0"/>
              <a:buChar char="•"/>
            </a:pPr>
            <a:r>
              <a:rPr lang="de-DE" altLang="de-DE" sz="1200">
                <a:latin typeface="Calibri" panose="020F0502020204030204" pitchFamily="34" charset="0"/>
              </a:rPr>
              <a:t>Multimediale Produktion ohne viel Aufwand!</a:t>
            </a:r>
          </a:p>
          <a:p>
            <a:pPr>
              <a:spcBef>
                <a:spcPts val="450"/>
              </a:spcBef>
              <a:buFont typeface="Calibri" panose="020F0502020204030204" pitchFamily="34" charset="0"/>
              <a:buChar char="•"/>
            </a:pPr>
            <a:r>
              <a:rPr lang="de-DE" altLang="de-DE" sz="1200">
                <a:latin typeface="Calibri" panose="020F0502020204030204" pitchFamily="34" charset="0"/>
              </a:rPr>
              <a:t>Kaum Anleitung nötig!</a:t>
            </a:r>
          </a:p>
          <a:p>
            <a:pPr>
              <a:spcBef>
                <a:spcPts val="450"/>
              </a:spcBef>
              <a:buFont typeface="Calibri" panose="020F0502020204030204" pitchFamily="34" charset="0"/>
              <a:buChar char="•"/>
            </a:pPr>
            <a:r>
              <a:rPr lang="de-DE" altLang="de-DE" sz="1200">
                <a:latin typeface="Calibri" panose="020F0502020204030204" pitchFamily="34" charset="0"/>
              </a:rPr>
              <a:t>SuS schaffen eine echtes Produkt</a:t>
            </a:r>
          </a:p>
          <a:p>
            <a:pPr>
              <a:spcBef>
                <a:spcPts val="450"/>
              </a:spcBef>
              <a:buFont typeface="Calibri" panose="020F0502020204030204" pitchFamily="34" charset="0"/>
              <a:buChar char="•"/>
            </a:pPr>
            <a:r>
              <a:rPr lang="de-DE" altLang="de-DE" sz="1200">
                <a:latin typeface="Calibri" panose="020F0502020204030204" pitchFamily="34" charset="0"/>
              </a:rPr>
              <a:t>Prinzipen werden erkannt und verinnerlicht</a:t>
            </a:r>
          </a:p>
          <a:p>
            <a:pPr>
              <a:spcBef>
                <a:spcPts val="450"/>
              </a:spcBef>
              <a:buFont typeface="Calibri" panose="020F0502020204030204" pitchFamily="34" charset="0"/>
              <a:buChar char="•"/>
            </a:pPr>
            <a:r>
              <a:rPr lang="de-DE" altLang="de-DE" sz="1200">
                <a:latin typeface="Calibri" panose="020F0502020204030204" pitchFamily="34" charset="0"/>
              </a:rPr>
              <a:t>Differenzierung leicht umsetzbar</a:t>
            </a:r>
          </a:p>
          <a:p>
            <a:pPr>
              <a:spcBef>
                <a:spcPts val="450"/>
              </a:spcBef>
              <a:buFont typeface="Calibri" panose="020F0502020204030204" pitchFamily="34" charset="0"/>
              <a:buChar char="•"/>
            </a:pPr>
            <a:r>
              <a:rPr lang="de-DE" altLang="de-DE" sz="1200">
                <a:latin typeface="Calibri" panose="020F0502020204030204" pitchFamily="34" charset="0"/>
              </a:rPr>
              <a:t>Selbstkorrektur durch sofortiges Feedback</a:t>
            </a: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p:txBody>
      </p:sp>
      <p:sp>
        <p:nvSpPr>
          <p:cNvPr id="77828" name="Text Box 4"/>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104BE197-0983-46DB-B269-4B148C8345CB}" type="slidenum">
              <a:rPr lang="de-DE" altLang="de-DE" sz="1200"/>
              <a:pPr algn="r">
                <a:buClrTx/>
                <a:buFontTx/>
                <a:buNone/>
              </a:pPr>
              <a:t>28</a:t>
            </a:fld>
            <a:endParaRPr lang="de-DE" altLang="de-DE" sz="1200"/>
          </a:p>
        </p:txBody>
      </p:sp>
    </p:spTree>
    <p:extLst>
      <p:ext uri="{BB962C8B-B14F-4D97-AF65-F5344CB8AC3E}">
        <p14:creationId xmlns:p14="http://schemas.microsoft.com/office/powerpoint/2010/main" val="35658296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Rectangle 8"/>
          <p:cNvSpPr>
            <a:spLocks noGrp="1" noChangeArrowheads="1"/>
          </p:cNvSpPr>
          <p:nvPr>
            <p:ph type="sldNum"/>
          </p:nvPr>
        </p:nvSpPr>
        <p:spPr>
          <a:ln/>
        </p:spPr>
        <p:txBody>
          <a:bodyPr/>
          <a:lstStyle/>
          <a:p>
            <a:fld id="{BCED76AB-6DEF-4A02-A94C-B3F2031BA9A0}" type="slidenum">
              <a:rPr lang="de-DE" altLang="de-DE"/>
              <a:pPr/>
              <a:t>29</a:t>
            </a:fld>
            <a:endParaRPr lang="de-DE" altLang="de-DE"/>
          </a:p>
        </p:txBody>
      </p:sp>
      <p:sp>
        <p:nvSpPr>
          <p:cNvPr id="78849" name="Rectangle 1"/>
          <p:cNvSpPr txBox="1">
            <a:spLocks noChangeArrowheads="1"/>
          </p:cNvSpPr>
          <p:nvPr>
            <p:ph type="sldImg"/>
          </p:nvPr>
        </p:nvSpPr>
        <p:spPr bwMode="auto">
          <a:xfrm>
            <a:off x="381000" y="685800"/>
            <a:ext cx="6094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8850" name="Rectangle 2"/>
          <p:cNvSpPr txBox="1">
            <a:spLocks noChangeArrowheads="1"/>
          </p:cNvSpPr>
          <p:nvPr>
            <p:ph type="body" idx="1"/>
          </p:nvPr>
        </p:nvSpPr>
        <p:spPr bwMode="auto">
          <a:xfrm>
            <a:off x="685800" y="4343400"/>
            <a:ext cx="5484813" cy="41132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extLst>
      <p:ext uri="{BB962C8B-B14F-4D97-AF65-F5344CB8AC3E}">
        <p14:creationId xmlns:p14="http://schemas.microsoft.com/office/powerpoint/2010/main" val="2811334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EF368837-0D31-4B13-965B-DD50297AB2B5}" type="slidenum">
              <a:rPr lang="de-DE" altLang="de-DE"/>
              <a:pPr/>
              <a:t>3</a:t>
            </a:fld>
            <a:endParaRPr lang="de-DE" altLang="de-DE"/>
          </a:p>
        </p:txBody>
      </p:sp>
      <p:sp>
        <p:nvSpPr>
          <p:cNvPr id="52225"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53BB3953-AE91-485D-9AAC-70658B2532F0}" type="slidenum">
              <a:rPr lang="de-DE" altLang="de-DE" sz="1200">
                <a:latin typeface="Calibri" panose="020F0502020204030204" pitchFamily="34" charset="0"/>
              </a:rPr>
              <a:pPr algn="r">
                <a:buClrTx/>
                <a:buFontTx/>
                <a:buNone/>
              </a:pPr>
              <a:t>3</a:t>
            </a:fld>
            <a:endParaRPr lang="de-DE" altLang="de-DE" sz="1200">
              <a:latin typeface="Calibri" panose="020F0502020204030204" pitchFamily="34" charset="0"/>
            </a:endParaRPr>
          </a:p>
        </p:txBody>
      </p:sp>
      <p:sp>
        <p:nvSpPr>
          <p:cNvPr id="52226" name="Rectangle 2"/>
          <p:cNvSpPr txBox="1">
            <a:spLocks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2227"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24312326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0D2738A-A710-4824-9AF2-36F748E2E841}" type="slidenum">
              <a:rPr lang="de-DE" altLang="de-DE"/>
              <a:pPr/>
              <a:t>30</a:t>
            </a:fld>
            <a:endParaRPr lang="de-DE" altLang="de-DE"/>
          </a:p>
        </p:txBody>
      </p:sp>
      <p:sp>
        <p:nvSpPr>
          <p:cNvPr id="79873" name="Rectangle 1"/>
          <p:cNvSpPr txBox="1">
            <a:spLocks noChangeArrowheads="1"/>
          </p:cNvSpPr>
          <p:nvPr>
            <p:ph type="sldImg"/>
          </p:nvPr>
        </p:nvSpPr>
        <p:spPr bwMode="auto">
          <a:xfrm>
            <a:off x="381000" y="685800"/>
            <a:ext cx="6094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4" name="Text Box 2"/>
          <p:cNvSpPr txBox="1">
            <a:spLocks noChangeArrowheads="1"/>
          </p:cNvSpPr>
          <p:nvPr/>
        </p:nvSpPr>
        <p:spPr bwMode="auto">
          <a:xfrm>
            <a:off x="685800" y="4343400"/>
            <a:ext cx="5484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latin typeface="Calibri" panose="020F0502020204030204" pitchFamily="34" charset="0"/>
              </a:rPr>
              <a:t>Ein kurzer Ausschnitt eines Musikvideos soll durch die Schüler in Choreografie und Rhythmik nachgeahmt werden.</a:t>
            </a:r>
          </a:p>
          <a:p>
            <a:pPr>
              <a:spcBef>
                <a:spcPts val="450"/>
              </a:spcBef>
              <a:buClrTx/>
              <a:buFontTx/>
              <a:buNone/>
            </a:pPr>
            <a:r>
              <a:rPr lang="de-DE" altLang="de-DE" sz="1200">
                <a:latin typeface="Calibri" panose="020F0502020204030204" pitchFamily="34" charset="0"/>
              </a:rPr>
              <a:t>Jeweils zwei Tablets pro Schülergruppe.</a:t>
            </a:r>
          </a:p>
          <a:p>
            <a:pPr>
              <a:spcBef>
                <a:spcPts val="450"/>
              </a:spcBef>
              <a:buClrTx/>
              <a:buFontTx/>
              <a:buNone/>
            </a:pPr>
            <a:r>
              <a:rPr lang="de-DE" altLang="de-DE" sz="1200">
                <a:latin typeface="Calibri" panose="020F0502020204030204" pitchFamily="34" charset="0"/>
              </a:rPr>
              <a:t>Während des Abspielens des Originalvideos wird Bild und Ton aufgenommen.</a:t>
            </a:r>
          </a:p>
          <a:p>
            <a:pPr>
              <a:spcBef>
                <a:spcPts val="450"/>
              </a:spcBef>
              <a:buClrTx/>
              <a:buFontTx/>
              <a:buNone/>
            </a:pPr>
            <a:r>
              <a:rPr lang="de-DE" altLang="de-DE" sz="1200">
                <a:latin typeface="Calibri" panose="020F0502020204030204" pitchFamily="34" charset="0"/>
              </a:rPr>
              <a:t>Mehrwerte:</a:t>
            </a:r>
          </a:p>
          <a:p>
            <a:pPr>
              <a:spcBef>
                <a:spcPts val="450"/>
              </a:spcBef>
              <a:buFont typeface="Arial" panose="020B0604020202020204" pitchFamily="34" charset="0"/>
              <a:buChar char="•"/>
            </a:pPr>
            <a:r>
              <a:rPr lang="de-DE" altLang="de-DE" sz="1200">
                <a:latin typeface="Calibri" panose="020F0502020204030204" pitchFamily="34" charset="0"/>
              </a:rPr>
              <a:t>Multimediale Produktion ohne viel Aufwand!</a:t>
            </a:r>
          </a:p>
          <a:p>
            <a:pPr>
              <a:spcBef>
                <a:spcPts val="450"/>
              </a:spcBef>
              <a:buFont typeface="Arial" panose="020B0604020202020204" pitchFamily="34" charset="0"/>
              <a:buChar char="•"/>
            </a:pPr>
            <a:r>
              <a:rPr lang="de-DE" altLang="de-DE" sz="1200">
                <a:latin typeface="Calibri" panose="020F0502020204030204" pitchFamily="34" charset="0"/>
              </a:rPr>
              <a:t>Kaum Anleitung nötig!</a:t>
            </a:r>
          </a:p>
          <a:p>
            <a:pPr>
              <a:spcBef>
                <a:spcPts val="450"/>
              </a:spcBef>
              <a:buFont typeface="Arial" panose="020B0604020202020204" pitchFamily="34" charset="0"/>
              <a:buChar char="•"/>
            </a:pPr>
            <a:r>
              <a:rPr lang="de-DE" altLang="de-DE" sz="1200">
                <a:latin typeface="Calibri" panose="020F0502020204030204" pitchFamily="34" charset="0"/>
              </a:rPr>
              <a:t>SuS schaffen eine echtes Produkt</a:t>
            </a:r>
          </a:p>
          <a:p>
            <a:pPr>
              <a:spcBef>
                <a:spcPts val="450"/>
              </a:spcBef>
              <a:buFont typeface="Arial" panose="020B0604020202020204" pitchFamily="34" charset="0"/>
              <a:buChar char="•"/>
            </a:pPr>
            <a:r>
              <a:rPr lang="de-DE" altLang="de-DE" sz="1200">
                <a:latin typeface="Calibri" panose="020F0502020204030204" pitchFamily="34" charset="0"/>
              </a:rPr>
              <a:t>Prinzipen werden erkannt und verinnerlicht</a:t>
            </a:r>
          </a:p>
          <a:p>
            <a:pPr>
              <a:spcBef>
                <a:spcPts val="450"/>
              </a:spcBef>
              <a:buFont typeface="Arial" panose="020B0604020202020204" pitchFamily="34" charset="0"/>
              <a:buChar char="•"/>
            </a:pPr>
            <a:r>
              <a:rPr lang="de-DE" altLang="de-DE" sz="1200">
                <a:latin typeface="Calibri" panose="020F0502020204030204" pitchFamily="34" charset="0"/>
              </a:rPr>
              <a:t>Differenzierung leicht umsetzbar</a:t>
            </a:r>
          </a:p>
          <a:p>
            <a:pPr>
              <a:spcBef>
                <a:spcPts val="450"/>
              </a:spcBef>
              <a:buFont typeface="Arial" panose="020B0604020202020204" pitchFamily="34" charset="0"/>
              <a:buChar char="•"/>
            </a:pPr>
            <a:r>
              <a:rPr lang="de-DE" altLang="de-DE" sz="1200">
                <a:latin typeface="Calibri" panose="020F0502020204030204" pitchFamily="34" charset="0"/>
              </a:rPr>
              <a:t>Selbstkorrektur durch sofortiges Feedback</a:t>
            </a: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p:txBody>
      </p:sp>
      <p:sp>
        <p:nvSpPr>
          <p:cNvPr id="79875" name="Text Box 3"/>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11F4B72F-0D8A-4FC6-B59A-E9EA978184D7}" type="slidenum">
              <a:rPr lang="de-DE" altLang="de-DE" sz="1200">
                <a:latin typeface="Calibri" panose="020F0502020204030204" pitchFamily="34" charset="0"/>
              </a:rPr>
              <a:pPr algn="r">
                <a:buClrTx/>
                <a:buFontTx/>
                <a:buNone/>
              </a:pPr>
              <a:t>30</a:t>
            </a:fld>
            <a:endParaRPr lang="de-DE" altLang="de-DE" sz="1200">
              <a:latin typeface="Calibri" panose="020F0502020204030204" pitchFamily="34" charset="0"/>
            </a:endParaRPr>
          </a:p>
        </p:txBody>
      </p:sp>
    </p:spTree>
    <p:extLst>
      <p:ext uri="{BB962C8B-B14F-4D97-AF65-F5344CB8AC3E}">
        <p14:creationId xmlns:p14="http://schemas.microsoft.com/office/powerpoint/2010/main" val="983186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Rectangle 8"/>
          <p:cNvSpPr>
            <a:spLocks noGrp="1" noChangeArrowheads="1"/>
          </p:cNvSpPr>
          <p:nvPr>
            <p:ph type="sldNum"/>
          </p:nvPr>
        </p:nvSpPr>
        <p:spPr>
          <a:ln/>
        </p:spPr>
        <p:txBody>
          <a:bodyPr/>
          <a:lstStyle/>
          <a:p>
            <a:fld id="{F985B71E-9B5C-46B4-AE9D-1E51FC7B7FF5}" type="slidenum">
              <a:rPr lang="de-DE" altLang="de-DE"/>
              <a:pPr/>
              <a:t>31</a:t>
            </a:fld>
            <a:endParaRPr lang="de-DE" altLang="de-DE"/>
          </a:p>
        </p:txBody>
      </p:sp>
      <p:sp>
        <p:nvSpPr>
          <p:cNvPr id="80897" name="Rectangle 1"/>
          <p:cNvSpPr txBox="1">
            <a:spLocks noChangeArrowheads="1"/>
          </p:cNvSpPr>
          <p:nvPr>
            <p:ph type="sldImg"/>
          </p:nvPr>
        </p:nvSpPr>
        <p:spPr bwMode="auto">
          <a:xfrm>
            <a:off x="381000" y="685800"/>
            <a:ext cx="6094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0898" name="Rectangle 2"/>
          <p:cNvSpPr txBox="1">
            <a:spLocks noChangeArrowheads="1"/>
          </p:cNvSpPr>
          <p:nvPr>
            <p:ph type="body" idx="1"/>
          </p:nvPr>
        </p:nvSpPr>
        <p:spPr bwMode="auto">
          <a:xfrm>
            <a:off x="685800" y="4343400"/>
            <a:ext cx="5484813" cy="41132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extLst>
      <p:ext uri="{BB962C8B-B14F-4D97-AF65-F5344CB8AC3E}">
        <p14:creationId xmlns:p14="http://schemas.microsoft.com/office/powerpoint/2010/main" val="20105000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8"/>
          <p:cNvSpPr>
            <a:spLocks noGrp="1" noChangeArrowheads="1"/>
          </p:cNvSpPr>
          <p:nvPr>
            <p:ph type="sldNum"/>
          </p:nvPr>
        </p:nvSpPr>
        <p:spPr>
          <a:ln/>
        </p:spPr>
        <p:txBody>
          <a:bodyPr/>
          <a:lstStyle/>
          <a:p>
            <a:fld id="{88E3C08C-AA31-47A4-A63F-59A797B3CE84}" type="slidenum">
              <a:rPr lang="de-DE" altLang="de-DE"/>
              <a:pPr/>
              <a:t>32</a:t>
            </a:fld>
            <a:endParaRPr lang="de-DE" altLang="de-DE"/>
          </a:p>
        </p:txBody>
      </p:sp>
      <p:sp>
        <p:nvSpPr>
          <p:cNvPr id="81921"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05B62E76-2F07-4490-A11C-23C7A9107155}" type="slidenum">
              <a:rPr lang="de-DE" altLang="de-DE" sz="1200">
                <a:latin typeface="Calibri" panose="020F0502020204030204" pitchFamily="34" charset="0"/>
              </a:rPr>
              <a:pPr algn="r">
                <a:buClrTx/>
                <a:buFontTx/>
                <a:buNone/>
              </a:pPr>
              <a:t>32</a:t>
            </a:fld>
            <a:endParaRPr lang="de-DE" altLang="de-DE" sz="1200">
              <a:latin typeface="Calibri" panose="020F0502020204030204" pitchFamily="34" charset="0"/>
            </a:endParaRPr>
          </a:p>
        </p:txBody>
      </p:sp>
      <p:sp>
        <p:nvSpPr>
          <p:cNvPr id="81922" name="Rectangle 2"/>
          <p:cNvSpPr txBox="1">
            <a:spLocks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1923"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latin typeface="Calibri" panose="020F0502020204030204" pitchFamily="34" charset="0"/>
              </a:rPr>
              <a:t>Ein kurzer Ausschnitt eines Musikvideos soll durch die Schüler in Choreografie und Rhythmik nachgeahmt werden.</a:t>
            </a:r>
          </a:p>
          <a:p>
            <a:pPr>
              <a:spcBef>
                <a:spcPts val="450"/>
              </a:spcBef>
              <a:buClrTx/>
              <a:buFontTx/>
              <a:buNone/>
            </a:pPr>
            <a:r>
              <a:rPr lang="de-DE" altLang="de-DE" sz="1200">
                <a:latin typeface="Calibri" panose="020F0502020204030204" pitchFamily="34" charset="0"/>
              </a:rPr>
              <a:t>Jeweils zwei Tablets pro Schülergruppe.</a:t>
            </a:r>
          </a:p>
          <a:p>
            <a:pPr>
              <a:spcBef>
                <a:spcPts val="450"/>
              </a:spcBef>
              <a:buClrTx/>
              <a:buFontTx/>
              <a:buNone/>
            </a:pPr>
            <a:r>
              <a:rPr lang="de-DE" altLang="de-DE" sz="1200">
                <a:latin typeface="Calibri" panose="020F0502020204030204" pitchFamily="34" charset="0"/>
              </a:rPr>
              <a:t>Während des Abspielens des Originalvideos wird Bild und Ton aufgenommen.</a:t>
            </a:r>
          </a:p>
          <a:p>
            <a:pPr>
              <a:spcBef>
                <a:spcPts val="450"/>
              </a:spcBef>
              <a:buClrTx/>
              <a:buFontTx/>
              <a:buNone/>
            </a:pPr>
            <a:r>
              <a:rPr lang="de-DE" altLang="de-DE" sz="1200">
                <a:latin typeface="Calibri" panose="020F0502020204030204" pitchFamily="34" charset="0"/>
              </a:rPr>
              <a:t>Mehrwerte:</a:t>
            </a:r>
          </a:p>
          <a:p>
            <a:pPr>
              <a:spcBef>
                <a:spcPts val="450"/>
              </a:spcBef>
              <a:buFont typeface="Calibri" panose="020F0502020204030204" pitchFamily="34" charset="0"/>
              <a:buChar char="•"/>
            </a:pPr>
            <a:r>
              <a:rPr lang="de-DE" altLang="de-DE" sz="1200">
                <a:latin typeface="Calibri" panose="020F0502020204030204" pitchFamily="34" charset="0"/>
              </a:rPr>
              <a:t>Multimediale Produktion ohne viel Aufwand!</a:t>
            </a:r>
          </a:p>
          <a:p>
            <a:pPr>
              <a:spcBef>
                <a:spcPts val="450"/>
              </a:spcBef>
              <a:buFont typeface="Calibri" panose="020F0502020204030204" pitchFamily="34" charset="0"/>
              <a:buChar char="•"/>
            </a:pPr>
            <a:r>
              <a:rPr lang="de-DE" altLang="de-DE" sz="1200">
                <a:latin typeface="Calibri" panose="020F0502020204030204" pitchFamily="34" charset="0"/>
              </a:rPr>
              <a:t>Kaum Anleitung nötig!</a:t>
            </a:r>
          </a:p>
          <a:p>
            <a:pPr>
              <a:spcBef>
                <a:spcPts val="450"/>
              </a:spcBef>
              <a:buFont typeface="Calibri" panose="020F0502020204030204" pitchFamily="34" charset="0"/>
              <a:buChar char="•"/>
            </a:pPr>
            <a:r>
              <a:rPr lang="de-DE" altLang="de-DE" sz="1200">
                <a:latin typeface="Calibri" panose="020F0502020204030204" pitchFamily="34" charset="0"/>
              </a:rPr>
              <a:t>SuS schaffen eine echtes Produkt</a:t>
            </a:r>
          </a:p>
          <a:p>
            <a:pPr>
              <a:spcBef>
                <a:spcPts val="450"/>
              </a:spcBef>
              <a:buFont typeface="Calibri" panose="020F0502020204030204" pitchFamily="34" charset="0"/>
              <a:buChar char="•"/>
            </a:pPr>
            <a:r>
              <a:rPr lang="de-DE" altLang="de-DE" sz="1200">
                <a:latin typeface="Calibri" panose="020F0502020204030204" pitchFamily="34" charset="0"/>
              </a:rPr>
              <a:t>Prinzipen werden erkannt und verinnerlicht</a:t>
            </a:r>
          </a:p>
          <a:p>
            <a:pPr>
              <a:spcBef>
                <a:spcPts val="450"/>
              </a:spcBef>
              <a:buFont typeface="Calibri" panose="020F0502020204030204" pitchFamily="34" charset="0"/>
              <a:buChar char="•"/>
            </a:pPr>
            <a:r>
              <a:rPr lang="de-DE" altLang="de-DE" sz="1200">
                <a:latin typeface="Calibri" panose="020F0502020204030204" pitchFamily="34" charset="0"/>
              </a:rPr>
              <a:t>Differenzierung leicht umsetzbar</a:t>
            </a:r>
          </a:p>
          <a:p>
            <a:pPr>
              <a:spcBef>
                <a:spcPts val="450"/>
              </a:spcBef>
              <a:buFont typeface="Calibri" panose="020F0502020204030204" pitchFamily="34" charset="0"/>
              <a:buChar char="•"/>
            </a:pPr>
            <a:r>
              <a:rPr lang="de-DE" altLang="de-DE" sz="1200">
                <a:latin typeface="Calibri" panose="020F0502020204030204" pitchFamily="34" charset="0"/>
              </a:rPr>
              <a:t>Selbstkorrektur durch sofortiges Feedback</a:t>
            </a: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p:txBody>
      </p:sp>
      <p:sp>
        <p:nvSpPr>
          <p:cNvPr id="81924" name="Text Box 4"/>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7D011AC9-A72A-4425-B38E-C6790DF165F4}" type="slidenum">
              <a:rPr lang="de-DE" altLang="de-DE" sz="1200"/>
              <a:pPr algn="r">
                <a:buClrTx/>
                <a:buFontTx/>
                <a:buNone/>
              </a:pPr>
              <a:t>32</a:t>
            </a:fld>
            <a:endParaRPr lang="de-DE" altLang="de-DE" sz="1200"/>
          </a:p>
        </p:txBody>
      </p:sp>
      <p:sp>
        <p:nvSpPr>
          <p:cNvPr id="81925" name="Text Box 5"/>
          <p:cNvSpPr txBox="1">
            <a:spLocks noChangeArrowheads="1"/>
          </p:cNvSpPr>
          <p:nvPr/>
        </p:nvSpPr>
        <p:spPr bwMode="auto">
          <a:xfrm>
            <a:off x="685800" y="4343400"/>
            <a:ext cx="5484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24480266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8"/>
          <p:cNvSpPr>
            <a:spLocks noGrp="1" noChangeArrowheads="1"/>
          </p:cNvSpPr>
          <p:nvPr>
            <p:ph type="sldNum"/>
          </p:nvPr>
        </p:nvSpPr>
        <p:spPr>
          <a:ln/>
        </p:spPr>
        <p:txBody>
          <a:bodyPr/>
          <a:lstStyle/>
          <a:p>
            <a:fld id="{4DA9D790-D53B-4DDB-B208-A5285E8CA8F9}" type="slidenum">
              <a:rPr lang="de-DE" altLang="de-DE"/>
              <a:pPr/>
              <a:t>33</a:t>
            </a:fld>
            <a:endParaRPr lang="de-DE" altLang="de-DE"/>
          </a:p>
        </p:txBody>
      </p:sp>
      <p:sp>
        <p:nvSpPr>
          <p:cNvPr id="82945"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F0E7A650-BB57-4D4A-AE8D-8395FBDE8B14}" type="slidenum">
              <a:rPr lang="de-DE" altLang="de-DE" sz="1200">
                <a:latin typeface="Calibri" panose="020F0502020204030204" pitchFamily="34" charset="0"/>
              </a:rPr>
              <a:pPr algn="r">
                <a:buClrTx/>
                <a:buFontTx/>
                <a:buNone/>
              </a:pPr>
              <a:t>33</a:t>
            </a:fld>
            <a:endParaRPr lang="de-DE" altLang="de-DE" sz="1200">
              <a:latin typeface="Calibri" panose="020F0502020204030204" pitchFamily="34" charset="0"/>
            </a:endParaRPr>
          </a:p>
        </p:txBody>
      </p:sp>
      <p:sp>
        <p:nvSpPr>
          <p:cNvPr id="82946" name="Rectangle 2"/>
          <p:cNvSpPr txBox="1">
            <a:spLocks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2947"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latin typeface="Calibri" panose="020F0502020204030204" pitchFamily="34" charset="0"/>
              </a:rPr>
              <a:t>Ein kurzer Ausschnitt eines Musikvideos soll durch die Schüler in Choreografie und Rhythmik nachgeahmt werden.</a:t>
            </a:r>
          </a:p>
          <a:p>
            <a:pPr>
              <a:spcBef>
                <a:spcPts val="450"/>
              </a:spcBef>
              <a:buClrTx/>
              <a:buFontTx/>
              <a:buNone/>
            </a:pPr>
            <a:r>
              <a:rPr lang="de-DE" altLang="de-DE" sz="1200">
                <a:latin typeface="Calibri" panose="020F0502020204030204" pitchFamily="34" charset="0"/>
              </a:rPr>
              <a:t>Jeweils zwei Tablets pro Schülergruppe.</a:t>
            </a:r>
          </a:p>
          <a:p>
            <a:pPr>
              <a:spcBef>
                <a:spcPts val="450"/>
              </a:spcBef>
              <a:buClrTx/>
              <a:buFontTx/>
              <a:buNone/>
            </a:pPr>
            <a:r>
              <a:rPr lang="de-DE" altLang="de-DE" sz="1200">
                <a:latin typeface="Calibri" panose="020F0502020204030204" pitchFamily="34" charset="0"/>
              </a:rPr>
              <a:t>Während des Abspielens des Originalvideos wird Bild und Ton aufgenommen.</a:t>
            </a:r>
          </a:p>
          <a:p>
            <a:pPr>
              <a:spcBef>
                <a:spcPts val="450"/>
              </a:spcBef>
              <a:buClrTx/>
              <a:buFontTx/>
              <a:buNone/>
            </a:pPr>
            <a:r>
              <a:rPr lang="de-DE" altLang="de-DE" sz="1200">
                <a:latin typeface="Calibri" panose="020F0502020204030204" pitchFamily="34" charset="0"/>
              </a:rPr>
              <a:t>Mehrwerte:</a:t>
            </a:r>
          </a:p>
          <a:p>
            <a:pPr>
              <a:spcBef>
                <a:spcPts val="450"/>
              </a:spcBef>
              <a:buFont typeface="Calibri" panose="020F0502020204030204" pitchFamily="34" charset="0"/>
              <a:buChar char="•"/>
            </a:pPr>
            <a:r>
              <a:rPr lang="de-DE" altLang="de-DE" sz="1200">
                <a:latin typeface="Calibri" panose="020F0502020204030204" pitchFamily="34" charset="0"/>
              </a:rPr>
              <a:t>Multimediale Produktion ohne viel Aufwand!</a:t>
            </a:r>
          </a:p>
          <a:p>
            <a:pPr>
              <a:spcBef>
                <a:spcPts val="450"/>
              </a:spcBef>
              <a:buFont typeface="Calibri" panose="020F0502020204030204" pitchFamily="34" charset="0"/>
              <a:buChar char="•"/>
            </a:pPr>
            <a:r>
              <a:rPr lang="de-DE" altLang="de-DE" sz="1200">
                <a:latin typeface="Calibri" panose="020F0502020204030204" pitchFamily="34" charset="0"/>
              </a:rPr>
              <a:t>Kaum Anleitung nötig!</a:t>
            </a:r>
          </a:p>
          <a:p>
            <a:pPr>
              <a:spcBef>
                <a:spcPts val="450"/>
              </a:spcBef>
              <a:buFont typeface="Calibri" panose="020F0502020204030204" pitchFamily="34" charset="0"/>
              <a:buChar char="•"/>
            </a:pPr>
            <a:r>
              <a:rPr lang="de-DE" altLang="de-DE" sz="1200">
                <a:latin typeface="Calibri" panose="020F0502020204030204" pitchFamily="34" charset="0"/>
              </a:rPr>
              <a:t>SuS schaffen eine echtes Produkt</a:t>
            </a:r>
          </a:p>
          <a:p>
            <a:pPr>
              <a:spcBef>
                <a:spcPts val="450"/>
              </a:spcBef>
              <a:buFont typeface="Calibri" panose="020F0502020204030204" pitchFamily="34" charset="0"/>
              <a:buChar char="•"/>
            </a:pPr>
            <a:r>
              <a:rPr lang="de-DE" altLang="de-DE" sz="1200">
                <a:latin typeface="Calibri" panose="020F0502020204030204" pitchFamily="34" charset="0"/>
              </a:rPr>
              <a:t>Prinzipen werden erkannt und verinnerlicht</a:t>
            </a:r>
          </a:p>
          <a:p>
            <a:pPr>
              <a:spcBef>
                <a:spcPts val="450"/>
              </a:spcBef>
              <a:buFont typeface="Calibri" panose="020F0502020204030204" pitchFamily="34" charset="0"/>
              <a:buChar char="•"/>
            </a:pPr>
            <a:r>
              <a:rPr lang="de-DE" altLang="de-DE" sz="1200">
                <a:latin typeface="Calibri" panose="020F0502020204030204" pitchFamily="34" charset="0"/>
              </a:rPr>
              <a:t>Differenzierung leicht umsetzbar</a:t>
            </a:r>
          </a:p>
          <a:p>
            <a:pPr>
              <a:spcBef>
                <a:spcPts val="450"/>
              </a:spcBef>
              <a:buFont typeface="Calibri" panose="020F0502020204030204" pitchFamily="34" charset="0"/>
              <a:buChar char="•"/>
            </a:pPr>
            <a:r>
              <a:rPr lang="de-DE" altLang="de-DE" sz="1200">
                <a:latin typeface="Calibri" panose="020F0502020204030204" pitchFamily="34" charset="0"/>
              </a:rPr>
              <a:t>Selbstkorrektur durch sofortiges Feedback</a:t>
            </a: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p:txBody>
      </p:sp>
      <p:sp>
        <p:nvSpPr>
          <p:cNvPr id="82948" name="Text Box 4"/>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D7685AE6-B2C8-42C6-B1A7-65D74A67BFE7}" type="slidenum">
              <a:rPr lang="de-DE" altLang="de-DE" sz="1200"/>
              <a:pPr algn="r">
                <a:buClrTx/>
                <a:buFontTx/>
                <a:buNone/>
              </a:pPr>
              <a:t>33</a:t>
            </a:fld>
            <a:endParaRPr lang="de-DE" altLang="de-DE" sz="1200"/>
          </a:p>
        </p:txBody>
      </p:sp>
      <p:sp>
        <p:nvSpPr>
          <p:cNvPr id="82949" name="Text Box 5"/>
          <p:cNvSpPr txBox="1">
            <a:spLocks noChangeArrowheads="1"/>
          </p:cNvSpPr>
          <p:nvPr/>
        </p:nvSpPr>
        <p:spPr bwMode="auto">
          <a:xfrm>
            <a:off x="685800" y="4343400"/>
            <a:ext cx="5484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16378998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8"/>
          <p:cNvSpPr>
            <a:spLocks noGrp="1" noChangeArrowheads="1"/>
          </p:cNvSpPr>
          <p:nvPr>
            <p:ph type="sldNum"/>
          </p:nvPr>
        </p:nvSpPr>
        <p:spPr>
          <a:ln/>
        </p:spPr>
        <p:txBody>
          <a:bodyPr/>
          <a:lstStyle/>
          <a:p>
            <a:fld id="{A08386C7-38AB-4C30-A964-EA9A99EC8901}" type="slidenum">
              <a:rPr lang="de-DE" altLang="de-DE"/>
              <a:pPr/>
              <a:t>34</a:t>
            </a:fld>
            <a:endParaRPr lang="de-DE" altLang="de-DE"/>
          </a:p>
        </p:txBody>
      </p:sp>
      <p:sp>
        <p:nvSpPr>
          <p:cNvPr id="83969"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2CC06D90-5798-45ED-B0F4-BDAD97F94EE1}" type="slidenum">
              <a:rPr lang="de-DE" altLang="de-DE" sz="1200">
                <a:latin typeface="Calibri" panose="020F0502020204030204" pitchFamily="34" charset="0"/>
              </a:rPr>
              <a:pPr algn="r">
                <a:buClrTx/>
                <a:buFontTx/>
                <a:buNone/>
              </a:pPr>
              <a:t>34</a:t>
            </a:fld>
            <a:endParaRPr lang="de-DE" altLang="de-DE" sz="1200">
              <a:latin typeface="Calibri" panose="020F0502020204030204" pitchFamily="34" charset="0"/>
            </a:endParaRPr>
          </a:p>
        </p:txBody>
      </p:sp>
      <p:sp>
        <p:nvSpPr>
          <p:cNvPr id="83970" name="Rectangle 2"/>
          <p:cNvSpPr txBox="1">
            <a:spLocks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3971"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latin typeface="Calibri" panose="020F0502020204030204" pitchFamily="34" charset="0"/>
              </a:rPr>
              <a:t>Ein kurzer Ausschnitt eines Musikvideos soll durch die Schüler in Choreografie und Rhythmik nachgeahmt werden.</a:t>
            </a:r>
          </a:p>
          <a:p>
            <a:pPr>
              <a:spcBef>
                <a:spcPts val="450"/>
              </a:spcBef>
              <a:buClrTx/>
              <a:buFontTx/>
              <a:buNone/>
            </a:pPr>
            <a:r>
              <a:rPr lang="de-DE" altLang="de-DE" sz="1200">
                <a:latin typeface="Calibri" panose="020F0502020204030204" pitchFamily="34" charset="0"/>
              </a:rPr>
              <a:t>Jeweils zwei Tablets pro Schülergruppe.</a:t>
            </a:r>
          </a:p>
          <a:p>
            <a:pPr>
              <a:spcBef>
                <a:spcPts val="450"/>
              </a:spcBef>
              <a:buClrTx/>
              <a:buFontTx/>
              <a:buNone/>
            </a:pPr>
            <a:r>
              <a:rPr lang="de-DE" altLang="de-DE" sz="1200">
                <a:latin typeface="Calibri" panose="020F0502020204030204" pitchFamily="34" charset="0"/>
              </a:rPr>
              <a:t>Während des Abspielens des Originalvideos wird Bild und Ton aufgenommen.</a:t>
            </a:r>
          </a:p>
          <a:p>
            <a:pPr>
              <a:spcBef>
                <a:spcPts val="450"/>
              </a:spcBef>
              <a:buClrTx/>
              <a:buFontTx/>
              <a:buNone/>
            </a:pPr>
            <a:r>
              <a:rPr lang="de-DE" altLang="de-DE" sz="1200">
                <a:latin typeface="Calibri" panose="020F0502020204030204" pitchFamily="34" charset="0"/>
              </a:rPr>
              <a:t>Mehrwerte:</a:t>
            </a:r>
          </a:p>
          <a:p>
            <a:pPr>
              <a:spcBef>
                <a:spcPts val="450"/>
              </a:spcBef>
              <a:buFont typeface="Calibri" panose="020F0502020204030204" pitchFamily="34" charset="0"/>
              <a:buChar char="•"/>
            </a:pPr>
            <a:r>
              <a:rPr lang="de-DE" altLang="de-DE" sz="1200">
                <a:latin typeface="Calibri" panose="020F0502020204030204" pitchFamily="34" charset="0"/>
              </a:rPr>
              <a:t>Multimediale Produktion ohne viel Aufwand!</a:t>
            </a:r>
          </a:p>
          <a:p>
            <a:pPr>
              <a:spcBef>
                <a:spcPts val="450"/>
              </a:spcBef>
              <a:buFont typeface="Calibri" panose="020F0502020204030204" pitchFamily="34" charset="0"/>
              <a:buChar char="•"/>
            </a:pPr>
            <a:r>
              <a:rPr lang="de-DE" altLang="de-DE" sz="1200">
                <a:latin typeface="Calibri" panose="020F0502020204030204" pitchFamily="34" charset="0"/>
              </a:rPr>
              <a:t>Kaum Anleitung nötig!</a:t>
            </a:r>
          </a:p>
          <a:p>
            <a:pPr>
              <a:spcBef>
                <a:spcPts val="450"/>
              </a:spcBef>
              <a:buFont typeface="Calibri" panose="020F0502020204030204" pitchFamily="34" charset="0"/>
              <a:buChar char="•"/>
            </a:pPr>
            <a:r>
              <a:rPr lang="de-DE" altLang="de-DE" sz="1200">
                <a:latin typeface="Calibri" panose="020F0502020204030204" pitchFamily="34" charset="0"/>
              </a:rPr>
              <a:t>SuS schaffen eine echtes Produkt</a:t>
            </a:r>
          </a:p>
          <a:p>
            <a:pPr>
              <a:spcBef>
                <a:spcPts val="450"/>
              </a:spcBef>
              <a:buFont typeface="Calibri" panose="020F0502020204030204" pitchFamily="34" charset="0"/>
              <a:buChar char="•"/>
            </a:pPr>
            <a:r>
              <a:rPr lang="de-DE" altLang="de-DE" sz="1200">
                <a:latin typeface="Calibri" panose="020F0502020204030204" pitchFamily="34" charset="0"/>
              </a:rPr>
              <a:t>Prinzipen werden erkannt und verinnerlicht</a:t>
            </a:r>
          </a:p>
          <a:p>
            <a:pPr>
              <a:spcBef>
                <a:spcPts val="450"/>
              </a:spcBef>
              <a:buFont typeface="Calibri" panose="020F0502020204030204" pitchFamily="34" charset="0"/>
              <a:buChar char="•"/>
            </a:pPr>
            <a:r>
              <a:rPr lang="de-DE" altLang="de-DE" sz="1200">
                <a:latin typeface="Calibri" panose="020F0502020204030204" pitchFamily="34" charset="0"/>
              </a:rPr>
              <a:t>Differenzierung leicht umsetzbar</a:t>
            </a:r>
          </a:p>
          <a:p>
            <a:pPr>
              <a:spcBef>
                <a:spcPts val="450"/>
              </a:spcBef>
              <a:buFont typeface="Calibri" panose="020F0502020204030204" pitchFamily="34" charset="0"/>
              <a:buChar char="•"/>
            </a:pPr>
            <a:r>
              <a:rPr lang="de-DE" altLang="de-DE" sz="1200">
                <a:latin typeface="Calibri" panose="020F0502020204030204" pitchFamily="34" charset="0"/>
              </a:rPr>
              <a:t>Selbstkorrektur durch sofortiges Feedback</a:t>
            </a: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p:txBody>
      </p:sp>
      <p:sp>
        <p:nvSpPr>
          <p:cNvPr id="83972" name="Text Box 4"/>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CEA11A97-88D1-48C4-8C82-557A3E28F467}" type="slidenum">
              <a:rPr lang="de-DE" altLang="de-DE" sz="1200"/>
              <a:pPr algn="r">
                <a:buClrTx/>
                <a:buFontTx/>
                <a:buNone/>
              </a:pPr>
              <a:t>34</a:t>
            </a:fld>
            <a:endParaRPr lang="de-DE" altLang="de-DE" sz="1200"/>
          </a:p>
        </p:txBody>
      </p:sp>
      <p:sp>
        <p:nvSpPr>
          <p:cNvPr id="83973" name="Text Box 5"/>
          <p:cNvSpPr txBox="1">
            <a:spLocks noChangeArrowheads="1"/>
          </p:cNvSpPr>
          <p:nvPr/>
        </p:nvSpPr>
        <p:spPr bwMode="auto">
          <a:xfrm>
            <a:off x="685800" y="4343400"/>
            <a:ext cx="5484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1444787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3E01C27-8DC2-49F4-928C-646D0FC4EC02}" type="slidenum">
              <a:rPr lang="de-DE" altLang="de-DE"/>
              <a:pPr/>
              <a:t>4</a:t>
            </a:fld>
            <a:endParaRPr lang="de-DE" altLang="de-DE"/>
          </a:p>
        </p:txBody>
      </p:sp>
      <p:sp>
        <p:nvSpPr>
          <p:cNvPr id="53249"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37DB10CF-258C-4EC0-8792-B34008E486E1}" type="slidenum">
              <a:rPr lang="de-DE" altLang="de-DE" sz="1200">
                <a:latin typeface="Calibri" panose="020F0502020204030204" pitchFamily="34" charset="0"/>
              </a:rPr>
              <a:pPr algn="r">
                <a:buClrTx/>
                <a:buFontTx/>
                <a:buNone/>
              </a:pPr>
              <a:t>4</a:t>
            </a:fld>
            <a:endParaRPr lang="de-DE" altLang="de-DE" sz="1200">
              <a:latin typeface="Calibri" panose="020F0502020204030204" pitchFamily="34" charset="0"/>
            </a:endParaRPr>
          </a:p>
        </p:txBody>
      </p:sp>
      <p:sp>
        <p:nvSpPr>
          <p:cNvPr id="53250" name="Rectangle 2"/>
          <p:cNvSpPr txBox="1">
            <a:spLocks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3251" name="Text Box 3"/>
          <p:cNvSpPr txBox="1">
            <a:spLocks noChangeArrowheads="1"/>
          </p:cNvSpPr>
          <p:nvPr/>
        </p:nvSpPr>
        <p:spPr bwMode="auto">
          <a:xfrm>
            <a:off x="647700" y="4452938"/>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pPr>
            <a:r>
              <a:rPr lang="de-DE" altLang="de-DE" sz="1200">
                <a:latin typeface="Times New Roman" panose="02020603050405020304" pitchFamily="18" charset="0"/>
              </a:rPr>
              <a:t>Schüler müssen mit langweiligen Büchern arbeiten,</a:t>
            </a:r>
          </a:p>
          <a:p>
            <a:pPr>
              <a:spcBef>
                <a:spcPts val="450"/>
              </a:spcBef>
            </a:pPr>
            <a:r>
              <a:rPr lang="de-DE" altLang="de-DE" sz="1200">
                <a:latin typeface="Times New Roman" panose="02020603050405020304" pitchFamily="18" charset="0"/>
              </a:rPr>
              <a:t>drücken wir ihnen stattdessen Tablets in die Hand, dann sind die SuS total motiviert </a:t>
            </a:r>
          </a:p>
          <a:p>
            <a:pPr>
              <a:spcBef>
                <a:spcPts val="450"/>
              </a:spcBef>
            </a:pPr>
            <a:r>
              <a:rPr lang="de-DE" altLang="de-DE" sz="1200">
                <a:latin typeface="Times New Roman" panose="02020603050405020304" pitchFamily="18" charset="0"/>
              </a:rPr>
              <a:t>→ 1. Mehrwert: Motivation (aber: jeder Stein wird rund!)</a:t>
            </a:r>
          </a:p>
          <a:p>
            <a:pPr>
              <a:spcBef>
                <a:spcPts val="450"/>
              </a:spcBef>
            </a:pPr>
            <a:r>
              <a:rPr lang="de-DE" altLang="de-DE" sz="1200">
                <a:latin typeface="Times New Roman" panose="02020603050405020304" pitchFamily="18" charset="0"/>
              </a:rPr>
              <a:t>Wenn Schüler mit Büchern arbeiten müssen, schleppen sich die Kleinen kaputt</a:t>
            </a:r>
          </a:p>
          <a:p>
            <a:pPr>
              <a:spcBef>
                <a:spcPts val="450"/>
              </a:spcBef>
            </a:pPr>
            <a:r>
              <a:rPr lang="de-DE" altLang="de-DE" sz="1200">
                <a:latin typeface="Times New Roman" panose="02020603050405020304" pitchFamily="18" charset="0"/>
              </a:rPr>
              <a:t>auf den Tablets verwendet man digitale Schulbücher!!</a:t>
            </a:r>
          </a:p>
          <a:p>
            <a:pPr>
              <a:spcBef>
                <a:spcPts val="450"/>
              </a:spcBef>
            </a:pPr>
            <a:r>
              <a:rPr lang="de-DE" altLang="de-DE" sz="1200">
                <a:latin typeface="Times New Roman" panose="02020603050405020304" pitchFamily="18" charset="0"/>
              </a:rPr>
              <a:t>→ 2. Mehrwert: Gesundheitsförderung</a:t>
            </a:r>
          </a:p>
          <a:p>
            <a:pPr>
              <a:spcBef>
                <a:spcPts val="450"/>
              </a:spcBef>
            </a:pPr>
            <a:endParaRPr lang="de-DE" altLang="de-DE" sz="1200">
              <a:latin typeface="Times New Roman" panose="02020603050405020304" pitchFamily="18" charset="0"/>
            </a:endParaRPr>
          </a:p>
          <a:p>
            <a:pPr>
              <a:spcBef>
                <a:spcPts val="450"/>
              </a:spcBef>
            </a:pPr>
            <a:r>
              <a:rPr lang="de-DE" altLang="de-DE" sz="1200">
                <a:latin typeface="Times New Roman" panose="02020603050405020304" pitchFamily="18" charset="0"/>
              </a:rPr>
              <a:t>„Motivierte und gesunde SuS! Her mit den Tablets!!“</a:t>
            </a:r>
          </a:p>
          <a:p>
            <a:pPr>
              <a:spcBef>
                <a:spcPts val="450"/>
              </a:spcBef>
            </a:pPr>
            <a:endParaRPr lang="de-DE" altLang="de-DE" sz="1200">
              <a:latin typeface="Times New Roman" panose="02020603050405020304" pitchFamily="18" charset="0"/>
            </a:endParaRPr>
          </a:p>
          <a:p>
            <a:pPr>
              <a:spcBef>
                <a:spcPts val="450"/>
              </a:spcBef>
            </a:pPr>
            <a:r>
              <a:rPr lang="de-DE" altLang="de-DE" sz="1200">
                <a:latin typeface="Times New Roman" panose="02020603050405020304" pitchFamily="18" charset="0"/>
              </a:rPr>
              <a:t>Aber:</a:t>
            </a:r>
          </a:p>
          <a:p>
            <a:pPr>
              <a:spcBef>
                <a:spcPts val="450"/>
              </a:spcBef>
            </a:pPr>
            <a:r>
              <a:rPr lang="de-DE" altLang="de-DE" sz="1200">
                <a:latin typeface="Times New Roman" panose="02020603050405020304" pitchFamily="18" charset="0"/>
              </a:rPr>
              <a:t>Das sind höchstens affektive Mehrwerte, die jedoch nur bedingt positiven Einfluss auf den Lernerfolg der SuS haben können. Es werden keine Kompetenzen gefördert.</a:t>
            </a:r>
          </a:p>
          <a:p>
            <a:pPr>
              <a:spcBef>
                <a:spcPts val="450"/>
              </a:spcBef>
            </a:pPr>
            <a:endParaRPr lang="de-DE" altLang="de-DE" sz="1200">
              <a:latin typeface="Times New Roman" panose="02020603050405020304" pitchFamily="18" charset="0"/>
            </a:endParaRPr>
          </a:p>
          <a:p>
            <a:pPr>
              <a:spcBef>
                <a:spcPts val="450"/>
              </a:spcBef>
            </a:pPr>
            <a:r>
              <a:rPr lang="de-DE" altLang="de-DE" sz="1200">
                <a:latin typeface="Times New Roman" panose="02020603050405020304" pitchFamily="18" charset="0"/>
              </a:rPr>
              <a:t>Es macht also keinen Sinn zu diesem Zweck Tablets anschaffen zu wollen.</a:t>
            </a:r>
          </a:p>
        </p:txBody>
      </p:sp>
    </p:spTree>
    <p:extLst>
      <p:ext uri="{BB962C8B-B14F-4D97-AF65-F5344CB8AC3E}">
        <p14:creationId xmlns:p14="http://schemas.microsoft.com/office/powerpoint/2010/main" val="503535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3034FC6F-0E1B-4079-BCE0-ABD620B3C5E0}" type="slidenum">
              <a:rPr lang="de-DE" altLang="de-DE"/>
              <a:pPr/>
              <a:t>5</a:t>
            </a:fld>
            <a:endParaRPr lang="de-DE" altLang="de-DE"/>
          </a:p>
        </p:txBody>
      </p:sp>
      <p:sp>
        <p:nvSpPr>
          <p:cNvPr id="54273"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5DBE14CD-32AB-45C3-9BF1-02B4C439AE8A}" type="slidenum">
              <a:rPr lang="de-DE" altLang="de-DE" sz="1200">
                <a:latin typeface="Calibri" panose="020F0502020204030204" pitchFamily="34" charset="0"/>
              </a:rPr>
              <a:pPr algn="r">
                <a:buClrTx/>
                <a:buFontTx/>
                <a:buNone/>
              </a:pPr>
              <a:t>5</a:t>
            </a:fld>
            <a:endParaRPr lang="de-DE" altLang="de-DE" sz="1200">
              <a:latin typeface="Calibri" panose="020F0502020204030204" pitchFamily="34" charset="0"/>
            </a:endParaRPr>
          </a:p>
        </p:txBody>
      </p:sp>
      <p:sp>
        <p:nvSpPr>
          <p:cNvPr id="54274" name="Rectangle 2"/>
          <p:cNvSpPr txBox="1">
            <a:spLocks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4275" name="Text Box 3"/>
          <p:cNvSpPr txBox="1">
            <a:spLocks noChangeArrowheads="1"/>
          </p:cNvSpPr>
          <p:nvPr/>
        </p:nvSpPr>
        <p:spPr bwMode="auto">
          <a:xfrm>
            <a:off x="647700" y="4452938"/>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pPr>
            <a:r>
              <a:rPr lang="de-DE" altLang="de-DE" sz="1200">
                <a:latin typeface="Times New Roman" panose="02020603050405020304" pitchFamily="18" charset="0"/>
              </a:rPr>
              <a:t>Digitale Schulbücher:</a:t>
            </a:r>
          </a:p>
          <a:p>
            <a:pPr>
              <a:spcBef>
                <a:spcPts val="450"/>
              </a:spcBef>
            </a:pPr>
            <a:r>
              <a:rPr lang="de-DE" altLang="de-DE" sz="1200">
                <a:latin typeface="Times New Roman" panose="02020603050405020304" pitchFamily="18" charset="0"/>
              </a:rPr>
              <a:t>Sollten integrierte Medien, aktuelle Zusatzinfos (Internet), Lernstandskontrollen, an das Leistungsniveau angepasste Aufgabenstellungen,…  liefern.</a:t>
            </a:r>
          </a:p>
          <a:p>
            <a:pPr>
              <a:spcBef>
                <a:spcPts val="450"/>
              </a:spcBef>
            </a:pPr>
            <a:endParaRPr lang="de-DE" altLang="de-DE" sz="1200">
              <a:latin typeface="Times New Roman" panose="02020603050405020304" pitchFamily="18" charset="0"/>
            </a:endParaRPr>
          </a:p>
          <a:p>
            <a:pPr>
              <a:spcBef>
                <a:spcPts val="450"/>
              </a:spcBef>
            </a:pPr>
            <a:r>
              <a:rPr lang="de-DE" altLang="de-DE" sz="1200">
                <a:latin typeface="Times New Roman" panose="02020603050405020304" pitchFamily="18" charset="0"/>
              </a:rPr>
              <a:t>→ Mehrwerte: Individualisierung, Binnendifferenzierung, Ökonomisierung (keine Medienhürden für die Lehrer)</a:t>
            </a:r>
          </a:p>
        </p:txBody>
      </p:sp>
    </p:spTree>
    <p:extLst>
      <p:ext uri="{BB962C8B-B14F-4D97-AF65-F5344CB8AC3E}">
        <p14:creationId xmlns:p14="http://schemas.microsoft.com/office/powerpoint/2010/main" val="41578667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63662A03-84DC-4658-8782-9D8A15FAF527}" type="slidenum">
              <a:rPr lang="de-DE" altLang="de-DE"/>
              <a:pPr/>
              <a:t>6</a:t>
            </a:fld>
            <a:endParaRPr lang="de-DE" altLang="de-DE"/>
          </a:p>
        </p:txBody>
      </p:sp>
      <p:sp>
        <p:nvSpPr>
          <p:cNvPr id="55297"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6B0CCE92-C203-489A-A3AF-2EDD1B4CCB0C}" type="slidenum">
              <a:rPr lang="de-DE" altLang="de-DE" sz="1200">
                <a:latin typeface="Calibri" panose="020F0502020204030204" pitchFamily="34" charset="0"/>
              </a:rPr>
              <a:pPr algn="r">
                <a:buClrTx/>
                <a:buFontTx/>
                <a:buNone/>
              </a:pPr>
              <a:t>6</a:t>
            </a:fld>
            <a:endParaRPr lang="de-DE" altLang="de-DE" sz="1200">
              <a:latin typeface="Calibri" panose="020F0502020204030204" pitchFamily="34" charset="0"/>
            </a:endParaRPr>
          </a:p>
        </p:txBody>
      </p:sp>
      <p:sp>
        <p:nvSpPr>
          <p:cNvPr id="55298" name="Rectangle 2"/>
          <p:cNvSpPr txBox="1">
            <a:spLocks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5299" name="Text Box 3"/>
          <p:cNvSpPr txBox="1">
            <a:spLocks noChangeArrowheads="1"/>
          </p:cNvSpPr>
          <p:nvPr/>
        </p:nvSpPr>
        <p:spPr bwMode="auto">
          <a:xfrm>
            <a:off x="647700" y="4452938"/>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pPr>
            <a:r>
              <a:rPr lang="de-DE" altLang="de-DE" sz="1200">
                <a:latin typeface="Times New Roman" panose="02020603050405020304" pitchFamily="18" charset="0"/>
              </a:rPr>
              <a:t>Digitale Schulbücher:</a:t>
            </a:r>
          </a:p>
          <a:p>
            <a:pPr>
              <a:spcBef>
                <a:spcPts val="450"/>
              </a:spcBef>
            </a:pPr>
            <a:r>
              <a:rPr lang="de-DE" altLang="de-DE" sz="1200">
                <a:latin typeface="Times New Roman" panose="02020603050405020304" pitchFamily="18" charset="0"/>
              </a:rPr>
              <a:t>Sollten integrierte Medien, aktuelle Zusatzinfos (Internet), Lernstandskontrollen, an das Leistungsniveau angepasste Aufgabenstellungen,…  liefern.</a:t>
            </a:r>
          </a:p>
          <a:p>
            <a:pPr>
              <a:spcBef>
                <a:spcPts val="450"/>
              </a:spcBef>
            </a:pPr>
            <a:endParaRPr lang="de-DE" altLang="de-DE" sz="1200">
              <a:latin typeface="Times New Roman" panose="02020603050405020304" pitchFamily="18" charset="0"/>
            </a:endParaRPr>
          </a:p>
          <a:p>
            <a:pPr>
              <a:spcBef>
                <a:spcPts val="450"/>
              </a:spcBef>
            </a:pPr>
            <a:r>
              <a:rPr lang="de-DE" altLang="de-DE" sz="1200">
                <a:latin typeface="Times New Roman" panose="02020603050405020304" pitchFamily="18" charset="0"/>
              </a:rPr>
              <a:t>→ Mehrwerte: Individualisierung, Binnendifferenzierung, Ökonomisierung (keine Medienhürden für die Lehrer)</a:t>
            </a:r>
          </a:p>
        </p:txBody>
      </p:sp>
    </p:spTree>
    <p:extLst>
      <p:ext uri="{BB962C8B-B14F-4D97-AF65-F5344CB8AC3E}">
        <p14:creationId xmlns:p14="http://schemas.microsoft.com/office/powerpoint/2010/main" val="15883907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221B6D48-C32F-43B8-8AF1-B1DF16335BAA}" type="slidenum">
              <a:rPr lang="de-DE" altLang="de-DE"/>
              <a:pPr/>
              <a:t>7</a:t>
            </a:fld>
            <a:endParaRPr lang="de-DE" altLang="de-DE"/>
          </a:p>
        </p:txBody>
      </p:sp>
      <p:sp>
        <p:nvSpPr>
          <p:cNvPr id="56321"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9EB1F651-D1EC-4C56-B0E3-16AD510BCED9}" type="slidenum">
              <a:rPr lang="de-DE" altLang="de-DE" sz="1200">
                <a:latin typeface="Calibri" panose="020F0502020204030204" pitchFamily="34" charset="0"/>
              </a:rPr>
              <a:pPr algn="r">
                <a:buClrTx/>
                <a:buFontTx/>
                <a:buNone/>
              </a:pPr>
              <a:t>7</a:t>
            </a:fld>
            <a:endParaRPr lang="de-DE" altLang="de-DE" sz="1200">
              <a:latin typeface="Calibri" panose="020F0502020204030204" pitchFamily="34" charset="0"/>
            </a:endParaRPr>
          </a:p>
        </p:txBody>
      </p:sp>
      <p:sp>
        <p:nvSpPr>
          <p:cNvPr id="56322" name="Rectangle 2"/>
          <p:cNvSpPr txBox="1">
            <a:spLocks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6323"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2782020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8B49C2CC-FC09-4E53-AE8C-592B1B03536B}" type="slidenum">
              <a:rPr lang="de-DE" altLang="de-DE"/>
              <a:pPr/>
              <a:t>8</a:t>
            </a:fld>
            <a:endParaRPr lang="de-DE" altLang="de-DE"/>
          </a:p>
        </p:txBody>
      </p:sp>
      <p:sp>
        <p:nvSpPr>
          <p:cNvPr id="57345"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280999C8-584D-4C39-9833-D6B0E7F123A8}" type="slidenum">
              <a:rPr lang="de-DE" altLang="de-DE" sz="1200">
                <a:latin typeface="Calibri" panose="020F0502020204030204" pitchFamily="34" charset="0"/>
              </a:rPr>
              <a:pPr algn="r">
                <a:buClrTx/>
                <a:buFontTx/>
                <a:buNone/>
              </a:pPr>
              <a:t>8</a:t>
            </a:fld>
            <a:endParaRPr lang="de-DE" altLang="de-DE" sz="1200">
              <a:latin typeface="Calibri" panose="020F0502020204030204" pitchFamily="34" charset="0"/>
            </a:endParaRPr>
          </a:p>
        </p:txBody>
      </p:sp>
      <p:sp>
        <p:nvSpPr>
          <p:cNvPr id="57346" name="Rectangle 2"/>
          <p:cNvSpPr txBox="1">
            <a:spLocks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7347"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34661369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8"/>
          <p:cNvSpPr>
            <a:spLocks noGrp="1" noChangeArrowheads="1"/>
          </p:cNvSpPr>
          <p:nvPr>
            <p:ph type="sldNum"/>
          </p:nvPr>
        </p:nvSpPr>
        <p:spPr>
          <a:ln/>
        </p:spPr>
        <p:txBody>
          <a:bodyPr/>
          <a:lstStyle/>
          <a:p>
            <a:fld id="{EAC1CC91-1E64-4D4A-AB2F-88F8673593EE}" type="slidenum">
              <a:rPr lang="de-DE" altLang="de-DE"/>
              <a:pPr/>
              <a:t>9</a:t>
            </a:fld>
            <a:endParaRPr lang="de-DE" altLang="de-DE"/>
          </a:p>
        </p:txBody>
      </p:sp>
      <p:sp>
        <p:nvSpPr>
          <p:cNvPr id="58369"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EA5E9C45-C060-4502-9459-C5DFCE3756B4}" type="slidenum">
              <a:rPr lang="de-DE" altLang="de-DE" sz="1200">
                <a:latin typeface="Calibri" panose="020F0502020204030204" pitchFamily="34" charset="0"/>
              </a:rPr>
              <a:pPr algn="r">
                <a:buClrTx/>
                <a:buFontTx/>
                <a:buNone/>
              </a:pPr>
              <a:t>9</a:t>
            </a:fld>
            <a:endParaRPr lang="de-DE" altLang="de-DE" sz="1200">
              <a:latin typeface="Calibri" panose="020F0502020204030204" pitchFamily="34" charset="0"/>
            </a:endParaRPr>
          </a:p>
        </p:txBody>
      </p:sp>
      <p:sp>
        <p:nvSpPr>
          <p:cNvPr id="58370" name="Rectangle 2"/>
          <p:cNvSpPr txBox="1">
            <a:spLocks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8371"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latin typeface="Calibri" panose="020F0502020204030204" pitchFamily="34" charset="0"/>
              </a:rPr>
              <a:t>Ein kurzer Ausschnitt eines Musikvideos soll durch die Schüler in Choreografie und Rhythmik nachgeahmt werden.</a:t>
            </a:r>
          </a:p>
          <a:p>
            <a:pPr>
              <a:spcBef>
                <a:spcPts val="450"/>
              </a:spcBef>
              <a:buClrTx/>
              <a:buFontTx/>
              <a:buNone/>
            </a:pPr>
            <a:r>
              <a:rPr lang="de-DE" altLang="de-DE" sz="1200">
                <a:latin typeface="Calibri" panose="020F0502020204030204" pitchFamily="34" charset="0"/>
              </a:rPr>
              <a:t>Jeweils zwei Tablets pro Schülergruppe.</a:t>
            </a:r>
          </a:p>
          <a:p>
            <a:pPr>
              <a:spcBef>
                <a:spcPts val="450"/>
              </a:spcBef>
              <a:buClrTx/>
              <a:buFontTx/>
              <a:buNone/>
            </a:pPr>
            <a:r>
              <a:rPr lang="de-DE" altLang="de-DE" sz="1200">
                <a:latin typeface="Calibri" panose="020F0502020204030204" pitchFamily="34" charset="0"/>
              </a:rPr>
              <a:t>Während des Abspielens des Originalvideos wird Bild und Ton aufgenommen.</a:t>
            </a:r>
          </a:p>
          <a:p>
            <a:pPr>
              <a:spcBef>
                <a:spcPts val="450"/>
              </a:spcBef>
              <a:buClrTx/>
              <a:buFontTx/>
              <a:buNone/>
            </a:pPr>
            <a:r>
              <a:rPr lang="de-DE" altLang="de-DE" sz="1200">
                <a:latin typeface="Calibri" panose="020F0502020204030204" pitchFamily="34" charset="0"/>
              </a:rPr>
              <a:t>Mehrwerte:</a:t>
            </a:r>
          </a:p>
          <a:p>
            <a:pPr>
              <a:spcBef>
                <a:spcPts val="450"/>
              </a:spcBef>
              <a:buFont typeface="Calibri" panose="020F0502020204030204" pitchFamily="34" charset="0"/>
              <a:buChar char="•"/>
            </a:pPr>
            <a:r>
              <a:rPr lang="de-DE" altLang="de-DE" sz="1200">
                <a:latin typeface="Calibri" panose="020F0502020204030204" pitchFamily="34" charset="0"/>
              </a:rPr>
              <a:t>Multimediale Produktion ohne viel Aufwand!</a:t>
            </a:r>
          </a:p>
          <a:p>
            <a:pPr>
              <a:spcBef>
                <a:spcPts val="450"/>
              </a:spcBef>
              <a:buFont typeface="Calibri" panose="020F0502020204030204" pitchFamily="34" charset="0"/>
              <a:buChar char="•"/>
            </a:pPr>
            <a:r>
              <a:rPr lang="de-DE" altLang="de-DE" sz="1200">
                <a:latin typeface="Calibri" panose="020F0502020204030204" pitchFamily="34" charset="0"/>
              </a:rPr>
              <a:t>Kaum Anleitung nötig!</a:t>
            </a:r>
          </a:p>
          <a:p>
            <a:pPr>
              <a:spcBef>
                <a:spcPts val="450"/>
              </a:spcBef>
              <a:buFont typeface="Calibri" panose="020F0502020204030204" pitchFamily="34" charset="0"/>
              <a:buChar char="•"/>
            </a:pPr>
            <a:r>
              <a:rPr lang="de-DE" altLang="de-DE" sz="1200">
                <a:latin typeface="Calibri" panose="020F0502020204030204" pitchFamily="34" charset="0"/>
              </a:rPr>
              <a:t>SuS schaffen eine echtes Produkt</a:t>
            </a:r>
          </a:p>
          <a:p>
            <a:pPr>
              <a:spcBef>
                <a:spcPts val="450"/>
              </a:spcBef>
              <a:buFont typeface="Calibri" panose="020F0502020204030204" pitchFamily="34" charset="0"/>
              <a:buChar char="•"/>
            </a:pPr>
            <a:r>
              <a:rPr lang="de-DE" altLang="de-DE" sz="1200">
                <a:latin typeface="Calibri" panose="020F0502020204030204" pitchFamily="34" charset="0"/>
              </a:rPr>
              <a:t>Prinzipen werden erkannt und verinnerlicht</a:t>
            </a:r>
          </a:p>
          <a:p>
            <a:pPr>
              <a:spcBef>
                <a:spcPts val="450"/>
              </a:spcBef>
              <a:buFont typeface="Calibri" panose="020F0502020204030204" pitchFamily="34" charset="0"/>
              <a:buChar char="•"/>
            </a:pPr>
            <a:r>
              <a:rPr lang="de-DE" altLang="de-DE" sz="1200">
                <a:latin typeface="Calibri" panose="020F0502020204030204" pitchFamily="34" charset="0"/>
              </a:rPr>
              <a:t>Differenzierung leicht umsetzbar</a:t>
            </a:r>
          </a:p>
          <a:p>
            <a:pPr>
              <a:spcBef>
                <a:spcPts val="450"/>
              </a:spcBef>
              <a:buFont typeface="Calibri" panose="020F0502020204030204" pitchFamily="34" charset="0"/>
              <a:buChar char="•"/>
            </a:pPr>
            <a:r>
              <a:rPr lang="de-DE" altLang="de-DE" sz="1200">
                <a:latin typeface="Calibri" panose="020F0502020204030204" pitchFamily="34" charset="0"/>
              </a:rPr>
              <a:t>Selbstkorrektur durch sofortiges Feedback</a:t>
            </a: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p:txBody>
      </p:sp>
      <p:sp>
        <p:nvSpPr>
          <p:cNvPr id="58372" name="Text Box 4"/>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E2848E04-218D-4CDF-8D6D-12CCBBD20248}" type="slidenum">
              <a:rPr lang="de-DE" altLang="de-DE" sz="1200"/>
              <a:pPr algn="r">
                <a:buClrTx/>
                <a:buFontTx/>
                <a:buNone/>
              </a:pPr>
              <a:t>9</a:t>
            </a:fld>
            <a:endParaRPr lang="de-DE" altLang="de-DE" sz="1200"/>
          </a:p>
        </p:txBody>
      </p:sp>
      <p:sp>
        <p:nvSpPr>
          <p:cNvPr id="58373" name="Text Box 5"/>
          <p:cNvSpPr txBox="1">
            <a:spLocks noChangeArrowheads="1"/>
          </p:cNvSpPr>
          <p:nvPr/>
        </p:nvSpPr>
        <p:spPr bwMode="auto">
          <a:xfrm>
            <a:off x="685800" y="4343400"/>
            <a:ext cx="5484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solidFill>
                  <a:srgbClr val="FFFFFF"/>
                </a:solidFill>
                <a:latin typeface="Times New Roman" panose="02020603050405020304" pitchFamily="18" charset="0"/>
              </a:rPr>
              <a:t>Apps wie Baiboard (iOS) oder Padlet (iOS, Android und Website) erlauben das gemeinsame Bearbeiten von Dokumenten. Der Vorteil ist, dass Veränderungen an einem Gerät von der Gruppe an allen Geräten in Echtzeit nachvollzogen werden können. Zudem ist das fertig erstellte Dokument („Pad“, „Board“, „Padlet“) für alle Zugänglich und somit quasi gesichert.</a:t>
            </a:r>
          </a:p>
          <a:p>
            <a:pPr>
              <a:spcBef>
                <a:spcPts val="450"/>
              </a:spcBef>
              <a:buClrTx/>
              <a:buFontTx/>
              <a:buNone/>
            </a:pPr>
            <a:r>
              <a:rPr lang="de-DE" altLang="de-DE" sz="1200">
                <a:solidFill>
                  <a:srgbClr val="FFFFFF"/>
                </a:solidFill>
                <a:latin typeface="Times New Roman" panose="02020603050405020304" pitchFamily="18" charset="0"/>
              </a:rPr>
              <a:t>Es ist möglich verschiedene Medien (Videos, Fotos, PDF-Dateien, Web-Links...) in einem Board zu sammeln und zu strukturieren. Im Unterschied zu Programmen wie OneNote ist keine Anmeldung durch die SchülerInnen nötig.</a:t>
            </a:r>
          </a:p>
          <a:p>
            <a:pPr>
              <a:spcBef>
                <a:spcPts val="450"/>
              </a:spcBef>
              <a:buClrTx/>
              <a:buFontTx/>
              <a:buNone/>
            </a:pPr>
            <a:r>
              <a:rPr lang="de-DE" altLang="de-DE" sz="1200">
                <a:solidFill>
                  <a:srgbClr val="FFFFFF"/>
                </a:solidFill>
                <a:latin typeface="Times New Roman" panose="02020603050405020304" pitchFamily="18" charset="0"/>
              </a:rPr>
              <a:t>Für das Bereitstellen von Materialien durch die Lehrkraft aber auch für das kollaborative Erarbeiten durch die SchülerInnen stellen diese Tools in vielen Fällen einen Mehrwert da.</a:t>
            </a:r>
          </a:p>
          <a:p>
            <a:pPr>
              <a:spcBef>
                <a:spcPts val="450"/>
              </a:spcBef>
              <a:buClrTx/>
              <a:buFontTx/>
              <a:buNone/>
            </a:pPr>
            <a:r>
              <a:rPr lang="de-DE" altLang="de-DE" sz="1200">
                <a:solidFill>
                  <a:srgbClr val="FFFFFF"/>
                </a:solidFill>
                <a:latin typeface="Times New Roman" panose="02020603050405020304" pitchFamily="18" charset="0"/>
              </a:rPr>
              <a:t>Ein Hinweis zum Datenschutz der geteilten Materialien ist dennoch nötig, da die </a:t>
            </a:r>
          </a:p>
        </p:txBody>
      </p:sp>
    </p:spTree>
    <p:extLst>
      <p:ext uri="{BB962C8B-B14F-4D97-AF65-F5344CB8AC3E}">
        <p14:creationId xmlns:p14="http://schemas.microsoft.com/office/powerpoint/2010/main" val="1521280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5588"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Foliennummernplatzhalter 3"/>
          <p:cNvSpPr>
            <a:spLocks noGrp="1"/>
          </p:cNvSpPr>
          <p:nvPr>
            <p:ph type="sldNum" idx="10"/>
          </p:nvPr>
        </p:nvSpPr>
        <p:spPr/>
        <p:txBody>
          <a:bodyPr/>
          <a:lstStyle>
            <a:lvl1pPr>
              <a:defRPr/>
            </a:lvl1pPr>
          </a:lstStyle>
          <a:p>
            <a:fld id="{DA243D77-8EC8-412A-A766-FA600312D02F}" type="slidenum">
              <a:rPr lang="de-DE" altLang="de-DE"/>
              <a:pPr/>
              <a:t>‹Nr.›</a:t>
            </a:fld>
            <a:endParaRPr lang="de-DE" altLang="de-DE"/>
          </a:p>
        </p:txBody>
      </p:sp>
    </p:spTree>
    <p:extLst>
      <p:ext uri="{BB962C8B-B14F-4D97-AF65-F5344CB8AC3E}">
        <p14:creationId xmlns:p14="http://schemas.microsoft.com/office/powerpoint/2010/main" val="1975413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idx="10"/>
          </p:nvPr>
        </p:nvSpPr>
        <p:spPr/>
        <p:txBody>
          <a:bodyPr/>
          <a:lstStyle>
            <a:lvl1pPr>
              <a:defRPr/>
            </a:lvl1pPr>
          </a:lstStyle>
          <a:p>
            <a:fld id="{9571CD44-CA5F-44F7-B25F-6C4B145C6341}" type="slidenum">
              <a:rPr lang="de-DE" altLang="de-DE"/>
              <a:pPr/>
              <a:t>‹Nr.›</a:t>
            </a:fld>
            <a:endParaRPr lang="de-DE" altLang="de-DE"/>
          </a:p>
        </p:txBody>
      </p:sp>
    </p:spTree>
    <p:extLst>
      <p:ext uri="{BB962C8B-B14F-4D97-AF65-F5344CB8AC3E}">
        <p14:creationId xmlns:p14="http://schemas.microsoft.com/office/powerpoint/2010/main" val="352038511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45563" y="365125"/>
            <a:ext cx="2865437" cy="533558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46075" y="365125"/>
            <a:ext cx="8447088" cy="533558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B1A5170C-3E74-4BB5-87C3-A74C8BD3F072}" type="slidenum">
              <a:rPr lang="de-DE" altLang="de-DE"/>
              <a:pPr/>
              <a:t>‹Nr.›</a:t>
            </a:fld>
            <a:endParaRPr lang="de-DE" altLang="de-DE"/>
          </a:p>
        </p:txBody>
      </p:sp>
    </p:spTree>
    <p:extLst>
      <p:ext uri="{BB962C8B-B14F-4D97-AF65-F5344CB8AC3E}">
        <p14:creationId xmlns:p14="http://schemas.microsoft.com/office/powerpoint/2010/main" val="144122141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5588"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A65844B3-6083-4C59-A7CC-8DC9CA379344}" type="slidenum">
              <a:rPr lang="de-DE" altLang="de-DE"/>
              <a:pPr/>
              <a:t>‹Nr.›</a:t>
            </a:fld>
            <a:endParaRPr lang="de-DE" altLang="de-DE"/>
          </a:p>
        </p:txBody>
      </p:sp>
    </p:spTree>
    <p:extLst>
      <p:ext uri="{BB962C8B-B14F-4D97-AF65-F5344CB8AC3E}">
        <p14:creationId xmlns:p14="http://schemas.microsoft.com/office/powerpoint/2010/main" val="397818781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0529CCA2-04EC-4973-8F5F-B712B04CB2C9}" type="slidenum">
              <a:rPr lang="de-DE" altLang="de-DE"/>
              <a:pPr/>
              <a:t>‹Nr.›</a:t>
            </a:fld>
            <a:endParaRPr lang="de-DE" altLang="de-DE"/>
          </a:p>
        </p:txBody>
      </p:sp>
    </p:spTree>
    <p:extLst>
      <p:ext uri="{BB962C8B-B14F-4D97-AF65-F5344CB8AC3E}">
        <p14:creationId xmlns:p14="http://schemas.microsoft.com/office/powerpoint/2010/main" val="1253351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7188"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AA68FF6F-49D9-4C15-AF7A-9A5E2A542C03}" type="slidenum">
              <a:rPr lang="de-DE" altLang="de-DE"/>
              <a:pPr/>
              <a:t>‹Nr.›</a:t>
            </a:fld>
            <a:endParaRPr lang="de-DE" altLang="de-DE"/>
          </a:p>
        </p:txBody>
      </p:sp>
    </p:spTree>
    <p:extLst>
      <p:ext uri="{BB962C8B-B14F-4D97-AF65-F5344CB8AC3E}">
        <p14:creationId xmlns:p14="http://schemas.microsoft.com/office/powerpoint/2010/main" val="378885953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46075" y="1350963"/>
            <a:ext cx="5656263"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54738" y="1350963"/>
            <a:ext cx="5656262"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BEC2055D-8DFA-46FE-85B5-0AC96E5F1A02}" type="slidenum">
              <a:rPr lang="de-DE" altLang="de-DE"/>
              <a:pPr/>
              <a:t>‹Nr.›</a:t>
            </a:fld>
            <a:endParaRPr lang="de-DE" altLang="de-DE"/>
          </a:p>
        </p:txBody>
      </p:sp>
    </p:spTree>
    <p:extLst>
      <p:ext uri="{BB962C8B-B14F-4D97-AF65-F5344CB8AC3E}">
        <p14:creationId xmlns:p14="http://schemas.microsoft.com/office/powerpoint/2010/main" val="151079869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7187"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3788" y="2505075"/>
            <a:ext cx="51831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idx="10"/>
          </p:nvPr>
        </p:nvSpPr>
        <p:spPr/>
        <p:txBody>
          <a:bodyPr/>
          <a:lstStyle>
            <a:lvl1pPr>
              <a:defRPr/>
            </a:lvl1pPr>
          </a:lstStyle>
          <a:p>
            <a:endParaRPr lang="de-DE" altLang="de-DE"/>
          </a:p>
        </p:txBody>
      </p:sp>
      <p:sp>
        <p:nvSpPr>
          <p:cNvPr id="8" name="Foliennummernplatzhalter 7"/>
          <p:cNvSpPr>
            <a:spLocks noGrp="1"/>
          </p:cNvSpPr>
          <p:nvPr>
            <p:ph type="sldNum" idx="11"/>
          </p:nvPr>
        </p:nvSpPr>
        <p:spPr/>
        <p:txBody>
          <a:bodyPr/>
          <a:lstStyle>
            <a:lvl1pPr>
              <a:defRPr/>
            </a:lvl1pPr>
          </a:lstStyle>
          <a:p>
            <a:fld id="{42214ED1-52FA-46B4-924E-2529422E8EDA}" type="slidenum">
              <a:rPr lang="de-DE" altLang="de-DE"/>
              <a:pPr/>
              <a:t>‹Nr.›</a:t>
            </a:fld>
            <a:endParaRPr lang="de-DE" altLang="de-DE"/>
          </a:p>
        </p:txBody>
      </p:sp>
    </p:spTree>
    <p:extLst>
      <p:ext uri="{BB962C8B-B14F-4D97-AF65-F5344CB8AC3E}">
        <p14:creationId xmlns:p14="http://schemas.microsoft.com/office/powerpoint/2010/main" val="371746108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idx="10"/>
          </p:nvPr>
        </p:nvSpPr>
        <p:spPr/>
        <p:txBody>
          <a:bodyPr/>
          <a:lstStyle>
            <a:lvl1pPr>
              <a:defRPr/>
            </a:lvl1pPr>
          </a:lstStyle>
          <a:p>
            <a:endParaRPr lang="de-DE" altLang="de-DE"/>
          </a:p>
        </p:txBody>
      </p:sp>
      <p:sp>
        <p:nvSpPr>
          <p:cNvPr id="4" name="Foliennummernplatzhalter 3"/>
          <p:cNvSpPr>
            <a:spLocks noGrp="1"/>
          </p:cNvSpPr>
          <p:nvPr>
            <p:ph type="sldNum" idx="11"/>
          </p:nvPr>
        </p:nvSpPr>
        <p:spPr/>
        <p:txBody>
          <a:bodyPr/>
          <a:lstStyle>
            <a:lvl1pPr>
              <a:defRPr/>
            </a:lvl1pPr>
          </a:lstStyle>
          <a:p>
            <a:fld id="{8C69099A-9B56-4C5A-8C32-4A2D90B293ED}" type="slidenum">
              <a:rPr lang="de-DE" altLang="de-DE"/>
              <a:pPr/>
              <a:t>‹Nr.›</a:t>
            </a:fld>
            <a:endParaRPr lang="de-DE" altLang="de-DE"/>
          </a:p>
        </p:txBody>
      </p:sp>
    </p:spTree>
    <p:extLst>
      <p:ext uri="{BB962C8B-B14F-4D97-AF65-F5344CB8AC3E}">
        <p14:creationId xmlns:p14="http://schemas.microsoft.com/office/powerpoint/2010/main" val="20042505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idx="10"/>
          </p:nvPr>
        </p:nvSpPr>
        <p:spPr/>
        <p:txBody>
          <a:bodyPr/>
          <a:lstStyle>
            <a:lvl1pPr>
              <a:defRPr/>
            </a:lvl1pPr>
          </a:lstStyle>
          <a:p>
            <a:endParaRPr lang="de-DE" altLang="de-DE"/>
          </a:p>
        </p:txBody>
      </p:sp>
      <p:sp>
        <p:nvSpPr>
          <p:cNvPr id="3" name="Foliennummernplatzhalter 2"/>
          <p:cNvSpPr>
            <a:spLocks noGrp="1"/>
          </p:cNvSpPr>
          <p:nvPr>
            <p:ph type="sldNum" idx="11"/>
          </p:nvPr>
        </p:nvSpPr>
        <p:spPr/>
        <p:txBody>
          <a:bodyPr/>
          <a:lstStyle>
            <a:lvl1pPr>
              <a:defRPr/>
            </a:lvl1pPr>
          </a:lstStyle>
          <a:p>
            <a:fld id="{D2DC7300-8A54-487E-AA81-D7FBBA6BF01D}" type="slidenum">
              <a:rPr lang="de-DE" altLang="de-DE"/>
              <a:pPr/>
              <a:t>‹Nr.›</a:t>
            </a:fld>
            <a:endParaRPr lang="de-DE" altLang="de-DE"/>
          </a:p>
        </p:txBody>
      </p:sp>
    </p:spTree>
    <p:extLst>
      <p:ext uri="{BB962C8B-B14F-4D97-AF65-F5344CB8AC3E}">
        <p14:creationId xmlns:p14="http://schemas.microsoft.com/office/powerpoint/2010/main" val="146399105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EE995BF8-3B42-4A22-A2F0-AE750B4E0953}" type="slidenum">
              <a:rPr lang="de-DE" altLang="de-DE"/>
              <a:pPr/>
              <a:t>‹Nr.›</a:t>
            </a:fld>
            <a:endParaRPr lang="de-DE" altLang="de-DE"/>
          </a:p>
        </p:txBody>
      </p:sp>
    </p:spTree>
    <p:extLst>
      <p:ext uri="{BB962C8B-B14F-4D97-AF65-F5344CB8AC3E}">
        <p14:creationId xmlns:p14="http://schemas.microsoft.com/office/powerpoint/2010/main" val="166097513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A64540D3-AEF7-4B52-AF45-98155BC94605}" type="slidenum">
              <a:rPr lang="de-DE" altLang="de-DE"/>
              <a:pPr/>
              <a:t>‹Nr.›</a:t>
            </a:fld>
            <a:endParaRPr lang="de-DE" altLang="de-DE"/>
          </a:p>
        </p:txBody>
      </p:sp>
    </p:spTree>
    <p:extLst>
      <p:ext uri="{BB962C8B-B14F-4D97-AF65-F5344CB8AC3E}">
        <p14:creationId xmlns:p14="http://schemas.microsoft.com/office/powerpoint/2010/main" val="3429294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42388" y="365125"/>
            <a:ext cx="2865437" cy="533400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46075" y="365125"/>
            <a:ext cx="8443913" cy="533400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idx="10"/>
          </p:nvPr>
        </p:nvSpPr>
        <p:spPr/>
        <p:txBody>
          <a:bodyPr/>
          <a:lstStyle>
            <a:lvl1pPr>
              <a:defRPr/>
            </a:lvl1pPr>
          </a:lstStyle>
          <a:p>
            <a:fld id="{0B963894-2BA7-45ED-91E6-549640998BA5}" type="slidenum">
              <a:rPr lang="de-DE" altLang="de-DE"/>
              <a:pPr/>
              <a:t>‹Nr.›</a:t>
            </a:fld>
            <a:endParaRPr lang="de-DE" altLang="de-DE"/>
          </a:p>
        </p:txBody>
      </p:sp>
    </p:spTree>
    <p:extLst>
      <p:ext uri="{BB962C8B-B14F-4D97-AF65-F5344CB8AC3E}">
        <p14:creationId xmlns:p14="http://schemas.microsoft.com/office/powerpoint/2010/main" val="262707804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E71D8FDE-62A6-4DC2-A934-8F22A9DBA6B2}" type="slidenum">
              <a:rPr lang="de-DE" altLang="de-DE"/>
              <a:pPr/>
              <a:t>‹Nr.›</a:t>
            </a:fld>
            <a:endParaRPr lang="de-DE" altLang="de-DE"/>
          </a:p>
        </p:txBody>
      </p:sp>
    </p:spTree>
    <p:extLst>
      <p:ext uri="{BB962C8B-B14F-4D97-AF65-F5344CB8AC3E}">
        <p14:creationId xmlns:p14="http://schemas.microsoft.com/office/powerpoint/2010/main" val="276494049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45563" y="365125"/>
            <a:ext cx="2865437" cy="533558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46075" y="365125"/>
            <a:ext cx="8447088" cy="533558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1E39EDD8-7967-4946-B02E-5559B53623C0}" type="slidenum">
              <a:rPr lang="de-DE" altLang="de-DE"/>
              <a:pPr/>
              <a:t>‹Nr.›</a:t>
            </a:fld>
            <a:endParaRPr lang="de-DE" altLang="de-DE"/>
          </a:p>
        </p:txBody>
      </p:sp>
    </p:spTree>
    <p:extLst>
      <p:ext uri="{BB962C8B-B14F-4D97-AF65-F5344CB8AC3E}">
        <p14:creationId xmlns:p14="http://schemas.microsoft.com/office/powerpoint/2010/main" val="32556847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5588"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93CF173D-CFAE-4A4A-882B-7FC3D150A10B}" type="slidenum">
              <a:rPr lang="de-DE" altLang="de-DE"/>
              <a:pPr/>
              <a:t>‹Nr.›</a:t>
            </a:fld>
            <a:endParaRPr lang="de-DE" altLang="de-DE"/>
          </a:p>
        </p:txBody>
      </p:sp>
    </p:spTree>
    <p:extLst>
      <p:ext uri="{BB962C8B-B14F-4D97-AF65-F5344CB8AC3E}">
        <p14:creationId xmlns:p14="http://schemas.microsoft.com/office/powerpoint/2010/main" val="31355708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99EC3FC2-3F3B-4D78-9443-466D282D1FE5}" type="slidenum">
              <a:rPr lang="de-DE" altLang="de-DE"/>
              <a:pPr/>
              <a:t>‹Nr.›</a:t>
            </a:fld>
            <a:endParaRPr lang="de-DE" altLang="de-DE"/>
          </a:p>
        </p:txBody>
      </p:sp>
    </p:spTree>
    <p:extLst>
      <p:ext uri="{BB962C8B-B14F-4D97-AF65-F5344CB8AC3E}">
        <p14:creationId xmlns:p14="http://schemas.microsoft.com/office/powerpoint/2010/main" val="368795586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7188"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0F1BF5D5-B287-4174-8C26-8012F095325C}" type="slidenum">
              <a:rPr lang="de-DE" altLang="de-DE"/>
              <a:pPr/>
              <a:t>‹Nr.›</a:t>
            </a:fld>
            <a:endParaRPr lang="de-DE" altLang="de-DE"/>
          </a:p>
        </p:txBody>
      </p:sp>
    </p:spTree>
    <p:extLst>
      <p:ext uri="{BB962C8B-B14F-4D97-AF65-F5344CB8AC3E}">
        <p14:creationId xmlns:p14="http://schemas.microsoft.com/office/powerpoint/2010/main" val="293662619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46075" y="1350963"/>
            <a:ext cx="5656263"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54738" y="1350963"/>
            <a:ext cx="5656262"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22D4D1A3-3680-4FE7-8366-30E02114FB7D}" type="slidenum">
              <a:rPr lang="de-DE" altLang="de-DE"/>
              <a:pPr/>
              <a:t>‹Nr.›</a:t>
            </a:fld>
            <a:endParaRPr lang="de-DE" altLang="de-DE"/>
          </a:p>
        </p:txBody>
      </p:sp>
    </p:spTree>
    <p:extLst>
      <p:ext uri="{BB962C8B-B14F-4D97-AF65-F5344CB8AC3E}">
        <p14:creationId xmlns:p14="http://schemas.microsoft.com/office/powerpoint/2010/main" val="205663700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7187"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3788" y="2505075"/>
            <a:ext cx="51831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idx="10"/>
          </p:nvPr>
        </p:nvSpPr>
        <p:spPr/>
        <p:txBody>
          <a:bodyPr/>
          <a:lstStyle>
            <a:lvl1pPr>
              <a:defRPr/>
            </a:lvl1pPr>
          </a:lstStyle>
          <a:p>
            <a:endParaRPr lang="de-DE" altLang="de-DE"/>
          </a:p>
        </p:txBody>
      </p:sp>
      <p:sp>
        <p:nvSpPr>
          <p:cNvPr id="8" name="Foliennummernplatzhalter 7"/>
          <p:cNvSpPr>
            <a:spLocks noGrp="1"/>
          </p:cNvSpPr>
          <p:nvPr>
            <p:ph type="sldNum" idx="11"/>
          </p:nvPr>
        </p:nvSpPr>
        <p:spPr/>
        <p:txBody>
          <a:bodyPr/>
          <a:lstStyle>
            <a:lvl1pPr>
              <a:defRPr/>
            </a:lvl1pPr>
          </a:lstStyle>
          <a:p>
            <a:fld id="{92572790-2A91-4A1E-90D9-871B41EE43D7}" type="slidenum">
              <a:rPr lang="de-DE" altLang="de-DE"/>
              <a:pPr/>
              <a:t>‹Nr.›</a:t>
            </a:fld>
            <a:endParaRPr lang="de-DE" altLang="de-DE"/>
          </a:p>
        </p:txBody>
      </p:sp>
    </p:spTree>
    <p:extLst>
      <p:ext uri="{BB962C8B-B14F-4D97-AF65-F5344CB8AC3E}">
        <p14:creationId xmlns:p14="http://schemas.microsoft.com/office/powerpoint/2010/main" val="109997002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idx="10"/>
          </p:nvPr>
        </p:nvSpPr>
        <p:spPr/>
        <p:txBody>
          <a:bodyPr/>
          <a:lstStyle>
            <a:lvl1pPr>
              <a:defRPr/>
            </a:lvl1pPr>
          </a:lstStyle>
          <a:p>
            <a:endParaRPr lang="de-DE" altLang="de-DE"/>
          </a:p>
        </p:txBody>
      </p:sp>
      <p:sp>
        <p:nvSpPr>
          <p:cNvPr id="4" name="Foliennummernplatzhalter 3"/>
          <p:cNvSpPr>
            <a:spLocks noGrp="1"/>
          </p:cNvSpPr>
          <p:nvPr>
            <p:ph type="sldNum" idx="11"/>
          </p:nvPr>
        </p:nvSpPr>
        <p:spPr/>
        <p:txBody>
          <a:bodyPr/>
          <a:lstStyle>
            <a:lvl1pPr>
              <a:defRPr/>
            </a:lvl1pPr>
          </a:lstStyle>
          <a:p>
            <a:fld id="{DFCF1BDB-3DCF-4D5C-BD32-FB1C5D2F4EBE}" type="slidenum">
              <a:rPr lang="de-DE" altLang="de-DE"/>
              <a:pPr/>
              <a:t>‹Nr.›</a:t>
            </a:fld>
            <a:endParaRPr lang="de-DE" altLang="de-DE"/>
          </a:p>
        </p:txBody>
      </p:sp>
    </p:spTree>
    <p:extLst>
      <p:ext uri="{BB962C8B-B14F-4D97-AF65-F5344CB8AC3E}">
        <p14:creationId xmlns:p14="http://schemas.microsoft.com/office/powerpoint/2010/main" val="248184780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idx="10"/>
          </p:nvPr>
        </p:nvSpPr>
        <p:spPr/>
        <p:txBody>
          <a:bodyPr/>
          <a:lstStyle>
            <a:lvl1pPr>
              <a:defRPr/>
            </a:lvl1pPr>
          </a:lstStyle>
          <a:p>
            <a:endParaRPr lang="de-DE" altLang="de-DE"/>
          </a:p>
        </p:txBody>
      </p:sp>
      <p:sp>
        <p:nvSpPr>
          <p:cNvPr id="3" name="Foliennummernplatzhalter 2"/>
          <p:cNvSpPr>
            <a:spLocks noGrp="1"/>
          </p:cNvSpPr>
          <p:nvPr>
            <p:ph type="sldNum" idx="11"/>
          </p:nvPr>
        </p:nvSpPr>
        <p:spPr/>
        <p:txBody>
          <a:bodyPr/>
          <a:lstStyle>
            <a:lvl1pPr>
              <a:defRPr/>
            </a:lvl1pPr>
          </a:lstStyle>
          <a:p>
            <a:fld id="{B257250C-0A8C-4454-A6B2-C1833079563C}" type="slidenum">
              <a:rPr lang="de-DE" altLang="de-DE"/>
              <a:pPr/>
              <a:t>‹Nr.›</a:t>
            </a:fld>
            <a:endParaRPr lang="de-DE" altLang="de-DE"/>
          </a:p>
        </p:txBody>
      </p:sp>
    </p:spTree>
    <p:extLst>
      <p:ext uri="{BB962C8B-B14F-4D97-AF65-F5344CB8AC3E}">
        <p14:creationId xmlns:p14="http://schemas.microsoft.com/office/powerpoint/2010/main" val="148002017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E34FC138-433C-4F2E-A2C5-D63B6448D907}" type="slidenum">
              <a:rPr lang="de-DE" altLang="de-DE"/>
              <a:pPr/>
              <a:t>‹Nr.›</a:t>
            </a:fld>
            <a:endParaRPr lang="de-DE" altLang="de-DE"/>
          </a:p>
        </p:txBody>
      </p:sp>
    </p:spTree>
    <p:extLst>
      <p:ext uri="{BB962C8B-B14F-4D97-AF65-F5344CB8AC3E}">
        <p14:creationId xmlns:p14="http://schemas.microsoft.com/office/powerpoint/2010/main" val="28640133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1406525" y="365125"/>
            <a:ext cx="8350250" cy="739775"/>
          </a:xfrm>
        </p:spPr>
        <p:txBody>
          <a:bodyPr/>
          <a:lstStyle/>
          <a:p>
            <a:r>
              <a:rPr lang="de-DE" smtClean="0"/>
              <a:t>Titelmasterformat durch Klicken bearbeiten</a:t>
            </a:r>
            <a:endParaRPr lang="de-DE"/>
          </a:p>
        </p:txBody>
      </p:sp>
      <p:sp>
        <p:nvSpPr>
          <p:cNvPr id="3" name="Foliennummernplatzhalter 2"/>
          <p:cNvSpPr>
            <a:spLocks noGrp="1"/>
          </p:cNvSpPr>
          <p:nvPr>
            <p:ph type="sldNum" idx="10"/>
          </p:nvPr>
        </p:nvSpPr>
        <p:spPr>
          <a:xfrm>
            <a:off x="8610600" y="6356350"/>
            <a:ext cx="2740025" cy="361950"/>
          </a:xfrm>
        </p:spPr>
        <p:txBody>
          <a:bodyPr/>
          <a:lstStyle>
            <a:lvl1pPr>
              <a:defRPr/>
            </a:lvl1pPr>
          </a:lstStyle>
          <a:p>
            <a:fld id="{8984AED3-AB9F-47D3-9941-D85590CDE892}" type="slidenum">
              <a:rPr lang="de-DE" altLang="de-DE"/>
              <a:pPr/>
              <a:t>‹Nr.›</a:t>
            </a:fld>
            <a:endParaRPr lang="de-DE" altLang="de-DE"/>
          </a:p>
        </p:txBody>
      </p:sp>
    </p:spTree>
    <p:extLst>
      <p:ext uri="{BB962C8B-B14F-4D97-AF65-F5344CB8AC3E}">
        <p14:creationId xmlns:p14="http://schemas.microsoft.com/office/powerpoint/2010/main" val="131220620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1EC330FA-F4F8-4F71-A19E-D873FEDAD38F}" type="slidenum">
              <a:rPr lang="de-DE" altLang="de-DE"/>
              <a:pPr/>
              <a:t>‹Nr.›</a:t>
            </a:fld>
            <a:endParaRPr lang="de-DE" altLang="de-DE"/>
          </a:p>
        </p:txBody>
      </p:sp>
    </p:spTree>
    <p:extLst>
      <p:ext uri="{BB962C8B-B14F-4D97-AF65-F5344CB8AC3E}">
        <p14:creationId xmlns:p14="http://schemas.microsoft.com/office/powerpoint/2010/main" val="238090436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0C5106B5-B206-4126-AEEC-C7FAB049991A}" type="slidenum">
              <a:rPr lang="de-DE" altLang="de-DE"/>
              <a:pPr/>
              <a:t>‹Nr.›</a:t>
            </a:fld>
            <a:endParaRPr lang="de-DE" altLang="de-DE"/>
          </a:p>
        </p:txBody>
      </p:sp>
    </p:spTree>
    <p:extLst>
      <p:ext uri="{BB962C8B-B14F-4D97-AF65-F5344CB8AC3E}">
        <p14:creationId xmlns:p14="http://schemas.microsoft.com/office/powerpoint/2010/main" val="336988134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45563" y="365125"/>
            <a:ext cx="2865437" cy="533558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46075" y="365125"/>
            <a:ext cx="8447088" cy="533558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1531041D-845B-47DB-8888-637CD5D347F2}" type="slidenum">
              <a:rPr lang="de-DE" altLang="de-DE"/>
              <a:pPr/>
              <a:t>‹Nr.›</a:t>
            </a:fld>
            <a:endParaRPr lang="de-DE" altLang="de-DE"/>
          </a:p>
        </p:txBody>
      </p:sp>
    </p:spTree>
    <p:extLst>
      <p:ext uri="{BB962C8B-B14F-4D97-AF65-F5344CB8AC3E}">
        <p14:creationId xmlns:p14="http://schemas.microsoft.com/office/powerpoint/2010/main" val="281803651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5588"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19F64276-EAD2-4FD0-A5B9-E1EA3FB7F277}" type="slidenum">
              <a:rPr lang="de-DE" altLang="de-DE"/>
              <a:pPr/>
              <a:t>‹Nr.›</a:t>
            </a:fld>
            <a:endParaRPr lang="de-DE" altLang="de-DE"/>
          </a:p>
        </p:txBody>
      </p:sp>
    </p:spTree>
    <p:extLst>
      <p:ext uri="{BB962C8B-B14F-4D97-AF65-F5344CB8AC3E}">
        <p14:creationId xmlns:p14="http://schemas.microsoft.com/office/powerpoint/2010/main" val="322636856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56116BA9-C136-4DBD-A9A7-36AB75B5F997}" type="slidenum">
              <a:rPr lang="de-DE" altLang="de-DE"/>
              <a:pPr/>
              <a:t>‹Nr.›</a:t>
            </a:fld>
            <a:endParaRPr lang="de-DE" altLang="de-DE"/>
          </a:p>
        </p:txBody>
      </p:sp>
    </p:spTree>
    <p:extLst>
      <p:ext uri="{BB962C8B-B14F-4D97-AF65-F5344CB8AC3E}">
        <p14:creationId xmlns:p14="http://schemas.microsoft.com/office/powerpoint/2010/main" val="89632509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7188"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F24AB2CA-51AE-44C6-8338-6B8DB7BB1A30}" type="slidenum">
              <a:rPr lang="de-DE" altLang="de-DE"/>
              <a:pPr/>
              <a:t>‹Nr.›</a:t>
            </a:fld>
            <a:endParaRPr lang="de-DE" altLang="de-DE"/>
          </a:p>
        </p:txBody>
      </p:sp>
    </p:spTree>
    <p:extLst>
      <p:ext uri="{BB962C8B-B14F-4D97-AF65-F5344CB8AC3E}">
        <p14:creationId xmlns:p14="http://schemas.microsoft.com/office/powerpoint/2010/main" val="109112492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46075" y="1350963"/>
            <a:ext cx="5656263"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54738" y="1350963"/>
            <a:ext cx="5656262"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13C492A6-0E0F-4BCF-A108-EE6343902050}" type="slidenum">
              <a:rPr lang="de-DE" altLang="de-DE"/>
              <a:pPr/>
              <a:t>‹Nr.›</a:t>
            </a:fld>
            <a:endParaRPr lang="de-DE" altLang="de-DE"/>
          </a:p>
        </p:txBody>
      </p:sp>
    </p:spTree>
    <p:extLst>
      <p:ext uri="{BB962C8B-B14F-4D97-AF65-F5344CB8AC3E}">
        <p14:creationId xmlns:p14="http://schemas.microsoft.com/office/powerpoint/2010/main" val="396227075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7187"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3788" y="2505075"/>
            <a:ext cx="51831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idx="10"/>
          </p:nvPr>
        </p:nvSpPr>
        <p:spPr/>
        <p:txBody>
          <a:bodyPr/>
          <a:lstStyle>
            <a:lvl1pPr>
              <a:defRPr/>
            </a:lvl1pPr>
          </a:lstStyle>
          <a:p>
            <a:endParaRPr lang="de-DE" altLang="de-DE"/>
          </a:p>
        </p:txBody>
      </p:sp>
      <p:sp>
        <p:nvSpPr>
          <p:cNvPr id="8" name="Foliennummernplatzhalter 7"/>
          <p:cNvSpPr>
            <a:spLocks noGrp="1"/>
          </p:cNvSpPr>
          <p:nvPr>
            <p:ph type="sldNum" idx="11"/>
          </p:nvPr>
        </p:nvSpPr>
        <p:spPr/>
        <p:txBody>
          <a:bodyPr/>
          <a:lstStyle>
            <a:lvl1pPr>
              <a:defRPr/>
            </a:lvl1pPr>
          </a:lstStyle>
          <a:p>
            <a:fld id="{18BFA5DB-0DAE-4509-B4E1-41895AD0CC3F}" type="slidenum">
              <a:rPr lang="de-DE" altLang="de-DE"/>
              <a:pPr/>
              <a:t>‹Nr.›</a:t>
            </a:fld>
            <a:endParaRPr lang="de-DE" altLang="de-DE"/>
          </a:p>
        </p:txBody>
      </p:sp>
    </p:spTree>
    <p:extLst>
      <p:ext uri="{BB962C8B-B14F-4D97-AF65-F5344CB8AC3E}">
        <p14:creationId xmlns:p14="http://schemas.microsoft.com/office/powerpoint/2010/main" val="369412408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idx="10"/>
          </p:nvPr>
        </p:nvSpPr>
        <p:spPr/>
        <p:txBody>
          <a:bodyPr/>
          <a:lstStyle>
            <a:lvl1pPr>
              <a:defRPr/>
            </a:lvl1pPr>
          </a:lstStyle>
          <a:p>
            <a:endParaRPr lang="de-DE" altLang="de-DE"/>
          </a:p>
        </p:txBody>
      </p:sp>
      <p:sp>
        <p:nvSpPr>
          <p:cNvPr id="4" name="Foliennummernplatzhalter 3"/>
          <p:cNvSpPr>
            <a:spLocks noGrp="1"/>
          </p:cNvSpPr>
          <p:nvPr>
            <p:ph type="sldNum" idx="11"/>
          </p:nvPr>
        </p:nvSpPr>
        <p:spPr/>
        <p:txBody>
          <a:bodyPr/>
          <a:lstStyle>
            <a:lvl1pPr>
              <a:defRPr/>
            </a:lvl1pPr>
          </a:lstStyle>
          <a:p>
            <a:fld id="{C03E003B-20EA-4AED-8BEF-A37F96171BD6}" type="slidenum">
              <a:rPr lang="de-DE" altLang="de-DE"/>
              <a:pPr/>
              <a:t>‹Nr.›</a:t>
            </a:fld>
            <a:endParaRPr lang="de-DE" altLang="de-DE"/>
          </a:p>
        </p:txBody>
      </p:sp>
    </p:spTree>
    <p:extLst>
      <p:ext uri="{BB962C8B-B14F-4D97-AF65-F5344CB8AC3E}">
        <p14:creationId xmlns:p14="http://schemas.microsoft.com/office/powerpoint/2010/main" val="416024322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idx="10"/>
          </p:nvPr>
        </p:nvSpPr>
        <p:spPr/>
        <p:txBody>
          <a:bodyPr/>
          <a:lstStyle>
            <a:lvl1pPr>
              <a:defRPr/>
            </a:lvl1pPr>
          </a:lstStyle>
          <a:p>
            <a:endParaRPr lang="de-DE" altLang="de-DE"/>
          </a:p>
        </p:txBody>
      </p:sp>
      <p:sp>
        <p:nvSpPr>
          <p:cNvPr id="3" name="Foliennummernplatzhalter 2"/>
          <p:cNvSpPr>
            <a:spLocks noGrp="1"/>
          </p:cNvSpPr>
          <p:nvPr>
            <p:ph type="sldNum" idx="11"/>
          </p:nvPr>
        </p:nvSpPr>
        <p:spPr/>
        <p:txBody>
          <a:bodyPr/>
          <a:lstStyle>
            <a:lvl1pPr>
              <a:defRPr/>
            </a:lvl1pPr>
          </a:lstStyle>
          <a:p>
            <a:fld id="{61F09F68-0EDE-4754-A99B-CA9A34A0E470}" type="slidenum">
              <a:rPr lang="de-DE" altLang="de-DE"/>
              <a:pPr/>
              <a:t>‹Nr.›</a:t>
            </a:fld>
            <a:endParaRPr lang="de-DE" altLang="de-DE"/>
          </a:p>
        </p:txBody>
      </p:sp>
    </p:spTree>
    <p:extLst>
      <p:ext uri="{BB962C8B-B14F-4D97-AF65-F5344CB8AC3E}">
        <p14:creationId xmlns:p14="http://schemas.microsoft.com/office/powerpoint/2010/main" val="2122531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5588"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36901ACF-B765-444A-B0C6-B4AE8A04E51E}" type="slidenum">
              <a:rPr lang="de-DE" altLang="de-DE"/>
              <a:pPr/>
              <a:t>‹Nr.›</a:t>
            </a:fld>
            <a:endParaRPr lang="de-DE" altLang="de-DE"/>
          </a:p>
        </p:txBody>
      </p:sp>
    </p:spTree>
    <p:extLst>
      <p:ext uri="{BB962C8B-B14F-4D97-AF65-F5344CB8AC3E}">
        <p14:creationId xmlns:p14="http://schemas.microsoft.com/office/powerpoint/2010/main" val="355150556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858EBD6A-269E-44F6-86F7-D987E12C2DE7}" type="slidenum">
              <a:rPr lang="de-DE" altLang="de-DE"/>
              <a:pPr/>
              <a:t>‹Nr.›</a:t>
            </a:fld>
            <a:endParaRPr lang="de-DE" altLang="de-DE"/>
          </a:p>
        </p:txBody>
      </p:sp>
    </p:spTree>
    <p:extLst>
      <p:ext uri="{BB962C8B-B14F-4D97-AF65-F5344CB8AC3E}">
        <p14:creationId xmlns:p14="http://schemas.microsoft.com/office/powerpoint/2010/main" val="325151881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0955D16E-27B1-472F-8622-6387F5999340}" type="slidenum">
              <a:rPr lang="de-DE" altLang="de-DE"/>
              <a:pPr/>
              <a:t>‹Nr.›</a:t>
            </a:fld>
            <a:endParaRPr lang="de-DE" altLang="de-DE"/>
          </a:p>
        </p:txBody>
      </p:sp>
    </p:spTree>
    <p:extLst>
      <p:ext uri="{BB962C8B-B14F-4D97-AF65-F5344CB8AC3E}">
        <p14:creationId xmlns:p14="http://schemas.microsoft.com/office/powerpoint/2010/main" val="318434250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003DF5D2-8AA4-41F7-B234-4DB4C90CAAA0}" type="slidenum">
              <a:rPr lang="de-DE" altLang="de-DE"/>
              <a:pPr/>
              <a:t>‹Nr.›</a:t>
            </a:fld>
            <a:endParaRPr lang="de-DE" altLang="de-DE"/>
          </a:p>
        </p:txBody>
      </p:sp>
    </p:spTree>
    <p:extLst>
      <p:ext uri="{BB962C8B-B14F-4D97-AF65-F5344CB8AC3E}">
        <p14:creationId xmlns:p14="http://schemas.microsoft.com/office/powerpoint/2010/main" val="107834468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45563" y="365125"/>
            <a:ext cx="2865437" cy="533558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46075" y="365125"/>
            <a:ext cx="8447088" cy="533558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5A979066-5C2F-4DEC-8958-B1BF65EDC95A}" type="slidenum">
              <a:rPr lang="de-DE" altLang="de-DE"/>
              <a:pPr/>
              <a:t>‹Nr.›</a:t>
            </a:fld>
            <a:endParaRPr lang="de-DE" altLang="de-DE"/>
          </a:p>
        </p:txBody>
      </p:sp>
    </p:spTree>
    <p:extLst>
      <p:ext uri="{BB962C8B-B14F-4D97-AF65-F5344CB8AC3E}">
        <p14:creationId xmlns:p14="http://schemas.microsoft.com/office/powerpoint/2010/main" val="288114704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5588"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A271F76D-58AB-4A48-989C-68096F95FFFC}" type="slidenum">
              <a:rPr lang="de-DE" altLang="de-DE"/>
              <a:pPr/>
              <a:t>‹Nr.›</a:t>
            </a:fld>
            <a:endParaRPr lang="de-DE" altLang="de-DE"/>
          </a:p>
        </p:txBody>
      </p:sp>
    </p:spTree>
    <p:extLst>
      <p:ext uri="{BB962C8B-B14F-4D97-AF65-F5344CB8AC3E}">
        <p14:creationId xmlns:p14="http://schemas.microsoft.com/office/powerpoint/2010/main" val="38055163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5D2DBBB6-DCDD-47B1-A007-C95F40F863C7}" type="slidenum">
              <a:rPr lang="de-DE" altLang="de-DE"/>
              <a:pPr/>
              <a:t>‹Nr.›</a:t>
            </a:fld>
            <a:endParaRPr lang="de-DE" altLang="de-DE"/>
          </a:p>
        </p:txBody>
      </p:sp>
    </p:spTree>
    <p:extLst>
      <p:ext uri="{BB962C8B-B14F-4D97-AF65-F5344CB8AC3E}">
        <p14:creationId xmlns:p14="http://schemas.microsoft.com/office/powerpoint/2010/main" val="248884233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7188"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22C57109-5BBA-4174-9BD8-DB6952BEA7AD}" type="slidenum">
              <a:rPr lang="de-DE" altLang="de-DE"/>
              <a:pPr/>
              <a:t>‹Nr.›</a:t>
            </a:fld>
            <a:endParaRPr lang="de-DE" altLang="de-DE"/>
          </a:p>
        </p:txBody>
      </p:sp>
    </p:spTree>
    <p:extLst>
      <p:ext uri="{BB962C8B-B14F-4D97-AF65-F5344CB8AC3E}">
        <p14:creationId xmlns:p14="http://schemas.microsoft.com/office/powerpoint/2010/main" val="82057336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46075" y="1350963"/>
            <a:ext cx="5656263"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54738" y="1350963"/>
            <a:ext cx="5656262"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49DBAC6A-156F-4AD0-9B3D-A925BBD44D4A}" type="slidenum">
              <a:rPr lang="de-DE" altLang="de-DE"/>
              <a:pPr/>
              <a:t>‹Nr.›</a:t>
            </a:fld>
            <a:endParaRPr lang="de-DE" altLang="de-DE"/>
          </a:p>
        </p:txBody>
      </p:sp>
    </p:spTree>
    <p:extLst>
      <p:ext uri="{BB962C8B-B14F-4D97-AF65-F5344CB8AC3E}">
        <p14:creationId xmlns:p14="http://schemas.microsoft.com/office/powerpoint/2010/main" val="171803011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7187"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3788" y="2505075"/>
            <a:ext cx="51831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idx="10"/>
          </p:nvPr>
        </p:nvSpPr>
        <p:spPr/>
        <p:txBody>
          <a:bodyPr/>
          <a:lstStyle>
            <a:lvl1pPr>
              <a:defRPr/>
            </a:lvl1pPr>
          </a:lstStyle>
          <a:p>
            <a:endParaRPr lang="de-DE" altLang="de-DE"/>
          </a:p>
        </p:txBody>
      </p:sp>
      <p:sp>
        <p:nvSpPr>
          <p:cNvPr id="8" name="Foliennummernplatzhalter 7"/>
          <p:cNvSpPr>
            <a:spLocks noGrp="1"/>
          </p:cNvSpPr>
          <p:nvPr>
            <p:ph type="sldNum" idx="11"/>
          </p:nvPr>
        </p:nvSpPr>
        <p:spPr/>
        <p:txBody>
          <a:bodyPr/>
          <a:lstStyle>
            <a:lvl1pPr>
              <a:defRPr/>
            </a:lvl1pPr>
          </a:lstStyle>
          <a:p>
            <a:fld id="{4460DF00-7CFD-44D1-A19F-0EA216324F9B}" type="slidenum">
              <a:rPr lang="de-DE" altLang="de-DE"/>
              <a:pPr/>
              <a:t>‹Nr.›</a:t>
            </a:fld>
            <a:endParaRPr lang="de-DE" altLang="de-DE"/>
          </a:p>
        </p:txBody>
      </p:sp>
    </p:spTree>
    <p:extLst>
      <p:ext uri="{BB962C8B-B14F-4D97-AF65-F5344CB8AC3E}">
        <p14:creationId xmlns:p14="http://schemas.microsoft.com/office/powerpoint/2010/main" val="276510366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idx="10"/>
          </p:nvPr>
        </p:nvSpPr>
        <p:spPr/>
        <p:txBody>
          <a:bodyPr/>
          <a:lstStyle>
            <a:lvl1pPr>
              <a:defRPr/>
            </a:lvl1pPr>
          </a:lstStyle>
          <a:p>
            <a:endParaRPr lang="de-DE" altLang="de-DE"/>
          </a:p>
        </p:txBody>
      </p:sp>
      <p:sp>
        <p:nvSpPr>
          <p:cNvPr id="4" name="Foliennummernplatzhalter 3"/>
          <p:cNvSpPr>
            <a:spLocks noGrp="1"/>
          </p:cNvSpPr>
          <p:nvPr>
            <p:ph type="sldNum" idx="11"/>
          </p:nvPr>
        </p:nvSpPr>
        <p:spPr/>
        <p:txBody>
          <a:bodyPr/>
          <a:lstStyle>
            <a:lvl1pPr>
              <a:defRPr/>
            </a:lvl1pPr>
          </a:lstStyle>
          <a:p>
            <a:fld id="{BE7BC583-FD5E-457E-B0BB-A538FB43864C}" type="slidenum">
              <a:rPr lang="de-DE" altLang="de-DE"/>
              <a:pPr/>
              <a:t>‹Nr.›</a:t>
            </a:fld>
            <a:endParaRPr lang="de-DE" altLang="de-DE"/>
          </a:p>
        </p:txBody>
      </p:sp>
    </p:spTree>
    <p:extLst>
      <p:ext uri="{BB962C8B-B14F-4D97-AF65-F5344CB8AC3E}">
        <p14:creationId xmlns:p14="http://schemas.microsoft.com/office/powerpoint/2010/main" val="29404250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DC0322BE-8538-4333-8E6A-03FFE1F68D62}" type="slidenum">
              <a:rPr lang="de-DE" altLang="de-DE"/>
              <a:pPr/>
              <a:t>‹Nr.›</a:t>
            </a:fld>
            <a:endParaRPr lang="de-DE" altLang="de-DE"/>
          </a:p>
        </p:txBody>
      </p:sp>
    </p:spTree>
    <p:extLst>
      <p:ext uri="{BB962C8B-B14F-4D97-AF65-F5344CB8AC3E}">
        <p14:creationId xmlns:p14="http://schemas.microsoft.com/office/powerpoint/2010/main" val="372362136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idx="10"/>
          </p:nvPr>
        </p:nvSpPr>
        <p:spPr/>
        <p:txBody>
          <a:bodyPr/>
          <a:lstStyle>
            <a:lvl1pPr>
              <a:defRPr/>
            </a:lvl1pPr>
          </a:lstStyle>
          <a:p>
            <a:endParaRPr lang="de-DE" altLang="de-DE"/>
          </a:p>
        </p:txBody>
      </p:sp>
      <p:sp>
        <p:nvSpPr>
          <p:cNvPr id="3" name="Foliennummernplatzhalter 2"/>
          <p:cNvSpPr>
            <a:spLocks noGrp="1"/>
          </p:cNvSpPr>
          <p:nvPr>
            <p:ph type="sldNum" idx="11"/>
          </p:nvPr>
        </p:nvSpPr>
        <p:spPr/>
        <p:txBody>
          <a:bodyPr/>
          <a:lstStyle>
            <a:lvl1pPr>
              <a:defRPr/>
            </a:lvl1pPr>
          </a:lstStyle>
          <a:p>
            <a:fld id="{8F289FDA-0F9E-4C53-B079-C43DF2DB9623}" type="slidenum">
              <a:rPr lang="de-DE" altLang="de-DE"/>
              <a:pPr/>
              <a:t>‹Nr.›</a:t>
            </a:fld>
            <a:endParaRPr lang="de-DE" altLang="de-DE"/>
          </a:p>
        </p:txBody>
      </p:sp>
    </p:spTree>
    <p:extLst>
      <p:ext uri="{BB962C8B-B14F-4D97-AF65-F5344CB8AC3E}">
        <p14:creationId xmlns:p14="http://schemas.microsoft.com/office/powerpoint/2010/main" val="128450799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FF3BDA3F-89E0-400C-BC26-5BA0C83EC47C}" type="slidenum">
              <a:rPr lang="de-DE" altLang="de-DE"/>
              <a:pPr/>
              <a:t>‹Nr.›</a:t>
            </a:fld>
            <a:endParaRPr lang="de-DE" altLang="de-DE"/>
          </a:p>
        </p:txBody>
      </p:sp>
    </p:spTree>
    <p:extLst>
      <p:ext uri="{BB962C8B-B14F-4D97-AF65-F5344CB8AC3E}">
        <p14:creationId xmlns:p14="http://schemas.microsoft.com/office/powerpoint/2010/main" val="141583719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A2996A2A-2450-4E74-929B-351CCE63AD13}" type="slidenum">
              <a:rPr lang="de-DE" altLang="de-DE"/>
              <a:pPr/>
              <a:t>‹Nr.›</a:t>
            </a:fld>
            <a:endParaRPr lang="de-DE" altLang="de-DE"/>
          </a:p>
        </p:txBody>
      </p:sp>
    </p:spTree>
    <p:extLst>
      <p:ext uri="{BB962C8B-B14F-4D97-AF65-F5344CB8AC3E}">
        <p14:creationId xmlns:p14="http://schemas.microsoft.com/office/powerpoint/2010/main" val="57535020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EE9E42FB-599A-4771-8FA2-A3A23F3CF1AE}" type="slidenum">
              <a:rPr lang="de-DE" altLang="de-DE"/>
              <a:pPr/>
              <a:t>‹Nr.›</a:t>
            </a:fld>
            <a:endParaRPr lang="de-DE" altLang="de-DE"/>
          </a:p>
        </p:txBody>
      </p:sp>
    </p:spTree>
    <p:extLst>
      <p:ext uri="{BB962C8B-B14F-4D97-AF65-F5344CB8AC3E}">
        <p14:creationId xmlns:p14="http://schemas.microsoft.com/office/powerpoint/2010/main" val="174185198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45563" y="365125"/>
            <a:ext cx="2865437" cy="533558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46075" y="365125"/>
            <a:ext cx="8447088" cy="533558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C40A5127-7E94-417A-B191-E2E27BB73CDC}" type="slidenum">
              <a:rPr lang="de-DE" altLang="de-DE"/>
              <a:pPr/>
              <a:t>‹Nr.›</a:t>
            </a:fld>
            <a:endParaRPr lang="de-DE" altLang="de-DE"/>
          </a:p>
        </p:txBody>
      </p:sp>
    </p:spTree>
    <p:extLst>
      <p:ext uri="{BB962C8B-B14F-4D97-AF65-F5344CB8AC3E}">
        <p14:creationId xmlns:p14="http://schemas.microsoft.com/office/powerpoint/2010/main" val="2416804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7188"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11D20BFF-6F2B-48DF-A7A7-63461D9CB525}" type="slidenum">
              <a:rPr lang="de-DE" altLang="de-DE"/>
              <a:pPr/>
              <a:t>‹Nr.›</a:t>
            </a:fld>
            <a:endParaRPr lang="de-DE" altLang="de-DE"/>
          </a:p>
        </p:txBody>
      </p:sp>
    </p:spTree>
    <p:extLst>
      <p:ext uri="{BB962C8B-B14F-4D97-AF65-F5344CB8AC3E}">
        <p14:creationId xmlns:p14="http://schemas.microsoft.com/office/powerpoint/2010/main" val="26858943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46075" y="1350963"/>
            <a:ext cx="5656263"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54738" y="1350963"/>
            <a:ext cx="5656262"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7F105F29-0166-4585-8C5F-245F6A8C6C80}" type="slidenum">
              <a:rPr lang="de-DE" altLang="de-DE"/>
              <a:pPr/>
              <a:t>‹Nr.›</a:t>
            </a:fld>
            <a:endParaRPr lang="de-DE" altLang="de-DE"/>
          </a:p>
        </p:txBody>
      </p:sp>
    </p:spTree>
    <p:extLst>
      <p:ext uri="{BB962C8B-B14F-4D97-AF65-F5344CB8AC3E}">
        <p14:creationId xmlns:p14="http://schemas.microsoft.com/office/powerpoint/2010/main" val="12337598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7187"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3788" y="2505075"/>
            <a:ext cx="51831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idx="10"/>
          </p:nvPr>
        </p:nvSpPr>
        <p:spPr/>
        <p:txBody>
          <a:bodyPr/>
          <a:lstStyle>
            <a:lvl1pPr>
              <a:defRPr/>
            </a:lvl1pPr>
          </a:lstStyle>
          <a:p>
            <a:endParaRPr lang="de-DE" altLang="de-DE"/>
          </a:p>
        </p:txBody>
      </p:sp>
      <p:sp>
        <p:nvSpPr>
          <p:cNvPr id="8" name="Foliennummernplatzhalter 7"/>
          <p:cNvSpPr>
            <a:spLocks noGrp="1"/>
          </p:cNvSpPr>
          <p:nvPr>
            <p:ph type="sldNum" idx="11"/>
          </p:nvPr>
        </p:nvSpPr>
        <p:spPr/>
        <p:txBody>
          <a:bodyPr/>
          <a:lstStyle>
            <a:lvl1pPr>
              <a:defRPr/>
            </a:lvl1pPr>
          </a:lstStyle>
          <a:p>
            <a:fld id="{38F91E43-4F91-43C3-969C-060C36857F4B}" type="slidenum">
              <a:rPr lang="de-DE" altLang="de-DE"/>
              <a:pPr/>
              <a:t>‹Nr.›</a:t>
            </a:fld>
            <a:endParaRPr lang="de-DE" altLang="de-DE"/>
          </a:p>
        </p:txBody>
      </p:sp>
    </p:spTree>
    <p:extLst>
      <p:ext uri="{BB962C8B-B14F-4D97-AF65-F5344CB8AC3E}">
        <p14:creationId xmlns:p14="http://schemas.microsoft.com/office/powerpoint/2010/main" val="3413143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idx="10"/>
          </p:nvPr>
        </p:nvSpPr>
        <p:spPr/>
        <p:txBody>
          <a:bodyPr/>
          <a:lstStyle>
            <a:lvl1pPr>
              <a:defRPr/>
            </a:lvl1pPr>
          </a:lstStyle>
          <a:p>
            <a:endParaRPr lang="de-DE" altLang="de-DE"/>
          </a:p>
        </p:txBody>
      </p:sp>
      <p:sp>
        <p:nvSpPr>
          <p:cNvPr id="4" name="Foliennummernplatzhalter 3"/>
          <p:cNvSpPr>
            <a:spLocks noGrp="1"/>
          </p:cNvSpPr>
          <p:nvPr>
            <p:ph type="sldNum" idx="11"/>
          </p:nvPr>
        </p:nvSpPr>
        <p:spPr/>
        <p:txBody>
          <a:bodyPr/>
          <a:lstStyle>
            <a:lvl1pPr>
              <a:defRPr/>
            </a:lvl1pPr>
          </a:lstStyle>
          <a:p>
            <a:fld id="{C118E710-42B7-4EBA-AA00-0C0AC1915E87}" type="slidenum">
              <a:rPr lang="de-DE" altLang="de-DE"/>
              <a:pPr/>
              <a:t>‹Nr.›</a:t>
            </a:fld>
            <a:endParaRPr lang="de-DE" altLang="de-DE"/>
          </a:p>
        </p:txBody>
      </p:sp>
    </p:spTree>
    <p:extLst>
      <p:ext uri="{BB962C8B-B14F-4D97-AF65-F5344CB8AC3E}">
        <p14:creationId xmlns:p14="http://schemas.microsoft.com/office/powerpoint/2010/main" val="3267824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idx="10"/>
          </p:nvPr>
        </p:nvSpPr>
        <p:spPr/>
        <p:txBody>
          <a:bodyPr/>
          <a:lstStyle>
            <a:lvl1pPr>
              <a:defRPr/>
            </a:lvl1pPr>
          </a:lstStyle>
          <a:p>
            <a:endParaRPr lang="de-DE" altLang="de-DE"/>
          </a:p>
        </p:txBody>
      </p:sp>
      <p:sp>
        <p:nvSpPr>
          <p:cNvPr id="3" name="Foliennummernplatzhalter 2"/>
          <p:cNvSpPr>
            <a:spLocks noGrp="1"/>
          </p:cNvSpPr>
          <p:nvPr>
            <p:ph type="sldNum" idx="11"/>
          </p:nvPr>
        </p:nvSpPr>
        <p:spPr/>
        <p:txBody>
          <a:bodyPr/>
          <a:lstStyle>
            <a:lvl1pPr>
              <a:defRPr/>
            </a:lvl1pPr>
          </a:lstStyle>
          <a:p>
            <a:fld id="{8B989C78-6195-42FB-834F-59D22C0421F7}" type="slidenum">
              <a:rPr lang="de-DE" altLang="de-DE"/>
              <a:pPr/>
              <a:t>‹Nr.›</a:t>
            </a:fld>
            <a:endParaRPr lang="de-DE" altLang="de-DE"/>
          </a:p>
        </p:txBody>
      </p:sp>
    </p:spTree>
    <p:extLst>
      <p:ext uri="{BB962C8B-B14F-4D97-AF65-F5344CB8AC3E}">
        <p14:creationId xmlns:p14="http://schemas.microsoft.com/office/powerpoint/2010/main" val="1913961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idx="10"/>
          </p:nvPr>
        </p:nvSpPr>
        <p:spPr/>
        <p:txBody>
          <a:bodyPr/>
          <a:lstStyle>
            <a:lvl1pPr>
              <a:defRPr/>
            </a:lvl1pPr>
          </a:lstStyle>
          <a:p>
            <a:fld id="{31CF53C0-228B-444A-8BC5-C75E56ED429B}" type="slidenum">
              <a:rPr lang="de-DE" altLang="de-DE"/>
              <a:pPr/>
              <a:t>‹Nr.›</a:t>
            </a:fld>
            <a:endParaRPr lang="de-DE" altLang="de-DE"/>
          </a:p>
        </p:txBody>
      </p:sp>
    </p:spTree>
    <p:extLst>
      <p:ext uri="{BB962C8B-B14F-4D97-AF65-F5344CB8AC3E}">
        <p14:creationId xmlns:p14="http://schemas.microsoft.com/office/powerpoint/2010/main" val="6302958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7A051BAA-7FBA-4E14-B06C-74D02CCFEC20}" type="slidenum">
              <a:rPr lang="de-DE" altLang="de-DE"/>
              <a:pPr/>
              <a:t>‹Nr.›</a:t>
            </a:fld>
            <a:endParaRPr lang="de-DE" altLang="de-DE"/>
          </a:p>
        </p:txBody>
      </p:sp>
    </p:spTree>
    <p:extLst>
      <p:ext uri="{BB962C8B-B14F-4D97-AF65-F5344CB8AC3E}">
        <p14:creationId xmlns:p14="http://schemas.microsoft.com/office/powerpoint/2010/main" val="3577319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75860EA8-6BA7-4AC9-BC40-1D367D42EB8E}" type="slidenum">
              <a:rPr lang="de-DE" altLang="de-DE"/>
              <a:pPr/>
              <a:t>‹Nr.›</a:t>
            </a:fld>
            <a:endParaRPr lang="de-DE" altLang="de-DE"/>
          </a:p>
        </p:txBody>
      </p:sp>
    </p:spTree>
    <p:extLst>
      <p:ext uri="{BB962C8B-B14F-4D97-AF65-F5344CB8AC3E}">
        <p14:creationId xmlns:p14="http://schemas.microsoft.com/office/powerpoint/2010/main" val="16245570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2DE40BFF-E9C7-43D9-91F2-35D6DD743E29}" type="slidenum">
              <a:rPr lang="de-DE" altLang="de-DE"/>
              <a:pPr/>
              <a:t>‹Nr.›</a:t>
            </a:fld>
            <a:endParaRPr lang="de-DE" altLang="de-DE"/>
          </a:p>
        </p:txBody>
      </p:sp>
    </p:spTree>
    <p:extLst>
      <p:ext uri="{BB962C8B-B14F-4D97-AF65-F5344CB8AC3E}">
        <p14:creationId xmlns:p14="http://schemas.microsoft.com/office/powerpoint/2010/main" val="41730419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45563" y="365125"/>
            <a:ext cx="2865437" cy="533558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46075" y="365125"/>
            <a:ext cx="8447088" cy="533558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21540156-23DD-42A9-BB1D-91228BE5A8C7}" type="slidenum">
              <a:rPr lang="de-DE" altLang="de-DE"/>
              <a:pPr/>
              <a:t>‹Nr.›</a:t>
            </a:fld>
            <a:endParaRPr lang="de-DE" altLang="de-DE"/>
          </a:p>
        </p:txBody>
      </p:sp>
    </p:spTree>
    <p:extLst>
      <p:ext uri="{BB962C8B-B14F-4D97-AF65-F5344CB8AC3E}">
        <p14:creationId xmlns:p14="http://schemas.microsoft.com/office/powerpoint/2010/main" val="3089812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5588"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7A3BB651-A0C0-4082-850F-0A07E65A1F12}" type="slidenum">
              <a:rPr lang="de-DE" altLang="de-DE"/>
              <a:pPr/>
              <a:t>‹Nr.›</a:t>
            </a:fld>
            <a:endParaRPr lang="de-DE" altLang="de-DE"/>
          </a:p>
        </p:txBody>
      </p:sp>
    </p:spTree>
    <p:extLst>
      <p:ext uri="{BB962C8B-B14F-4D97-AF65-F5344CB8AC3E}">
        <p14:creationId xmlns:p14="http://schemas.microsoft.com/office/powerpoint/2010/main" val="6896535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987B5104-869F-4673-B864-07CF0DF5C56F}" type="slidenum">
              <a:rPr lang="de-DE" altLang="de-DE"/>
              <a:pPr/>
              <a:t>‹Nr.›</a:t>
            </a:fld>
            <a:endParaRPr lang="de-DE" altLang="de-DE"/>
          </a:p>
        </p:txBody>
      </p:sp>
    </p:spTree>
    <p:extLst>
      <p:ext uri="{BB962C8B-B14F-4D97-AF65-F5344CB8AC3E}">
        <p14:creationId xmlns:p14="http://schemas.microsoft.com/office/powerpoint/2010/main" val="26204154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7188"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FAFBA926-E7B8-4B37-B1B1-8B3295D81A5D}" type="slidenum">
              <a:rPr lang="de-DE" altLang="de-DE"/>
              <a:pPr/>
              <a:t>‹Nr.›</a:t>
            </a:fld>
            <a:endParaRPr lang="de-DE" altLang="de-DE"/>
          </a:p>
        </p:txBody>
      </p:sp>
    </p:spTree>
    <p:extLst>
      <p:ext uri="{BB962C8B-B14F-4D97-AF65-F5344CB8AC3E}">
        <p14:creationId xmlns:p14="http://schemas.microsoft.com/office/powerpoint/2010/main" val="25626429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46075" y="1350963"/>
            <a:ext cx="5656263"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54738" y="1350963"/>
            <a:ext cx="5656262"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23E5BE38-E45E-4E48-AC5D-2889580C40FC}" type="slidenum">
              <a:rPr lang="de-DE" altLang="de-DE"/>
              <a:pPr/>
              <a:t>‹Nr.›</a:t>
            </a:fld>
            <a:endParaRPr lang="de-DE" altLang="de-DE"/>
          </a:p>
        </p:txBody>
      </p:sp>
    </p:spTree>
    <p:extLst>
      <p:ext uri="{BB962C8B-B14F-4D97-AF65-F5344CB8AC3E}">
        <p14:creationId xmlns:p14="http://schemas.microsoft.com/office/powerpoint/2010/main" val="14615302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7187"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3788" y="2505075"/>
            <a:ext cx="51831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idx="10"/>
          </p:nvPr>
        </p:nvSpPr>
        <p:spPr/>
        <p:txBody>
          <a:bodyPr/>
          <a:lstStyle>
            <a:lvl1pPr>
              <a:defRPr/>
            </a:lvl1pPr>
          </a:lstStyle>
          <a:p>
            <a:endParaRPr lang="de-DE" altLang="de-DE"/>
          </a:p>
        </p:txBody>
      </p:sp>
      <p:sp>
        <p:nvSpPr>
          <p:cNvPr id="8" name="Foliennummernplatzhalter 7"/>
          <p:cNvSpPr>
            <a:spLocks noGrp="1"/>
          </p:cNvSpPr>
          <p:nvPr>
            <p:ph type="sldNum" idx="11"/>
          </p:nvPr>
        </p:nvSpPr>
        <p:spPr/>
        <p:txBody>
          <a:bodyPr/>
          <a:lstStyle>
            <a:lvl1pPr>
              <a:defRPr/>
            </a:lvl1pPr>
          </a:lstStyle>
          <a:p>
            <a:fld id="{33FE5420-1FC8-4E8A-9311-7E3364735156}" type="slidenum">
              <a:rPr lang="de-DE" altLang="de-DE"/>
              <a:pPr/>
              <a:t>‹Nr.›</a:t>
            </a:fld>
            <a:endParaRPr lang="de-DE" altLang="de-DE"/>
          </a:p>
        </p:txBody>
      </p:sp>
    </p:spTree>
    <p:extLst>
      <p:ext uri="{BB962C8B-B14F-4D97-AF65-F5344CB8AC3E}">
        <p14:creationId xmlns:p14="http://schemas.microsoft.com/office/powerpoint/2010/main" val="24358101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idx="10"/>
          </p:nvPr>
        </p:nvSpPr>
        <p:spPr/>
        <p:txBody>
          <a:bodyPr/>
          <a:lstStyle>
            <a:lvl1pPr>
              <a:defRPr/>
            </a:lvl1pPr>
          </a:lstStyle>
          <a:p>
            <a:endParaRPr lang="de-DE" altLang="de-DE"/>
          </a:p>
        </p:txBody>
      </p:sp>
      <p:sp>
        <p:nvSpPr>
          <p:cNvPr id="4" name="Foliennummernplatzhalter 3"/>
          <p:cNvSpPr>
            <a:spLocks noGrp="1"/>
          </p:cNvSpPr>
          <p:nvPr>
            <p:ph type="sldNum" idx="11"/>
          </p:nvPr>
        </p:nvSpPr>
        <p:spPr/>
        <p:txBody>
          <a:bodyPr/>
          <a:lstStyle>
            <a:lvl1pPr>
              <a:defRPr/>
            </a:lvl1pPr>
          </a:lstStyle>
          <a:p>
            <a:fld id="{66D6CB4A-BA40-49EB-A20F-C5E2F9C4A96A}" type="slidenum">
              <a:rPr lang="de-DE" altLang="de-DE"/>
              <a:pPr/>
              <a:t>‹Nr.›</a:t>
            </a:fld>
            <a:endParaRPr lang="de-DE" altLang="de-DE"/>
          </a:p>
        </p:txBody>
      </p:sp>
    </p:spTree>
    <p:extLst>
      <p:ext uri="{BB962C8B-B14F-4D97-AF65-F5344CB8AC3E}">
        <p14:creationId xmlns:p14="http://schemas.microsoft.com/office/powerpoint/2010/main" val="1877164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7188"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Foliennummernplatzhalter 3"/>
          <p:cNvSpPr>
            <a:spLocks noGrp="1"/>
          </p:cNvSpPr>
          <p:nvPr>
            <p:ph type="sldNum" idx="10"/>
          </p:nvPr>
        </p:nvSpPr>
        <p:spPr/>
        <p:txBody>
          <a:bodyPr/>
          <a:lstStyle>
            <a:lvl1pPr>
              <a:defRPr/>
            </a:lvl1pPr>
          </a:lstStyle>
          <a:p>
            <a:fld id="{559997B3-03E4-427D-AAD3-5552C0C28827}" type="slidenum">
              <a:rPr lang="de-DE" altLang="de-DE"/>
              <a:pPr/>
              <a:t>‹Nr.›</a:t>
            </a:fld>
            <a:endParaRPr lang="de-DE" altLang="de-DE"/>
          </a:p>
        </p:txBody>
      </p:sp>
    </p:spTree>
    <p:extLst>
      <p:ext uri="{BB962C8B-B14F-4D97-AF65-F5344CB8AC3E}">
        <p14:creationId xmlns:p14="http://schemas.microsoft.com/office/powerpoint/2010/main" val="35835564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idx="10"/>
          </p:nvPr>
        </p:nvSpPr>
        <p:spPr/>
        <p:txBody>
          <a:bodyPr/>
          <a:lstStyle>
            <a:lvl1pPr>
              <a:defRPr/>
            </a:lvl1pPr>
          </a:lstStyle>
          <a:p>
            <a:endParaRPr lang="de-DE" altLang="de-DE"/>
          </a:p>
        </p:txBody>
      </p:sp>
      <p:sp>
        <p:nvSpPr>
          <p:cNvPr id="3" name="Foliennummernplatzhalter 2"/>
          <p:cNvSpPr>
            <a:spLocks noGrp="1"/>
          </p:cNvSpPr>
          <p:nvPr>
            <p:ph type="sldNum" idx="11"/>
          </p:nvPr>
        </p:nvSpPr>
        <p:spPr/>
        <p:txBody>
          <a:bodyPr/>
          <a:lstStyle>
            <a:lvl1pPr>
              <a:defRPr/>
            </a:lvl1pPr>
          </a:lstStyle>
          <a:p>
            <a:fld id="{F7C26FAA-78F0-4159-961F-C2566FD0943D}" type="slidenum">
              <a:rPr lang="de-DE" altLang="de-DE"/>
              <a:pPr/>
              <a:t>‹Nr.›</a:t>
            </a:fld>
            <a:endParaRPr lang="de-DE" altLang="de-DE"/>
          </a:p>
        </p:txBody>
      </p:sp>
    </p:spTree>
    <p:extLst>
      <p:ext uri="{BB962C8B-B14F-4D97-AF65-F5344CB8AC3E}">
        <p14:creationId xmlns:p14="http://schemas.microsoft.com/office/powerpoint/2010/main" val="31370865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B947995E-257D-4DA3-810D-A1127EEB723B}" type="slidenum">
              <a:rPr lang="de-DE" altLang="de-DE"/>
              <a:pPr/>
              <a:t>‹Nr.›</a:t>
            </a:fld>
            <a:endParaRPr lang="de-DE" altLang="de-DE"/>
          </a:p>
        </p:txBody>
      </p:sp>
    </p:spTree>
    <p:extLst>
      <p:ext uri="{BB962C8B-B14F-4D97-AF65-F5344CB8AC3E}">
        <p14:creationId xmlns:p14="http://schemas.microsoft.com/office/powerpoint/2010/main" val="36176318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6DFE7E88-61F1-4570-9B3D-B7C9A2F8BE1E}" type="slidenum">
              <a:rPr lang="de-DE" altLang="de-DE"/>
              <a:pPr/>
              <a:t>‹Nr.›</a:t>
            </a:fld>
            <a:endParaRPr lang="de-DE" altLang="de-DE"/>
          </a:p>
        </p:txBody>
      </p:sp>
    </p:spTree>
    <p:extLst>
      <p:ext uri="{BB962C8B-B14F-4D97-AF65-F5344CB8AC3E}">
        <p14:creationId xmlns:p14="http://schemas.microsoft.com/office/powerpoint/2010/main" val="907877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C9C99F1A-3D4E-4170-A89A-960E34F7C13B}" type="slidenum">
              <a:rPr lang="de-DE" altLang="de-DE"/>
              <a:pPr/>
              <a:t>‹Nr.›</a:t>
            </a:fld>
            <a:endParaRPr lang="de-DE" altLang="de-DE"/>
          </a:p>
        </p:txBody>
      </p:sp>
    </p:spTree>
    <p:extLst>
      <p:ext uri="{BB962C8B-B14F-4D97-AF65-F5344CB8AC3E}">
        <p14:creationId xmlns:p14="http://schemas.microsoft.com/office/powerpoint/2010/main" val="26924511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45563" y="365125"/>
            <a:ext cx="2865437" cy="533558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46075" y="365125"/>
            <a:ext cx="8447088" cy="533558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9DBADA5D-1F2D-48A6-B732-CB0BA68C6C52}" type="slidenum">
              <a:rPr lang="de-DE" altLang="de-DE"/>
              <a:pPr/>
              <a:t>‹Nr.›</a:t>
            </a:fld>
            <a:endParaRPr lang="de-DE" altLang="de-DE"/>
          </a:p>
        </p:txBody>
      </p:sp>
    </p:spTree>
    <p:extLst>
      <p:ext uri="{BB962C8B-B14F-4D97-AF65-F5344CB8AC3E}">
        <p14:creationId xmlns:p14="http://schemas.microsoft.com/office/powerpoint/2010/main" val="39716369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5588"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1E7860E7-CDD6-49D2-A569-8B4CFD291543}" type="slidenum">
              <a:rPr lang="de-DE" altLang="de-DE"/>
              <a:pPr/>
              <a:t>‹Nr.›</a:t>
            </a:fld>
            <a:endParaRPr lang="de-DE" altLang="de-DE"/>
          </a:p>
        </p:txBody>
      </p:sp>
    </p:spTree>
    <p:extLst>
      <p:ext uri="{BB962C8B-B14F-4D97-AF65-F5344CB8AC3E}">
        <p14:creationId xmlns:p14="http://schemas.microsoft.com/office/powerpoint/2010/main" val="33558270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C4E41E2F-7CAF-4AC4-B9D4-A2FD6E0DBCFE}" type="slidenum">
              <a:rPr lang="de-DE" altLang="de-DE"/>
              <a:pPr/>
              <a:t>‹Nr.›</a:t>
            </a:fld>
            <a:endParaRPr lang="de-DE" altLang="de-DE"/>
          </a:p>
        </p:txBody>
      </p:sp>
    </p:spTree>
    <p:extLst>
      <p:ext uri="{BB962C8B-B14F-4D97-AF65-F5344CB8AC3E}">
        <p14:creationId xmlns:p14="http://schemas.microsoft.com/office/powerpoint/2010/main" val="16278013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7188"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6B116624-0AF5-41B7-8671-216F52D40D8F}" type="slidenum">
              <a:rPr lang="de-DE" altLang="de-DE"/>
              <a:pPr/>
              <a:t>‹Nr.›</a:t>
            </a:fld>
            <a:endParaRPr lang="de-DE" altLang="de-DE"/>
          </a:p>
        </p:txBody>
      </p:sp>
    </p:spTree>
    <p:extLst>
      <p:ext uri="{BB962C8B-B14F-4D97-AF65-F5344CB8AC3E}">
        <p14:creationId xmlns:p14="http://schemas.microsoft.com/office/powerpoint/2010/main" val="34298780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46075" y="1350963"/>
            <a:ext cx="5656263"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54738" y="1350963"/>
            <a:ext cx="5656262"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E805DE2A-B52F-44BF-95DF-9F40EFD44F4F}" type="slidenum">
              <a:rPr lang="de-DE" altLang="de-DE"/>
              <a:pPr/>
              <a:t>‹Nr.›</a:t>
            </a:fld>
            <a:endParaRPr lang="de-DE" altLang="de-DE"/>
          </a:p>
        </p:txBody>
      </p:sp>
    </p:spTree>
    <p:extLst>
      <p:ext uri="{BB962C8B-B14F-4D97-AF65-F5344CB8AC3E}">
        <p14:creationId xmlns:p14="http://schemas.microsoft.com/office/powerpoint/2010/main" val="41418158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7187"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3788" y="2505075"/>
            <a:ext cx="51831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idx="10"/>
          </p:nvPr>
        </p:nvSpPr>
        <p:spPr/>
        <p:txBody>
          <a:bodyPr/>
          <a:lstStyle>
            <a:lvl1pPr>
              <a:defRPr/>
            </a:lvl1pPr>
          </a:lstStyle>
          <a:p>
            <a:endParaRPr lang="de-DE" altLang="de-DE"/>
          </a:p>
        </p:txBody>
      </p:sp>
      <p:sp>
        <p:nvSpPr>
          <p:cNvPr id="8" name="Foliennummernplatzhalter 7"/>
          <p:cNvSpPr>
            <a:spLocks noGrp="1"/>
          </p:cNvSpPr>
          <p:nvPr>
            <p:ph type="sldNum" idx="11"/>
          </p:nvPr>
        </p:nvSpPr>
        <p:spPr/>
        <p:txBody>
          <a:bodyPr/>
          <a:lstStyle>
            <a:lvl1pPr>
              <a:defRPr/>
            </a:lvl1pPr>
          </a:lstStyle>
          <a:p>
            <a:fld id="{577F6301-3D30-44CC-A942-CB49830060FC}" type="slidenum">
              <a:rPr lang="de-DE" altLang="de-DE"/>
              <a:pPr/>
              <a:t>‹Nr.›</a:t>
            </a:fld>
            <a:endParaRPr lang="de-DE" altLang="de-DE"/>
          </a:p>
        </p:txBody>
      </p:sp>
    </p:spTree>
    <p:extLst>
      <p:ext uri="{BB962C8B-B14F-4D97-AF65-F5344CB8AC3E}">
        <p14:creationId xmlns:p14="http://schemas.microsoft.com/office/powerpoint/2010/main" val="1338305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46075" y="1350963"/>
            <a:ext cx="5654675" cy="4348162"/>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53150" y="1350963"/>
            <a:ext cx="5654675" cy="4348162"/>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4"/>
          <p:cNvSpPr>
            <a:spLocks noGrp="1"/>
          </p:cNvSpPr>
          <p:nvPr>
            <p:ph type="sldNum" idx="10"/>
          </p:nvPr>
        </p:nvSpPr>
        <p:spPr/>
        <p:txBody>
          <a:bodyPr/>
          <a:lstStyle>
            <a:lvl1pPr>
              <a:defRPr/>
            </a:lvl1pPr>
          </a:lstStyle>
          <a:p>
            <a:fld id="{EE6C455D-6BBD-4E39-8C08-A779B45DA130}" type="slidenum">
              <a:rPr lang="de-DE" altLang="de-DE"/>
              <a:pPr/>
              <a:t>‹Nr.›</a:t>
            </a:fld>
            <a:endParaRPr lang="de-DE" altLang="de-DE"/>
          </a:p>
        </p:txBody>
      </p:sp>
    </p:spTree>
    <p:extLst>
      <p:ext uri="{BB962C8B-B14F-4D97-AF65-F5344CB8AC3E}">
        <p14:creationId xmlns:p14="http://schemas.microsoft.com/office/powerpoint/2010/main" val="7256021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idx="10"/>
          </p:nvPr>
        </p:nvSpPr>
        <p:spPr/>
        <p:txBody>
          <a:bodyPr/>
          <a:lstStyle>
            <a:lvl1pPr>
              <a:defRPr/>
            </a:lvl1pPr>
          </a:lstStyle>
          <a:p>
            <a:endParaRPr lang="de-DE" altLang="de-DE"/>
          </a:p>
        </p:txBody>
      </p:sp>
      <p:sp>
        <p:nvSpPr>
          <p:cNvPr id="4" name="Foliennummernplatzhalter 3"/>
          <p:cNvSpPr>
            <a:spLocks noGrp="1"/>
          </p:cNvSpPr>
          <p:nvPr>
            <p:ph type="sldNum" idx="11"/>
          </p:nvPr>
        </p:nvSpPr>
        <p:spPr/>
        <p:txBody>
          <a:bodyPr/>
          <a:lstStyle>
            <a:lvl1pPr>
              <a:defRPr/>
            </a:lvl1pPr>
          </a:lstStyle>
          <a:p>
            <a:fld id="{69A2BED8-C936-4215-A648-FB2BDED02E21}" type="slidenum">
              <a:rPr lang="de-DE" altLang="de-DE"/>
              <a:pPr/>
              <a:t>‹Nr.›</a:t>
            </a:fld>
            <a:endParaRPr lang="de-DE" altLang="de-DE"/>
          </a:p>
        </p:txBody>
      </p:sp>
    </p:spTree>
    <p:extLst>
      <p:ext uri="{BB962C8B-B14F-4D97-AF65-F5344CB8AC3E}">
        <p14:creationId xmlns:p14="http://schemas.microsoft.com/office/powerpoint/2010/main" val="28449093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idx="10"/>
          </p:nvPr>
        </p:nvSpPr>
        <p:spPr/>
        <p:txBody>
          <a:bodyPr/>
          <a:lstStyle>
            <a:lvl1pPr>
              <a:defRPr/>
            </a:lvl1pPr>
          </a:lstStyle>
          <a:p>
            <a:endParaRPr lang="de-DE" altLang="de-DE"/>
          </a:p>
        </p:txBody>
      </p:sp>
      <p:sp>
        <p:nvSpPr>
          <p:cNvPr id="3" name="Foliennummernplatzhalter 2"/>
          <p:cNvSpPr>
            <a:spLocks noGrp="1"/>
          </p:cNvSpPr>
          <p:nvPr>
            <p:ph type="sldNum" idx="11"/>
          </p:nvPr>
        </p:nvSpPr>
        <p:spPr/>
        <p:txBody>
          <a:bodyPr/>
          <a:lstStyle>
            <a:lvl1pPr>
              <a:defRPr/>
            </a:lvl1pPr>
          </a:lstStyle>
          <a:p>
            <a:fld id="{67C69533-C16E-4BF0-A072-48B90FEB5B71}" type="slidenum">
              <a:rPr lang="de-DE" altLang="de-DE"/>
              <a:pPr/>
              <a:t>‹Nr.›</a:t>
            </a:fld>
            <a:endParaRPr lang="de-DE" altLang="de-DE"/>
          </a:p>
        </p:txBody>
      </p:sp>
    </p:spTree>
    <p:extLst>
      <p:ext uri="{BB962C8B-B14F-4D97-AF65-F5344CB8AC3E}">
        <p14:creationId xmlns:p14="http://schemas.microsoft.com/office/powerpoint/2010/main" val="23056892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5E8ED3BA-D5AF-4007-BC06-A7E8FBB4873E}" type="slidenum">
              <a:rPr lang="de-DE" altLang="de-DE"/>
              <a:pPr/>
              <a:t>‹Nr.›</a:t>
            </a:fld>
            <a:endParaRPr lang="de-DE" altLang="de-DE"/>
          </a:p>
        </p:txBody>
      </p:sp>
    </p:spTree>
    <p:extLst>
      <p:ext uri="{BB962C8B-B14F-4D97-AF65-F5344CB8AC3E}">
        <p14:creationId xmlns:p14="http://schemas.microsoft.com/office/powerpoint/2010/main" val="237667678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E0DF4897-D5C1-48DF-8BBE-886CCD777FF2}" type="slidenum">
              <a:rPr lang="de-DE" altLang="de-DE"/>
              <a:pPr/>
              <a:t>‹Nr.›</a:t>
            </a:fld>
            <a:endParaRPr lang="de-DE" altLang="de-DE"/>
          </a:p>
        </p:txBody>
      </p:sp>
    </p:spTree>
    <p:extLst>
      <p:ext uri="{BB962C8B-B14F-4D97-AF65-F5344CB8AC3E}">
        <p14:creationId xmlns:p14="http://schemas.microsoft.com/office/powerpoint/2010/main" val="253788088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E3EB8F17-41A1-4BFD-9EFE-3021524004F8}" type="slidenum">
              <a:rPr lang="de-DE" altLang="de-DE"/>
              <a:pPr/>
              <a:t>‹Nr.›</a:t>
            </a:fld>
            <a:endParaRPr lang="de-DE" altLang="de-DE"/>
          </a:p>
        </p:txBody>
      </p:sp>
    </p:spTree>
    <p:extLst>
      <p:ext uri="{BB962C8B-B14F-4D97-AF65-F5344CB8AC3E}">
        <p14:creationId xmlns:p14="http://schemas.microsoft.com/office/powerpoint/2010/main" val="181236557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45563" y="365125"/>
            <a:ext cx="2865437" cy="533558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46075" y="365125"/>
            <a:ext cx="8447088" cy="533558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3B32B1C7-CC19-4247-B051-070B832FF458}" type="slidenum">
              <a:rPr lang="de-DE" altLang="de-DE"/>
              <a:pPr/>
              <a:t>‹Nr.›</a:t>
            </a:fld>
            <a:endParaRPr lang="de-DE" altLang="de-DE"/>
          </a:p>
        </p:txBody>
      </p:sp>
    </p:spTree>
    <p:extLst>
      <p:ext uri="{BB962C8B-B14F-4D97-AF65-F5344CB8AC3E}">
        <p14:creationId xmlns:p14="http://schemas.microsoft.com/office/powerpoint/2010/main" val="17819805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5588"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877A2C58-9DB7-4358-A6DD-2830100F30B1}" type="slidenum">
              <a:rPr lang="de-DE" altLang="de-DE"/>
              <a:pPr/>
              <a:t>‹Nr.›</a:t>
            </a:fld>
            <a:endParaRPr lang="de-DE" altLang="de-DE"/>
          </a:p>
        </p:txBody>
      </p:sp>
    </p:spTree>
    <p:extLst>
      <p:ext uri="{BB962C8B-B14F-4D97-AF65-F5344CB8AC3E}">
        <p14:creationId xmlns:p14="http://schemas.microsoft.com/office/powerpoint/2010/main" val="30688184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72BE2016-F589-47EB-833A-75EA3656E3B2}" type="slidenum">
              <a:rPr lang="de-DE" altLang="de-DE"/>
              <a:pPr/>
              <a:t>‹Nr.›</a:t>
            </a:fld>
            <a:endParaRPr lang="de-DE" altLang="de-DE"/>
          </a:p>
        </p:txBody>
      </p:sp>
    </p:spTree>
    <p:extLst>
      <p:ext uri="{BB962C8B-B14F-4D97-AF65-F5344CB8AC3E}">
        <p14:creationId xmlns:p14="http://schemas.microsoft.com/office/powerpoint/2010/main" val="8708092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7188"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61A303B5-131D-4238-AF11-347B6582F469}" type="slidenum">
              <a:rPr lang="de-DE" altLang="de-DE"/>
              <a:pPr/>
              <a:t>‹Nr.›</a:t>
            </a:fld>
            <a:endParaRPr lang="de-DE" altLang="de-DE"/>
          </a:p>
        </p:txBody>
      </p:sp>
    </p:spTree>
    <p:extLst>
      <p:ext uri="{BB962C8B-B14F-4D97-AF65-F5344CB8AC3E}">
        <p14:creationId xmlns:p14="http://schemas.microsoft.com/office/powerpoint/2010/main" val="24604942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46075" y="1350963"/>
            <a:ext cx="5656263"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54738" y="1350963"/>
            <a:ext cx="5656262"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1219A69E-261D-433C-B0E0-2BDE711917C6}" type="slidenum">
              <a:rPr lang="de-DE" altLang="de-DE"/>
              <a:pPr/>
              <a:t>‹Nr.›</a:t>
            </a:fld>
            <a:endParaRPr lang="de-DE" altLang="de-DE"/>
          </a:p>
        </p:txBody>
      </p:sp>
    </p:spTree>
    <p:extLst>
      <p:ext uri="{BB962C8B-B14F-4D97-AF65-F5344CB8AC3E}">
        <p14:creationId xmlns:p14="http://schemas.microsoft.com/office/powerpoint/2010/main" val="1963850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7187"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3788" y="2505075"/>
            <a:ext cx="51831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Foliennummernplatzhalter 6"/>
          <p:cNvSpPr>
            <a:spLocks noGrp="1"/>
          </p:cNvSpPr>
          <p:nvPr>
            <p:ph type="sldNum" idx="10"/>
          </p:nvPr>
        </p:nvSpPr>
        <p:spPr/>
        <p:txBody>
          <a:bodyPr/>
          <a:lstStyle>
            <a:lvl1pPr>
              <a:defRPr/>
            </a:lvl1pPr>
          </a:lstStyle>
          <a:p>
            <a:fld id="{DEF88629-3235-4073-B7EB-A9D74DBC0840}" type="slidenum">
              <a:rPr lang="de-DE" altLang="de-DE"/>
              <a:pPr/>
              <a:t>‹Nr.›</a:t>
            </a:fld>
            <a:endParaRPr lang="de-DE" altLang="de-DE"/>
          </a:p>
        </p:txBody>
      </p:sp>
    </p:spTree>
    <p:extLst>
      <p:ext uri="{BB962C8B-B14F-4D97-AF65-F5344CB8AC3E}">
        <p14:creationId xmlns:p14="http://schemas.microsoft.com/office/powerpoint/2010/main" val="373292020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7187"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3788" y="2505075"/>
            <a:ext cx="51831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idx="10"/>
          </p:nvPr>
        </p:nvSpPr>
        <p:spPr/>
        <p:txBody>
          <a:bodyPr/>
          <a:lstStyle>
            <a:lvl1pPr>
              <a:defRPr/>
            </a:lvl1pPr>
          </a:lstStyle>
          <a:p>
            <a:endParaRPr lang="de-DE" altLang="de-DE"/>
          </a:p>
        </p:txBody>
      </p:sp>
      <p:sp>
        <p:nvSpPr>
          <p:cNvPr id="8" name="Foliennummernplatzhalter 7"/>
          <p:cNvSpPr>
            <a:spLocks noGrp="1"/>
          </p:cNvSpPr>
          <p:nvPr>
            <p:ph type="sldNum" idx="11"/>
          </p:nvPr>
        </p:nvSpPr>
        <p:spPr/>
        <p:txBody>
          <a:bodyPr/>
          <a:lstStyle>
            <a:lvl1pPr>
              <a:defRPr/>
            </a:lvl1pPr>
          </a:lstStyle>
          <a:p>
            <a:fld id="{F328AADF-9E7C-41D5-B711-F027956C48E9}" type="slidenum">
              <a:rPr lang="de-DE" altLang="de-DE"/>
              <a:pPr/>
              <a:t>‹Nr.›</a:t>
            </a:fld>
            <a:endParaRPr lang="de-DE" altLang="de-DE"/>
          </a:p>
        </p:txBody>
      </p:sp>
    </p:spTree>
    <p:extLst>
      <p:ext uri="{BB962C8B-B14F-4D97-AF65-F5344CB8AC3E}">
        <p14:creationId xmlns:p14="http://schemas.microsoft.com/office/powerpoint/2010/main" val="111514279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idx="10"/>
          </p:nvPr>
        </p:nvSpPr>
        <p:spPr/>
        <p:txBody>
          <a:bodyPr/>
          <a:lstStyle>
            <a:lvl1pPr>
              <a:defRPr/>
            </a:lvl1pPr>
          </a:lstStyle>
          <a:p>
            <a:endParaRPr lang="de-DE" altLang="de-DE"/>
          </a:p>
        </p:txBody>
      </p:sp>
      <p:sp>
        <p:nvSpPr>
          <p:cNvPr id="4" name="Foliennummernplatzhalter 3"/>
          <p:cNvSpPr>
            <a:spLocks noGrp="1"/>
          </p:cNvSpPr>
          <p:nvPr>
            <p:ph type="sldNum" idx="11"/>
          </p:nvPr>
        </p:nvSpPr>
        <p:spPr/>
        <p:txBody>
          <a:bodyPr/>
          <a:lstStyle>
            <a:lvl1pPr>
              <a:defRPr/>
            </a:lvl1pPr>
          </a:lstStyle>
          <a:p>
            <a:fld id="{E13BD9D6-8DD2-44C9-BBFF-3D2E9EC97C23}" type="slidenum">
              <a:rPr lang="de-DE" altLang="de-DE"/>
              <a:pPr/>
              <a:t>‹Nr.›</a:t>
            </a:fld>
            <a:endParaRPr lang="de-DE" altLang="de-DE"/>
          </a:p>
        </p:txBody>
      </p:sp>
    </p:spTree>
    <p:extLst>
      <p:ext uri="{BB962C8B-B14F-4D97-AF65-F5344CB8AC3E}">
        <p14:creationId xmlns:p14="http://schemas.microsoft.com/office/powerpoint/2010/main" val="180466605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idx="10"/>
          </p:nvPr>
        </p:nvSpPr>
        <p:spPr/>
        <p:txBody>
          <a:bodyPr/>
          <a:lstStyle>
            <a:lvl1pPr>
              <a:defRPr/>
            </a:lvl1pPr>
          </a:lstStyle>
          <a:p>
            <a:endParaRPr lang="de-DE" altLang="de-DE"/>
          </a:p>
        </p:txBody>
      </p:sp>
      <p:sp>
        <p:nvSpPr>
          <p:cNvPr id="3" name="Foliennummernplatzhalter 2"/>
          <p:cNvSpPr>
            <a:spLocks noGrp="1"/>
          </p:cNvSpPr>
          <p:nvPr>
            <p:ph type="sldNum" idx="11"/>
          </p:nvPr>
        </p:nvSpPr>
        <p:spPr/>
        <p:txBody>
          <a:bodyPr/>
          <a:lstStyle>
            <a:lvl1pPr>
              <a:defRPr/>
            </a:lvl1pPr>
          </a:lstStyle>
          <a:p>
            <a:fld id="{87E1A4B9-E970-4A2F-8DDC-38A7E0773B01}" type="slidenum">
              <a:rPr lang="de-DE" altLang="de-DE"/>
              <a:pPr/>
              <a:t>‹Nr.›</a:t>
            </a:fld>
            <a:endParaRPr lang="de-DE" altLang="de-DE"/>
          </a:p>
        </p:txBody>
      </p:sp>
    </p:spTree>
    <p:extLst>
      <p:ext uri="{BB962C8B-B14F-4D97-AF65-F5344CB8AC3E}">
        <p14:creationId xmlns:p14="http://schemas.microsoft.com/office/powerpoint/2010/main" val="8851656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912AC620-1FDD-4E79-A8FB-32E96CD3AF39}" type="slidenum">
              <a:rPr lang="de-DE" altLang="de-DE"/>
              <a:pPr/>
              <a:t>‹Nr.›</a:t>
            </a:fld>
            <a:endParaRPr lang="de-DE" altLang="de-DE"/>
          </a:p>
        </p:txBody>
      </p:sp>
    </p:spTree>
    <p:extLst>
      <p:ext uri="{BB962C8B-B14F-4D97-AF65-F5344CB8AC3E}">
        <p14:creationId xmlns:p14="http://schemas.microsoft.com/office/powerpoint/2010/main" val="263024466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50F3FE98-BFBC-415E-9EBA-EE77DECEFD14}" type="slidenum">
              <a:rPr lang="de-DE" altLang="de-DE"/>
              <a:pPr/>
              <a:t>‹Nr.›</a:t>
            </a:fld>
            <a:endParaRPr lang="de-DE" altLang="de-DE"/>
          </a:p>
        </p:txBody>
      </p:sp>
    </p:spTree>
    <p:extLst>
      <p:ext uri="{BB962C8B-B14F-4D97-AF65-F5344CB8AC3E}">
        <p14:creationId xmlns:p14="http://schemas.microsoft.com/office/powerpoint/2010/main" val="393072861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1E305692-3149-4D29-B391-06FBD982F4E0}" type="slidenum">
              <a:rPr lang="de-DE" altLang="de-DE"/>
              <a:pPr/>
              <a:t>‹Nr.›</a:t>
            </a:fld>
            <a:endParaRPr lang="de-DE" altLang="de-DE"/>
          </a:p>
        </p:txBody>
      </p:sp>
    </p:spTree>
    <p:extLst>
      <p:ext uri="{BB962C8B-B14F-4D97-AF65-F5344CB8AC3E}">
        <p14:creationId xmlns:p14="http://schemas.microsoft.com/office/powerpoint/2010/main" val="23875509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45563" y="365125"/>
            <a:ext cx="2865437" cy="533558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46075" y="365125"/>
            <a:ext cx="8447088" cy="533558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A25A02C2-537D-4507-AE96-ABE51D0673E6}" type="slidenum">
              <a:rPr lang="de-DE" altLang="de-DE"/>
              <a:pPr/>
              <a:t>‹Nr.›</a:t>
            </a:fld>
            <a:endParaRPr lang="de-DE" altLang="de-DE"/>
          </a:p>
        </p:txBody>
      </p:sp>
    </p:spTree>
    <p:extLst>
      <p:ext uri="{BB962C8B-B14F-4D97-AF65-F5344CB8AC3E}">
        <p14:creationId xmlns:p14="http://schemas.microsoft.com/office/powerpoint/2010/main" val="322513172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5588"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E46C7A04-2497-47C2-BD59-D8EB9E270656}" type="slidenum">
              <a:rPr lang="de-DE" altLang="de-DE"/>
              <a:pPr/>
              <a:t>‹Nr.›</a:t>
            </a:fld>
            <a:endParaRPr lang="de-DE" altLang="de-DE"/>
          </a:p>
        </p:txBody>
      </p:sp>
    </p:spTree>
    <p:extLst>
      <p:ext uri="{BB962C8B-B14F-4D97-AF65-F5344CB8AC3E}">
        <p14:creationId xmlns:p14="http://schemas.microsoft.com/office/powerpoint/2010/main" val="361668776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8F41F23C-EB79-4982-9124-AE4BFA18A23B}" type="slidenum">
              <a:rPr lang="de-DE" altLang="de-DE"/>
              <a:pPr/>
              <a:t>‹Nr.›</a:t>
            </a:fld>
            <a:endParaRPr lang="de-DE" altLang="de-DE"/>
          </a:p>
        </p:txBody>
      </p:sp>
    </p:spTree>
    <p:extLst>
      <p:ext uri="{BB962C8B-B14F-4D97-AF65-F5344CB8AC3E}">
        <p14:creationId xmlns:p14="http://schemas.microsoft.com/office/powerpoint/2010/main" val="113969358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7188"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510F2B58-195B-4A40-8D24-416662BCACB9}" type="slidenum">
              <a:rPr lang="de-DE" altLang="de-DE"/>
              <a:pPr/>
              <a:t>‹Nr.›</a:t>
            </a:fld>
            <a:endParaRPr lang="de-DE" altLang="de-DE"/>
          </a:p>
        </p:txBody>
      </p:sp>
    </p:spTree>
    <p:extLst>
      <p:ext uri="{BB962C8B-B14F-4D97-AF65-F5344CB8AC3E}">
        <p14:creationId xmlns:p14="http://schemas.microsoft.com/office/powerpoint/2010/main" val="2834027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Foliennummernplatzhalter 2"/>
          <p:cNvSpPr>
            <a:spLocks noGrp="1"/>
          </p:cNvSpPr>
          <p:nvPr>
            <p:ph type="sldNum" idx="10"/>
          </p:nvPr>
        </p:nvSpPr>
        <p:spPr/>
        <p:txBody>
          <a:bodyPr/>
          <a:lstStyle>
            <a:lvl1pPr>
              <a:defRPr/>
            </a:lvl1pPr>
          </a:lstStyle>
          <a:p>
            <a:fld id="{1004FD62-C175-41DB-A15F-5CED92337EC2}" type="slidenum">
              <a:rPr lang="de-DE" altLang="de-DE"/>
              <a:pPr/>
              <a:t>‹Nr.›</a:t>
            </a:fld>
            <a:endParaRPr lang="de-DE" altLang="de-DE"/>
          </a:p>
        </p:txBody>
      </p:sp>
    </p:spTree>
    <p:extLst>
      <p:ext uri="{BB962C8B-B14F-4D97-AF65-F5344CB8AC3E}">
        <p14:creationId xmlns:p14="http://schemas.microsoft.com/office/powerpoint/2010/main" val="145641851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46075" y="1350963"/>
            <a:ext cx="5656263"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54738" y="1350963"/>
            <a:ext cx="5656262"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F4754FB7-48E6-46CB-86F9-708AA7938407}" type="slidenum">
              <a:rPr lang="de-DE" altLang="de-DE"/>
              <a:pPr/>
              <a:t>‹Nr.›</a:t>
            </a:fld>
            <a:endParaRPr lang="de-DE" altLang="de-DE"/>
          </a:p>
        </p:txBody>
      </p:sp>
    </p:spTree>
    <p:extLst>
      <p:ext uri="{BB962C8B-B14F-4D97-AF65-F5344CB8AC3E}">
        <p14:creationId xmlns:p14="http://schemas.microsoft.com/office/powerpoint/2010/main" val="15692117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7187"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3788" y="2505075"/>
            <a:ext cx="51831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idx="10"/>
          </p:nvPr>
        </p:nvSpPr>
        <p:spPr/>
        <p:txBody>
          <a:bodyPr/>
          <a:lstStyle>
            <a:lvl1pPr>
              <a:defRPr/>
            </a:lvl1pPr>
          </a:lstStyle>
          <a:p>
            <a:endParaRPr lang="de-DE" altLang="de-DE"/>
          </a:p>
        </p:txBody>
      </p:sp>
      <p:sp>
        <p:nvSpPr>
          <p:cNvPr id="8" name="Foliennummernplatzhalter 7"/>
          <p:cNvSpPr>
            <a:spLocks noGrp="1"/>
          </p:cNvSpPr>
          <p:nvPr>
            <p:ph type="sldNum" idx="11"/>
          </p:nvPr>
        </p:nvSpPr>
        <p:spPr/>
        <p:txBody>
          <a:bodyPr/>
          <a:lstStyle>
            <a:lvl1pPr>
              <a:defRPr/>
            </a:lvl1pPr>
          </a:lstStyle>
          <a:p>
            <a:fld id="{68027B0C-C4E2-4CAF-B115-BCBC58D8222D}" type="slidenum">
              <a:rPr lang="de-DE" altLang="de-DE"/>
              <a:pPr/>
              <a:t>‹Nr.›</a:t>
            </a:fld>
            <a:endParaRPr lang="de-DE" altLang="de-DE"/>
          </a:p>
        </p:txBody>
      </p:sp>
    </p:spTree>
    <p:extLst>
      <p:ext uri="{BB962C8B-B14F-4D97-AF65-F5344CB8AC3E}">
        <p14:creationId xmlns:p14="http://schemas.microsoft.com/office/powerpoint/2010/main" val="304615932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idx="10"/>
          </p:nvPr>
        </p:nvSpPr>
        <p:spPr/>
        <p:txBody>
          <a:bodyPr/>
          <a:lstStyle>
            <a:lvl1pPr>
              <a:defRPr/>
            </a:lvl1pPr>
          </a:lstStyle>
          <a:p>
            <a:endParaRPr lang="de-DE" altLang="de-DE"/>
          </a:p>
        </p:txBody>
      </p:sp>
      <p:sp>
        <p:nvSpPr>
          <p:cNvPr id="4" name="Foliennummernplatzhalter 3"/>
          <p:cNvSpPr>
            <a:spLocks noGrp="1"/>
          </p:cNvSpPr>
          <p:nvPr>
            <p:ph type="sldNum" idx="11"/>
          </p:nvPr>
        </p:nvSpPr>
        <p:spPr/>
        <p:txBody>
          <a:bodyPr/>
          <a:lstStyle>
            <a:lvl1pPr>
              <a:defRPr/>
            </a:lvl1pPr>
          </a:lstStyle>
          <a:p>
            <a:fld id="{9C2A1B39-60D5-49EC-A037-B2B71A1F46E7}" type="slidenum">
              <a:rPr lang="de-DE" altLang="de-DE"/>
              <a:pPr/>
              <a:t>‹Nr.›</a:t>
            </a:fld>
            <a:endParaRPr lang="de-DE" altLang="de-DE"/>
          </a:p>
        </p:txBody>
      </p:sp>
    </p:spTree>
    <p:extLst>
      <p:ext uri="{BB962C8B-B14F-4D97-AF65-F5344CB8AC3E}">
        <p14:creationId xmlns:p14="http://schemas.microsoft.com/office/powerpoint/2010/main" val="39870561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idx="10"/>
          </p:nvPr>
        </p:nvSpPr>
        <p:spPr/>
        <p:txBody>
          <a:bodyPr/>
          <a:lstStyle>
            <a:lvl1pPr>
              <a:defRPr/>
            </a:lvl1pPr>
          </a:lstStyle>
          <a:p>
            <a:endParaRPr lang="de-DE" altLang="de-DE"/>
          </a:p>
        </p:txBody>
      </p:sp>
      <p:sp>
        <p:nvSpPr>
          <p:cNvPr id="3" name="Foliennummernplatzhalter 2"/>
          <p:cNvSpPr>
            <a:spLocks noGrp="1"/>
          </p:cNvSpPr>
          <p:nvPr>
            <p:ph type="sldNum" idx="11"/>
          </p:nvPr>
        </p:nvSpPr>
        <p:spPr/>
        <p:txBody>
          <a:bodyPr/>
          <a:lstStyle>
            <a:lvl1pPr>
              <a:defRPr/>
            </a:lvl1pPr>
          </a:lstStyle>
          <a:p>
            <a:fld id="{85522708-0CEA-47A8-AE8F-EE8D421F1CFD}" type="slidenum">
              <a:rPr lang="de-DE" altLang="de-DE"/>
              <a:pPr/>
              <a:t>‹Nr.›</a:t>
            </a:fld>
            <a:endParaRPr lang="de-DE" altLang="de-DE"/>
          </a:p>
        </p:txBody>
      </p:sp>
    </p:spTree>
    <p:extLst>
      <p:ext uri="{BB962C8B-B14F-4D97-AF65-F5344CB8AC3E}">
        <p14:creationId xmlns:p14="http://schemas.microsoft.com/office/powerpoint/2010/main" val="122230979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4419443F-C148-4619-A6EB-CAECE8653323}" type="slidenum">
              <a:rPr lang="de-DE" altLang="de-DE"/>
              <a:pPr/>
              <a:t>‹Nr.›</a:t>
            </a:fld>
            <a:endParaRPr lang="de-DE" altLang="de-DE"/>
          </a:p>
        </p:txBody>
      </p:sp>
    </p:spTree>
    <p:extLst>
      <p:ext uri="{BB962C8B-B14F-4D97-AF65-F5344CB8AC3E}">
        <p14:creationId xmlns:p14="http://schemas.microsoft.com/office/powerpoint/2010/main" val="25150349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CC3BB60F-71B1-40C8-904B-A37AEA1E166F}" type="slidenum">
              <a:rPr lang="de-DE" altLang="de-DE"/>
              <a:pPr/>
              <a:t>‹Nr.›</a:t>
            </a:fld>
            <a:endParaRPr lang="de-DE" altLang="de-DE"/>
          </a:p>
        </p:txBody>
      </p:sp>
    </p:spTree>
    <p:extLst>
      <p:ext uri="{BB962C8B-B14F-4D97-AF65-F5344CB8AC3E}">
        <p14:creationId xmlns:p14="http://schemas.microsoft.com/office/powerpoint/2010/main" val="391627119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67DABEEC-E48B-478C-B683-5B285E3003D8}" type="slidenum">
              <a:rPr lang="de-DE" altLang="de-DE"/>
              <a:pPr/>
              <a:t>‹Nr.›</a:t>
            </a:fld>
            <a:endParaRPr lang="de-DE" altLang="de-DE"/>
          </a:p>
        </p:txBody>
      </p:sp>
    </p:spTree>
    <p:extLst>
      <p:ext uri="{BB962C8B-B14F-4D97-AF65-F5344CB8AC3E}">
        <p14:creationId xmlns:p14="http://schemas.microsoft.com/office/powerpoint/2010/main" val="53264529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45563" y="365125"/>
            <a:ext cx="2865437" cy="533558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46075" y="365125"/>
            <a:ext cx="8447088" cy="533558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6F4421DB-60CF-4820-BEE4-03AE147801A7}" type="slidenum">
              <a:rPr lang="de-DE" altLang="de-DE"/>
              <a:pPr/>
              <a:t>‹Nr.›</a:t>
            </a:fld>
            <a:endParaRPr lang="de-DE" altLang="de-DE"/>
          </a:p>
        </p:txBody>
      </p:sp>
    </p:spTree>
    <p:extLst>
      <p:ext uri="{BB962C8B-B14F-4D97-AF65-F5344CB8AC3E}">
        <p14:creationId xmlns:p14="http://schemas.microsoft.com/office/powerpoint/2010/main" val="195682908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5588"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E12BC946-CD60-4ECF-9184-D773B4AB928B}" type="slidenum">
              <a:rPr lang="de-DE" altLang="de-DE"/>
              <a:pPr/>
              <a:t>‹Nr.›</a:t>
            </a:fld>
            <a:endParaRPr lang="de-DE" altLang="de-DE"/>
          </a:p>
        </p:txBody>
      </p:sp>
    </p:spTree>
    <p:extLst>
      <p:ext uri="{BB962C8B-B14F-4D97-AF65-F5344CB8AC3E}">
        <p14:creationId xmlns:p14="http://schemas.microsoft.com/office/powerpoint/2010/main" val="73613594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E4FC876B-D2E5-4D49-AA57-60A9B3236880}" type="slidenum">
              <a:rPr lang="de-DE" altLang="de-DE"/>
              <a:pPr/>
              <a:t>‹Nr.›</a:t>
            </a:fld>
            <a:endParaRPr lang="de-DE" altLang="de-DE"/>
          </a:p>
        </p:txBody>
      </p:sp>
    </p:spTree>
    <p:extLst>
      <p:ext uri="{BB962C8B-B14F-4D97-AF65-F5344CB8AC3E}">
        <p14:creationId xmlns:p14="http://schemas.microsoft.com/office/powerpoint/2010/main" val="687110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oliennummernplatzhalter 1"/>
          <p:cNvSpPr>
            <a:spLocks noGrp="1"/>
          </p:cNvSpPr>
          <p:nvPr>
            <p:ph type="sldNum" idx="10"/>
          </p:nvPr>
        </p:nvSpPr>
        <p:spPr/>
        <p:txBody>
          <a:bodyPr/>
          <a:lstStyle>
            <a:lvl1pPr>
              <a:defRPr/>
            </a:lvl1pPr>
          </a:lstStyle>
          <a:p>
            <a:fld id="{A444D696-5F7F-42D8-A4B1-B9C1C5ECDE4C}" type="slidenum">
              <a:rPr lang="de-DE" altLang="de-DE"/>
              <a:pPr/>
              <a:t>‹Nr.›</a:t>
            </a:fld>
            <a:endParaRPr lang="de-DE" altLang="de-DE"/>
          </a:p>
        </p:txBody>
      </p:sp>
    </p:spTree>
    <p:extLst>
      <p:ext uri="{BB962C8B-B14F-4D97-AF65-F5344CB8AC3E}">
        <p14:creationId xmlns:p14="http://schemas.microsoft.com/office/powerpoint/2010/main" val="380165048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7188"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360843D8-55C7-4451-B2D5-1E7CD0C61BAE}" type="slidenum">
              <a:rPr lang="de-DE" altLang="de-DE"/>
              <a:pPr/>
              <a:t>‹Nr.›</a:t>
            </a:fld>
            <a:endParaRPr lang="de-DE" altLang="de-DE"/>
          </a:p>
        </p:txBody>
      </p:sp>
    </p:spTree>
    <p:extLst>
      <p:ext uri="{BB962C8B-B14F-4D97-AF65-F5344CB8AC3E}">
        <p14:creationId xmlns:p14="http://schemas.microsoft.com/office/powerpoint/2010/main" val="306370045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46075" y="1350963"/>
            <a:ext cx="5656263"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54738" y="1350963"/>
            <a:ext cx="5656262"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8659B38B-09BA-40CB-8AB6-D8C75BB64620}" type="slidenum">
              <a:rPr lang="de-DE" altLang="de-DE"/>
              <a:pPr/>
              <a:t>‹Nr.›</a:t>
            </a:fld>
            <a:endParaRPr lang="de-DE" altLang="de-DE"/>
          </a:p>
        </p:txBody>
      </p:sp>
    </p:spTree>
    <p:extLst>
      <p:ext uri="{BB962C8B-B14F-4D97-AF65-F5344CB8AC3E}">
        <p14:creationId xmlns:p14="http://schemas.microsoft.com/office/powerpoint/2010/main" val="385909992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7187"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3788" y="2505075"/>
            <a:ext cx="51831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idx="10"/>
          </p:nvPr>
        </p:nvSpPr>
        <p:spPr/>
        <p:txBody>
          <a:bodyPr/>
          <a:lstStyle>
            <a:lvl1pPr>
              <a:defRPr/>
            </a:lvl1pPr>
          </a:lstStyle>
          <a:p>
            <a:endParaRPr lang="de-DE" altLang="de-DE"/>
          </a:p>
        </p:txBody>
      </p:sp>
      <p:sp>
        <p:nvSpPr>
          <p:cNvPr id="8" name="Foliennummernplatzhalter 7"/>
          <p:cNvSpPr>
            <a:spLocks noGrp="1"/>
          </p:cNvSpPr>
          <p:nvPr>
            <p:ph type="sldNum" idx="11"/>
          </p:nvPr>
        </p:nvSpPr>
        <p:spPr/>
        <p:txBody>
          <a:bodyPr/>
          <a:lstStyle>
            <a:lvl1pPr>
              <a:defRPr/>
            </a:lvl1pPr>
          </a:lstStyle>
          <a:p>
            <a:fld id="{139C3031-251A-4A3C-B645-74370ADA6B14}" type="slidenum">
              <a:rPr lang="de-DE" altLang="de-DE"/>
              <a:pPr/>
              <a:t>‹Nr.›</a:t>
            </a:fld>
            <a:endParaRPr lang="de-DE" altLang="de-DE"/>
          </a:p>
        </p:txBody>
      </p:sp>
    </p:spTree>
    <p:extLst>
      <p:ext uri="{BB962C8B-B14F-4D97-AF65-F5344CB8AC3E}">
        <p14:creationId xmlns:p14="http://schemas.microsoft.com/office/powerpoint/2010/main" val="149889014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idx="10"/>
          </p:nvPr>
        </p:nvSpPr>
        <p:spPr/>
        <p:txBody>
          <a:bodyPr/>
          <a:lstStyle>
            <a:lvl1pPr>
              <a:defRPr/>
            </a:lvl1pPr>
          </a:lstStyle>
          <a:p>
            <a:endParaRPr lang="de-DE" altLang="de-DE"/>
          </a:p>
        </p:txBody>
      </p:sp>
      <p:sp>
        <p:nvSpPr>
          <p:cNvPr id="4" name="Foliennummernplatzhalter 3"/>
          <p:cNvSpPr>
            <a:spLocks noGrp="1"/>
          </p:cNvSpPr>
          <p:nvPr>
            <p:ph type="sldNum" idx="11"/>
          </p:nvPr>
        </p:nvSpPr>
        <p:spPr/>
        <p:txBody>
          <a:bodyPr/>
          <a:lstStyle>
            <a:lvl1pPr>
              <a:defRPr/>
            </a:lvl1pPr>
          </a:lstStyle>
          <a:p>
            <a:fld id="{3F9D47CD-A5A2-41C9-95FC-5ECCAD826AC7}" type="slidenum">
              <a:rPr lang="de-DE" altLang="de-DE"/>
              <a:pPr/>
              <a:t>‹Nr.›</a:t>
            </a:fld>
            <a:endParaRPr lang="de-DE" altLang="de-DE"/>
          </a:p>
        </p:txBody>
      </p:sp>
    </p:spTree>
    <p:extLst>
      <p:ext uri="{BB962C8B-B14F-4D97-AF65-F5344CB8AC3E}">
        <p14:creationId xmlns:p14="http://schemas.microsoft.com/office/powerpoint/2010/main" val="374053455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idx="10"/>
          </p:nvPr>
        </p:nvSpPr>
        <p:spPr/>
        <p:txBody>
          <a:bodyPr/>
          <a:lstStyle>
            <a:lvl1pPr>
              <a:defRPr/>
            </a:lvl1pPr>
          </a:lstStyle>
          <a:p>
            <a:endParaRPr lang="de-DE" altLang="de-DE"/>
          </a:p>
        </p:txBody>
      </p:sp>
      <p:sp>
        <p:nvSpPr>
          <p:cNvPr id="3" name="Foliennummernplatzhalter 2"/>
          <p:cNvSpPr>
            <a:spLocks noGrp="1"/>
          </p:cNvSpPr>
          <p:nvPr>
            <p:ph type="sldNum" idx="11"/>
          </p:nvPr>
        </p:nvSpPr>
        <p:spPr/>
        <p:txBody>
          <a:bodyPr/>
          <a:lstStyle>
            <a:lvl1pPr>
              <a:defRPr/>
            </a:lvl1pPr>
          </a:lstStyle>
          <a:p>
            <a:fld id="{E5DFC66F-FA93-49CB-8CF8-11190B6CF168}" type="slidenum">
              <a:rPr lang="de-DE" altLang="de-DE"/>
              <a:pPr/>
              <a:t>‹Nr.›</a:t>
            </a:fld>
            <a:endParaRPr lang="de-DE" altLang="de-DE"/>
          </a:p>
        </p:txBody>
      </p:sp>
    </p:spTree>
    <p:extLst>
      <p:ext uri="{BB962C8B-B14F-4D97-AF65-F5344CB8AC3E}">
        <p14:creationId xmlns:p14="http://schemas.microsoft.com/office/powerpoint/2010/main" val="395418056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83E1859C-228A-4758-91A2-9ED0D05B9465}" type="slidenum">
              <a:rPr lang="de-DE" altLang="de-DE"/>
              <a:pPr/>
              <a:t>‹Nr.›</a:t>
            </a:fld>
            <a:endParaRPr lang="de-DE" altLang="de-DE"/>
          </a:p>
        </p:txBody>
      </p:sp>
    </p:spTree>
    <p:extLst>
      <p:ext uri="{BB962C8B-B14F-4D97-AF65-F5344CB8AC3E}">
        <p14:creationId xmlns:p14="http://schemas.microsoft.com/office/powerpoint/2010/main" val="164735244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92545F37-D358-4E65-806A-DA1BB282C23E}" type="slidenum">
              <a:rPr lang="de-DE" altLang="de-DE"/>
              <a:pPr/>
              <a:t>‹Nr.›</a:t>
            </a:fld>
            <a:endParaRPr lang="de-DE" altLang="de-DE"/>
          </a:p>
        </p:txBody>
      </p:sp>
    </p:spTree>
    <p:extLst>
      <p:ext uri="{BB962C8B-B14F-4D97-AF65-F5344CB8AC3E}">
        <p14:creationId xmlns:p14="http://schemas.microsoft.com/office/powerpoint/2010/main" val="61051557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5B789D41-3449-47A6-8A80-FFBF444FCBA8}" type="slidenum">
              <a:rPr lang="de-DE" altLang="de-DE"/>
              <a:pPr/>
              <a:t>‹Nr.›</a:t>
            </a:fld>
            <a:endParaRPr lang="de-DE" altLang="de-DE"/>
          </a:p>
        </p:txBody>
      </p:sp>
    </p:spTree>
    <p:extLst>
      <p:ext uri="{BB962C8B-B14F-4D97-AF65-F5344CB8AC3E}">
        <p14:creationId xmlns:p14="http://schemas.microsoft.com/office/powerpoint/2010/main" val="70487578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45563" y="365125"/>
            <a:ext cx="2865437" cy="533558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46075" y="365125"/>
            <a:ext cx="8447088" cy="533558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19C96498-6B61-4060-8A8A-DB7E836836BA}" type="slidenum">
              <a:rPr lang="de-DE" altLang="de-DE"/>
              <a:pPr/>
              <a:t>‹Nr.›</a:t>
            </a:fld>
            <a:endParaRPr lang="de-DE" altLang="de-DE"/>
          </a:p>
        </p:txBody>
      </p:sp>
    </p:spTree>
    <p:extLst>
      <p:ext uri="{BB962C8B-B14F-4D97-AF65-F5344CB8AC3E}">
        <p14:creationId xmlns:p14="http://schemas.microsoft.com/office/powerpoint/2010/main" val="87817730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5588"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33374E8D-A568-4540-A747-E9B9908CF3F9}" type="slidenum">
              <a:rPr lang="de-DE" altLang="de-DE"/>
              <a:pPr/>
              <a:t>‹Nr.›</a:t>
            </a:fld>
            <a:endParaRPr lang="de-DE" altLang="de-DE"/>
          </a:p>
        </p:txBody>
      </p:sp>
    </p:spTree>
    <p:extLst>
      <p:ext uri="{BB962C8B-B14F-4D97-AF65-F5344CB8AC3E}">
        <p14:creationId xmlns:p14="http://schemas.microsoft.com/office/powerpoint/2010/main" val="3464383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Foliennummernplatzhalter 4"/>
          <p:cNvSpPr>
            <a:spLocks noGrp="1"/>
          </p:cNvSpPr>
          <p:nvPr>
            <p:ph type="sldNum" idx="10"/>
          </p:nvPr>
        </p:nvSpPr>
        <p:spPr/>
        <p:txBody>
          <a:bodyPr/>
          <a:lstStyle>
            <a:lvl1pPr>
              <a:defRPr/>
            </a:lvl1pPr>
          </a:lstStyle>
          <a:p>
            <a:fld id="{F67321FA-68B3-45AE-8D23-9A180BD0F509}" type="slidenum">
              <a:rPr lang="de-DE" altLang="de-DE"/>
              <a:pPr/>
              <a:t>‹Nr.›</a:t>
            </a:fld>
            <a:endParaRPr lang="de-DE" altLang="de-DE"/>
          </a:p>
        </p:txBody>
      </p:sp>
    </p:spTree>
    <p:extLst>
      <p:ext uri="{BB962C8B-B14F-4D97-AF65-F5344CB8AC3E}">
        <p14:creationId xmlns:p14="http://schemas.microsoft.com/office/powerpoint/2010/main" val="245909008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6483B865-AECF-4C5F-AD78-E67F02AE6EB9}" type="slidenum">
              <a:rPr lang="de-DE" altLang="de-DE"/>
              <a:pPr/>
              <a:t>‹Nr.›</a:t>
            </a:fld>
            <a:endParaRPr lang="de-DE" altLang="de-DE"/>
          </a:p>
        </p:txBody>
      </p:sp>
    </p:spTree>
    <p:extLst>
      <p:ext uri="{BB962C8B-B14F-4D97-AF65-F5344CB8AC3E}">
        <p14:creationId xmlns:p14="http://schemas.microsoft.com/office/powerpoint/2010/main" val="53659005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7188"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6E180BC2-059B-4C6F-BF9A-5301F6502B00}" type="slidenum">
              <a:rPr lang="de-DE" altLang="de-DE"/>
              <a:pPr/>
              <a:t>‹Nr.›</a:t>
            </a:fld>
            <a:endParaRPr lang="de-DE" altLang="de-DE"/>
          </a:p>
        </p:txBody>
      </p:sp>
    </p:spTree>
    <p:extLst>
      <p:ext uri="{BB962C8B-B14F-4D97-AF65-F5344CB8AC3E}">
        <p14:creationId xmlns:p14="http://schemas.microsoft.com/office/powerpoint/2010/main" val="92221030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46075" y="1350963"/>
            <a:ext cx="5656263"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54738" y="1350963"/>
            <a:ext cx="5656262"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6D1F96E4-F9DB-4DB2-88BF-F90F59D9C8C1}" type="slidenum">
              <a:rPr lang="de-DE" altLang="de-DE"/>
              <a:pPr/>
              <a:t>‹Nr.›</a:t>
            </a:fld>
            <a:endParaRPr lang="de-DE" altLang="de-DE"/>
          </a:p>
        </p:txBody>
      </p:sp>
    </p:spTree>
    <p:extLst>
      <p:ext uri="{BB962C8B-B14F-4D97-AF65-F5344CB8AC3E}">
        <p14:creationId xmlns:p14="http://schemas.microsoft.com/office/powerpoint/2010/main" val="7725214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7187"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3788" y="2505075"/>
            <a:ext cx="51831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idx="10"/>
          </p:nvPr>
        </p:nvSpPr>
        <p:spPr/>
        <p:txBody>
          <a:bodyPr/>
          <a:lstStyle>
            <a:lvl1pPr>
              <a:defRPr/>
            </a:lvl1pPr>
          </a:lstStyle>
          <a:p>
            <a:endParaRPr lang="de-DE" altLang="de-DE"/>
          </a:p>
        </p:txBody>
      </p:sp>
      <p:sp>
        <p:nvSpPr>
          <p:cNvPr id="8" name="Foliennummernplatzhalter 7"/>
          <p:cNvSpPr>
            <a:spLocks noGrp="1"/>
          </p:cNvSpPr>
          <p:nvPr>
            <p:ph type="sldNum" idx="11"/>
          </p:nvPr>
        </p:nvSpPr>
        <p:spPr/>
        <p:txBody>
          <a:bodyPr/>
          <a:lstStyle>
            <a:lvl1pPr>
              <a:defRPr/>
            </a:lvl1pPr>
          </a:lstStyle>
          <a:p>
            <a:fld id="{FAA89D47-4CA1-467E-90A5-694BE811C7B4}" type="slidenum">
              <a:rPr lang="de-DE" altLang="de-DE"/>
              <a:pPr/>
              <a:t>‹Nr.›</a:t>
            </a:fld>
            <a:endParaRPr lang="de-DE" altLang="de-DE"/>
          </a:p>
        </p:txBody>
      </p:sp>
    </p:spTree>
    <p:extLst>
      <p:ext uri="{BB962C8B-B14F-4D97-AF65-F5344CB8AC3E}">
        <p14:creationId xmlns:p14="http://schemas.microsoft.com/office/powerpoint/2010/main" val="19401377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idx="10"/>
          </p:nvPr>
        </p:nvSpPr>
        <p:spPr/>
        <p:txBody>
          <a:bodyPr/>
          <a:lstStyle>
            <a:lvl1pPr>
              <a:defRPr/>
            </a:lvl1pPr>
          </a:lstStyle>
          <a:p>
            <a:endParaRPr lang="de-DE" altLang="de-DE"/>
          </a:p>
        </p:txBody>
      </p:sp>
      <p:sp>
        <p:nvSpPr>
          <p:cNvPr id="4" name="Foliennummernplatzhalter 3"/>
          <p:cNvSpPr>
            <a:spLocks noGrp="1"/>
          </p:cNvSpPr>
          <p:nvPr>
            <p:ph type="sldNum" idx="11"/>
          </p:nvPr>
        </p:nvSpPr>
        <p:spPr/>
        <p:txBody>
          <a:bodyPr/>
          <a:lstStyle>
            <a:lvl1pPr>
              <a:defRPr/>
            </a:lvl1pPr>
          </a:lstStyle>
          <a:p>
            <a:fld id="{648AF2DE-3721-4AF6-8919-BCC225108E1B}" type="slidenum">
              <a:rPr lang="de-DE" altLang="de-DE"/>
              <a:pPr/>
              <a:t>‹Nr.›</a:t>
            </a:fld>
            <a:endParaRPr lang="de-DE" altLang="de-DE"/>
          </a:p>
        </p:txBody>
      </p:sp>
    </p:spTree>
    <p:extLst>
      <p:ext uri="{BB962C8B-B14F-4D97-AF65-F5344CB8AC3E}">
        <p14:creationId xmlns:p14="http://schemas.microsoft.com/office/powerpoint/2010/main" val="25905394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idx="10"/>
          </p:nvPr>
        </p:nvSpPr>
        <p:spPr/>
        <p:txBody>
          <a:bodyPr/>
          <a:lstStyle>
            <a:lvl1pPr>
              <a:defRPr/>
            </a:lvl1pPr>
          </a:lstStyle>
          <a:p>
            <a:endParaRPr lang="de-DE" altLang="de-DE"/>
          </a:p>
        </p:txBody>
      </p:sp>
      <p:sp>
        <p:nvSpPr>
          <p:cNvPr id="3" name="Foliennummernplatzhalter 2"/>
          <p:cNvSpPr>
            <a:spLocks noGrp="1"/>
          </p:cNvSpPr>
          <p:nvPr>
            <p:ph type="sldNum" idx="11"/>
          </p:nvPr>
        </p:nvSpPr>
        <p:spPr/>
        <p:txBody>
          <a:bodyPr/>
          <a:lstStyle>
            <a:lvl1pPr>
              <a:defRPr/>
            </a:lvl1pPr>
          </a:lstStyle>
          <a:p>
            <a:fld id="{166A5A55-48C7-4789-BC79-509323DC27A0}" type="slidenum">
              <a:rPr lang="de-DE" altLang="de-DE"/>
              <a:pPr/>
              <a:t>‹Nr.›</a:t>
            </a:fld>
            <a:endParaRPr lang="de-DE" altLang="de-DE"/>
          </a:p>
        </p:txBody>
      </p:sp>
    </p:spTree>
    <p:extLst>
      <p:ext uri="{BB962C8B-B14F-4D97-AF65-F5344CB8AC3E}">
        <p14:creationId xmlns:p14="http://schemas.microsoft.com/office/powerpoint/2010/main" val="9258542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F0BF639B-DFEC-4D48-8317-25D1E87721EA}" type="slidenum">
              <a:rPr lang="de-DE" altLang="de-DE"/>
              <a:pPr/>
              <a:t>‹Nr.›</a:t>
            </a:fld>
            <a:endParaRPr lang="de-DE" altLang="de-DE"/>
          </a:p>
        </p:txBody>
      </p:sp>
    </p:spTree>
    <p:extLst>
      <p:ext uri="{BB962C8B-B14F-4D97-AF65-F5344CB8AC3E}">
        <p14:creationId xmlns:p14="http://schemas.microsoft.com/office/powerpoint/2010/main" val="54235387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0AF6FAE8-F807-4463-A8C9-4B67F9776070}" type="slidenum">
              <a:rPr lang="de-DE" altLang="de-DE"/>
              <a:pPr/>
              <a:t>‹Nr.›</a:t>
            </a:fld>
            <a:endParaRPr lang="de-DE" altLang="de-DE"/>
          </a:p>
        </p:txBody>
      </p:sp>
    </p:spTree>
    <p:extLst>
      <p:ext uri="{BB962C8B-B14F-4D97-AF65-F5344CB8AC3E}">
        <p14:creationId xmlns:p14="http://schemas.microsoft.com/office/powerpoint/2010/main" val="55085954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8BF8CB0C-70D5-4B0F-A928-420367270037}" type="slidenum">
              <a:rPr lang="de-DE" altLang="de-DE"/>
              <a:pPr/>
              <a:t>‹Nr.›</a:t>
            </a:fld>
            <a:endParaRPr lang="de-DE" altLang="de-DE"/>
          </a:p>
        </p:txBody>
      </p:sp>
    </p:spTree>
    <p:extLst>
      <p:ext uri="{BB962C8B-B14F-4D97-AF65-F5344CB8AC3E}">
        <p14:creationId xmlns:p14="http://schemas.microsoft.com/office/powerpoint/2010/main" val="350351355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45563" y="365125"/>
            <a:ext cx="2865437" cy="533558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46075" y="365125"/>
            <a:ext cx="8447088" cy="533558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ADAD3AAF-0F94-4DC7-814C-1E093D6BA487}" type="slidenum">
              <a:rPr lang="de-DE" altLang="de-DE"/>
              <a:pPr/>
              <a:t>‹Nr.›</a:t>
            </a:fld>
            <a:endParaRPr lang="de-DE" altLang="de-DE"/>
          </a:p>
        </p:txBody>
      </p:sp>
    </p:spTree>
    <p:extLst>
      <p:ext uri="{BB962C8B-B14F-4D97-AF65-F5344CB8AC3E}">
        <p14:creationId xmlns:p14="http://schemas.microsoft.com/office/powerpoint/2010/main" val="3656335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Foliennummernplatzhalter 4"/>
          <p:cNvSpPr>
            <a:spLocks noGrp="1"/>
          </p:cNvSpPr>
          <p:nvPr>
            <p:ph type="sldNum" idx="10"/>
          </p:nvPr>
        </p:nvSpPr>
        <p:spPr/>
        <p:txBody>
          <a:bodyPr/>
          <a:lstStyle>
            <a:lvl1pPr>
              <a:defRPr/>
            </a:lvl1pPr>
          </a:lstStyle>
          <a:p>
            <a:fld id="{AF54ACA6-D265-4E7E-9907-D1FBE8010F45}" type="slidenum">
              <a:rPr lang="de-DE" altLang="de-DE"/>
              <a:pPr/>
              <a:t>‹Nr.›</a:t>
            </a:fld>
            <a:endParaRPr lang="de-DE" altLang="de-DE"/>
          </a:p>
        </p:txBody>
      </p:sp>
    </p:spTree>
    <p:extLst>
      <p:ext uri="{BB962C8B-B14F-4D97-AF65-F5344CB8AC3E}">
        <p14:creationId xmlns:p14="http://schemas.microsoft.com/office/powerpoint/2010/main" val="173722603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5588"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CAEAD201-BFF3-4461-89F8-843189C8390A}" type="slidenum">
              <a:rPr lang="de-DE" altLang="de-DE"/>
              <a:pPr/>
              <a:t>‹Nr.›</a:t>
            </a:fld>
            <a:endParaRPr lang="de-DE" altLang="de-DE"/>
          </a:p>
        </p:txBody>
      </p:sp>
    </p:spTree>
    <p:extLst>
      <p:ext uri="{BB962C8B-B14F-4D97-AF65-F5344CB8AC3E}">
        <p14:creationId xmlns:p14="http://schemas.microsoft.com/office/powerpoint/2010/main" val="398907233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06ACC8A1-C210-4C0D-B8E4-5254657864F2}" type="slidenum">
              <a:rPr lang="de-DE" altLang="de-DE"/>
              <a:pPr/>
              <a:t>‹Nr.›</a:t>
            </a:fld>
            <a:endParaRPr lang="de-DE" altLang="de-DE"/>
          </a:p>
        </p:txBody>
      </p:sp>
    </p:spTree>
    <p:extLst>
      <p:ext uri="{BB962C8B-B14F-4D97-AF65-F5344CB8AC3E}">
        <p14:creationId xmlns:p14="http://schemas.microsoft.com/office/powerpoint/2010/main" val="3254084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7188"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DAF59B4C-D6AD-4E33-80A8-678D077709A5}" type="slidenum">
              <a:rPr lang="de-DE" altLang="de-DE"/>
              <a:pPr/>
              <a:t>‹Nr.›</a:t>
            </a:fld>
            <a:endParaRPr lang="de-DE" altLang="de-DE"/>
          </a:p>
        </p:txBody>
      </p:sp>
    </p:spTree>
    <p:extLst>
      <p:ext uri="{BB962C8B-B14F-4D97-AF65-F5344CB8AC3E}">
        <p14:creationId xmlns:p14="http://schemas.microsoft.com/office/powerpoint/2010/main" val="269322662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46075" y="1350963"/>
            <a:ext cx="5656263"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54738" y="1350963"/>
            <a:ext cx="5656262"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89FFB5CF-623A-49C4-A07D-89D036F55DD5}" type="slidenum">
              <a:rPr lang="de-DE" altLang="de-DE"/>
              <a:pPr/>
              <a:t>‹Nr.›</a:t>
            </a:fld>
            <a:endParaRPr lang="de-DE" altLang="de-DE"/>
          </a:p>
        </p:txBody>
      </p:sp>
    </p:spTree>
    <p:extLst>
      <p:ext uri="{BB962C8B-B14F-4D97-AF65-F5344CB8AC3E}">
        <p14:creationId xmlns:p14="http://schemas.microsoft.com/office/powerpoint/2010/main" val="86231509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7187"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3788" y="2505075"/>
            <a:ext cx="51831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idx="10"/>
          </p:nvPr>
        </p:nvSpPr>
        <p:spPr/>
        <p:txBody>
          <a:bodyPr/>
          <a:lstStyle>
            <a:lvl1pPr>
              <a:defRPr/>
            </a:lvl1pPr>
          </a:lstStyle>
          <a:p>
            <a:endParaRPr lang="de-DE" altLang="de-DE"/>
          </a:p>
        </p:txBody>
      </p:sp>
      <p:sp>
        <p:nvSpPr>
          <p:cNvPr id="8" name="Foliennummernplatzhalter 7"/>
          <p:cNvSpPr>
            <a:spLocks noGrp="1"/>
          </p:cNvSpPr>
          <p:nvPr>
            <p:ph type="sldNum" idx="11"/>
          </p:nvPr>
        </p:nvSpPr>
        <p:spPr/>
        <p:txBody>
          <a:bodyPr/>
          <a:lstStyle>
            <a:lvl1pPr>
              <a:defRPr/>
            </a:lvl1pPr>
          </a:lstStyle>
          <a:p>
            <a:fld id="{E9B9A153-3996-421C-8AFB-CE96ECE55791}" type="slidenum">
              <a:rPr lang="de-DE" altLang="de-DE"/>
              <a:pPr/>
              <a:t>‹Nr.›</a:t>
            </a:fld>
            <a:endParaRPr lang="de-DE" altLang="de-DE"/>
          </a:p>
        </p:txBody>
      </p:sp>
    </p:spTree>
    <p:extLst>
      <p:ext uri="{BB962C8B-B14F-4D97-AF65-F5344CB8AC3E}">
        <p14:creationId xmlns:p14="http://schemas.microsoft.com/office/powerpoint/2010/main" val="217141966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idx="10"/>
          </p:nvPr>
        </p:nvSpPr>
        <p:spPr/>
        <p:txBody>
          <a:bodyPr/>
          <a:lstStyle>
            <a:lvl1pPr>
              <a:defRPr/>
            </a:lvl1pPr>
          </a:lstStyle>
          <a:p>
            <a:endParaRPr lang="de-DE" altLang="de-DE"/>
          </a:p>
        </p:txBody>
      </p:sp>
      <p:sp>
        <p:nvSpPr>
          <p:cNvPr id="4" name="Foliennummernplatzhalter 3"/>
          <p:cNvSpPr>
            <a:spLocks noGrp="1"/>
          </p:cNvSpPr>
          <p:nvPr>
            <p:ph type="sldNum" idx="11"/>
          </p:nvPr>
        </p:nvSpPr>
        <p:spPr/>
        <p:txBody>
          <a:bodyPr/>
          <a:lstStyle>
            <a:lvl1pPr>
              <a:defRPr/>
            </a:lvl1pPr>
          </a:lstStyle>
          <a:p>
            <a:fld id="{963440E1-B1A2-48F6-907F-357AB1F89DC4}" type="slidenum">
              <a:rPr lang="de-DE" altLang="de-DE"/>
              <a:pPr/>
              <a:t>‹Nr.›</a:t>
            </a:fld>
            <a:endParaRPr lang="de-DE" altLang="de-DE"/>
          </a:p>
        </p:txBody>
      </p:sp>
    </p:spTree>
    <p:extLst>
      <p:ext uri="{BB962C8B-B14F-4D97-AF65-F5344CB8AC3E}">
        <p14:creationId xmlns:p14="http://schemas.microsoft.com/office/powerpoint/2010/main" val="297406955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idx="10"/>
          </p:nvPr>
        </p:nvSpPr>
        <p:spPr/>
        <p:txBody>
          <a:bodyPr/>
          <a:lstStyle>
            <a:lvl1pPr>
              <a:defRPr/>
            </a:lvl1pPr>
          </a:lstStyle>
          <a:p>
            <a:endParaRPr lang="de-DE" altLang="de-DE"/>
          </a:p>
        </p:txBody>
      </p:sp>
      <p:sp>
        <p:nvSpPr>
          <p:cNvPr id="3" name="Foliennummernplatzhalter 2"/>
          <p:cNvSpPr>
            <a:spLocks noGrp="1"/>
          </p:cNvSpPr>
          <p:nvPr>
            <p:ph type="sldNum" idx="11"/>
          </p:nvPr>
        </p:nvSpPr>
        <p:spPr/>
        <p:txBody>
          <a:bodyPr/>
          <a:lstStyle>
            <a:lvl1pPr>
              <a:defRPr/>
            </a:lvl1pPr>
          </a:lstStyle>
          <a:p>
            <a:fld id="{B115132B-E96D-4784-B579-F79CED6C52B1}" type="slidenum">
              <a:rPr lang="de-DE" altLang="de-DE"/>
              <a:pPr/>
              <a:t>‹Nr.›</a:t>
            </a:fld>
            <a:endParaRPr lang="de-DE" altLang="de-DE"/>
          </a:p>
        </p:txBody>
      </p:sp>
    </p:spTree>
    <p:extLst>
      <p:ext uri="{BB962C8B-B14F-4D97-AF65-F5344CB8AC3E}">
        <p14:creationId xmlns:p14="http://schemas.microsoft.com/office/powerpoint/2010/main" val="250613177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EB905FC6-E207-4426-B722-28907B9173D3}" type="slidenum">
              <a:rPr lang="de-DE" altLang="de-DE"/>
              <a:pPr/>
              <a:t>‹Nr.›</a:t>
            </a:fld>
            <a:endParaRPr lang="de-DE" altLang="de-DE"/>
          </a:p>
        </p:txBody>
      </p:sp>
    </p:spTree>
    <p:extLst>
      <p:ext uri="{BB962C8B-B14F-4D97-AF65-F5344CB8AC3E}">
        <p14:creationId xmlns:p14="http://schemas.microsoft.com/office/powerpoint/2010/main" val="349223938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6F034FDD-312F-4D64-95A2-2CC9C9F99C7F}" type="slidenum">
              <a:rPr lang="de-DE" altLang="de-DE"/>
              <a:pPr/>
              <a:t>‹Nr.›</a:t>
            </a:fld>
            <a:endParaRPr lang="de-DE" altLang="de-DE"/>
          </a:p>
        </p:txBody>
      </p:sp>
    </p:spTree>
    <p:extLst>
      <p:ext uri="{BB962C8B-B14F-4D97-AF65-F5344CB8AC3E}">
        <p14:creationId xmlns:p14="http://schemas.microsoft.com/office/powerpoint/2010/main" val="315198035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0005A166-6DB6-4CBD-AE70-00BFBB4800E8}" type="slidenum">
              <a:rPr lang="de-DE" altLang="de-DE"/>
              <a:pPr/>
              <a:t>‹Nr.›</a:t>
            </a:fld>
            <a:endParaRPr lang="de-DE" altLang="de-DE"/>
          </a:p>
        </p:txBody>
      </p:sp>
    </p:spTree>
    <p:extLst>
      <p:ext uri="{BB962C8B-B14F-4D97-AF65-F5344CB8AC3E}">
        <p14:creationId xmlns:p14="http://schemas.microsoft.com/office/powerpoint/2010/main" val="654201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image" Target="../media/image1.png"/><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10.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image" Target="../media/image2.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9.xml"/><Relationship Id="rId13" Type="http://schemas.openxmlformats.org/officeDocument/2006/relationships/image" Target="../media/image1.png"/><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1.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 Id="rId14" Type="http://schemas.openxmlformats.org/officeDocument/2006/relationships/image" Target="../media/image2.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0.xml"/><Relationship Id="rId13" Type="http://schemas.openxmlformats.org/officeDocument/2006/relationships/image" Target="../media/image1.png"/><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theme" Target="../theme/theme12.xml"/><Relationship Id="rId2" Type="http://schemas.openxmlformats.org/officeDocument/2006/relationships/slideLayout" Target="../slideLayouts/slideLayout124.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 Id="rId14" Type="http://schemas.openxmlformats.org/officeDocument/2006/relationships/image" Target="../media/image2.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1.xml"/><Relationship Id="rId13" Type="http://schemas.openxmlformats.org/officeDocument/2006/relationships/image" Target="../media/image1.png"/><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theme" Target="../theme/theme13.xml"/><Relationship Id="rId2" Type="http://schemas.openxmlformats.org/officeDocument/2006/relationships/slideLayout" Target="../slideLayouts/slideLayout135.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0" Type="http://schemas.openxmlformats.org/officeDocument/2006/relationships/slideLayout" Target="../slideLayouts/slideLayout143.xml"/><Relationship Id="rId4" Type="http://schemas.openxmlformats.org/officeDocument/2006/relationships/slideLayout" Target="../slideLayouts/slideLayout137.xml"/><Relationship Id="rId9" Type="http://schemas.openxmlformats.org/officeDocument/2006/relationships/slideLayout" Target="../slideLayouts/slideLayout142.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1.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image" Target="../media/image1.png"/><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image" Target="../media/image2.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image" Target="../media/image1.png"/><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8.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image" Target="../media/image2.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image" Target="../media/image1.png"/><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9.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1406525" y="365125"/>
            <a:ext cx="8350250" cy="739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de-DE" smtClean="0"/>
              <a:t>Format des Titeltextes durch Klicken bearbeiten</a:t>
            </a:r>
          </a:p>
        </p:txBody>
      </p:sp>
      <p:sp>
        <p:nvSpPr>
          <p:cNvPr id="1026" name="Rectangle 2"/>
          <p:cNvSpPr>
            <a:spLocks noGrp="1" noChangeArrowheads="1"/>
          </p:cNvSpPr>
          <p:nvPr>
            <p:ph type="body" idx="1"/>
          </p:nvPr>
        </p:nvSpPr>
        <p:spPr bwMode="auto">
          <a:xfrm>
            <a:off x="346075" y="1350963"/>
            <a:ext cx="11461750" cy="4348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
        <p:nvSpPr>
          <p:cNvPr id="1027" name="Text Box 3"/>
          <p:cNvSpPr txBox="1">
            <a:spLocks noChangeArrowheads="1"/>
          </p:cNvSpPr>
          <p:nvPr/>
        </p:nvSpPr>
        <p:spPr bwMode="auto">
          <a:xfrm>
            <a:off x="838200" y="6356350"/>
            <a:ext cx="2741613"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028" name="Text Box 4"/>
          <p:cNvSpPr txBox="1">
            <a:spLocks noChangeArrowheads="1"/>
          </p:cNvSpPr>
          <p:nvPr/>
        </p:nvSpPr>
        <p:spPr bwMode="auto">
          <a:xfrm>
            <a:off x="4038600" y="6356350"/>
            <a:ext cx="4114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029" name="Rectangle 5"/>
          <p:cNvSpPr>
            <a:spLocks noGrp="1" noChangeArrowheads="1"/>
          </p:cNvSpPr>
          <p:nvPr>
            <p:ph type="sldNum"/>
          </p:nvPr>
        </p:nvSpPr>
        <p:spPr bwMode="auto">
          <a:xfrm>
            <a:off x="8610600" y="6356350"/>
            <a:ext cx="2740025" cy="361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fld id="{58408888-194D-46A0-BFF7-47E08509AB03}" type="slidenum">
              <a:rPr lang="de-DE" altLang="de-DE"/>
              <a:pPr/>
              <a:t>‹Nr.›</a:t>
            </a:fld>
            <a:endParaRPr lang="de-DE" altLang="de-DE"/>
          </a:p>
        </p:txBody>
      </p:sp>
      <p:pic>
        <p:nvPicPr>
          <p:cNvPr id="1030" name="Picture 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46075" y="555625"/>
            <a:ext cx="877888" cy="3730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31" name="Line 7"/>
          <p:cNvSpPr>
            <a:spLocks noChangeShapeType="1"/>
          </p:cNvSpPr>
          <p:nvPr/>
        </p:nvSpPr>
        <p:spPr bwMode="auto">
          <a:xfrm>
            <a:off x="346075" y="1108075"/>
            <a:ext cx="11464925" cy="1588"/>
          </a:xfrm>
          <a:prstGeom prst="line">
            <a:avLst/>
          </a:prstGeom>
          <a:noFill/>
          <a:ln w="648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a:p>
        </p:txBody>
      </p:sp>
      <p:pic>
        <p:nvPicPr>
          <p:cNvPr id="1032" name="Picture 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461500" y="231775"/>
            <a:ext cx="2193925" cy="898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804" r:id="rId12"/>
  </p:sldLayoutIdLst>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kern="1200">
          <a:solidFill>
            <a:srgbClr val="000000"/>
          </a:solidFill>
          <a:latin typeface="+mj-lt"/>
          <a:ea typeface="+mj-ea"/>
          <a:cs typeface="+mj-cs"/>
        </a:defRPr>
      </a:lvl1pPr>
      <a:lvl2pPr marL="742950" indent="-28575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2pPr>
      <a:lvl3pPr marL="1143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3pPr>
      <a:lvl4pPr marL="1600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4pPr>
      <a:lvl5pPr marL="20574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9pPr>
    </p:titleStyle>
    <p:bodyStyle>
      <a:lvl1pPr marL="342900" indent="-342900" algn="l" defTabSz="449263" rtl="0" eaLnBrk="0" fontAlgn="base" hangingPunct="0">
        <a:lnSpc>
          <a:spcPct val="90000"/>
        </a:lnSpc>
        <a:spcBef>
          <a:spcPts val="10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6075" y="555625"/>
            <a:ext cx="877888" cy="3730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42" name="Line 2"/>
          <p:cNvSpPr>
            <a:spLocks noChangeShapeType="1"/>
          </p:cNvSpPr>
          <p:nvPr/>
        </p:nvSpPr>
        <p:spPr bwMode="auto">
          <a:xfrm>
            <a:off x="346075" y="1108075"/>
            <a:ext cx="11466513" cy="1588"/>
          </a:xfrm>
          <a:prstGeom prst="line">
            <a:avLst/>
          </a:prstGeom>
          <a:noFill/>
          <a:ln w="648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a:p>
        </p:txBody>
      </p:sp>
      <p:pic>
        <p:nvPicPr>
          <p:cNvPr id="10243"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63088" y="231775"/>
            <a:ext cx="2193925" cy="898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44" name="Rectangle 4"/>
          <p:cNvSpPr>
            <a:spLocks noGrp="1" noChangeArrowheads="1"/>
          </p:cNvSpPr>
          <p:nvPr>
            <p:ph type="title"/>
          </p:nvPr>
        </p:nvSpPr>
        <p:spPr bwMode="auto">
          <a:xfrm>
            <a:off x="1406525" y="365125"/>
            <a:ext cx="8353425" cy="741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de-DE" smtClean="0"/>
              <a:t>Format des Titeltextes durch Klicken bearbeiten</a:t>
            </a:r>
          </a:p>
        </p:txBody>
      </p:sp>
      <p:sp>
        <p:nvSpPr>
          <p:cNvPr id="10245" name="Rectangle 5"/>
          <p:cNvSpPr>
            <a:spLocks noGrp="1" noChangeArrowheads="1"/>
          </p:cNvSpPr>
          <p:nvPr>
            <p:ph type="body" idx="1"/>
          </p:nvPr>
        </p:nvSpPr>
        <p:spPr bwMode="auto">
          <a:xfrm>
            <a:off x="346075" y="1350963"/>
            <a:ext cx="11464925" cy="4349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
        <p:nvSpPr>
          <p:cNvPr id="10246" name="Rectangle 6"/>
          <p:cNvSpPr>
            <a:spLocks noGrp="1" noChangeArrowheads="1"/>
          </p:cNvSpPr>
          <p:nvPr>
            <p:ph type="dt"/>
          </p:nvPr>
        </p:nvSpPr>
        <p:spPr bwMode="auto">
          <a:xfrm>
            <a:off x="838200" y="6356350"/>
            <a:ext cx="2741613"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endParaRPr lang="de-DE" altLang="de-DE"/>
          </a:p>
        </p:txBody>
      </p:sp>
      <p:sp>
        <p:nvSpPr>
          <p:cNvPr id="10247" name="Text Box 7"/>
          <p:cNvSpPr txBox="1">
            <a:spLocks noChangeArrowheads="1"/>
          </p:cNvSpPr>
          <p:nvPr/>
        </p:nvSpPr>
        <p:spPr bwMode="auto">
          <a:xfrm>
            <a:off x="4038600" y="6356350"/>
            <a:ext cx="4116388"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0248" name="Rectangle 8"/>
          <p:cNvSpPr>
            <a:spLocks noGrp="1" noChangeArrowheads="1"/>
          </p:cNvSpPr>
          <p:nvPr>
            <p:ph type="sldNum"/>
          </p:nvPr>
        </p:nvSpPr>
        <p:spPr bwMode="auto">
          <a:xfrm>
            <a:off x="8612188" y="6356350"/>
            <a:ext cx="2741612"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lgn="r">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fld id="{D8BC3A68-1C76-4968-86B2-A36D4A0FEA8B}" type="slidenum">
              <a:rPr lang="de-DE" altLang="de-DE"/>
              <a:pPr/>
              <a:t>‹Nr.›</a:t>
            </a:fld>
            <a:endParaRPr lang="de-DE" altLang="de-DE"/>
          </a:p>
        </p:txBody>
      </p:sp>
    </p:spTree>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Lst>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kern="1200">
          <a:solidFill>
            <a:srgbClr val="000000"/>
          </a:solidFill>
          <a:latin typeface="+mj-lt"/>
          <a:ea typeface="+mj-ea"/>
          <a:cs typeface="+mj-cs"/>
        </a:defRPr>
      </a:lvl1pPr>
      <a:lvl2pPr marL="742950" indent="-28575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2pPr>
      <a:lvl3pPr marL="1143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3pPr>
      <a:lvl4pPr marL="1600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4pPr>
      <a:lvl5pPr marL="20574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9pPr>
    </p:titleStyle>
    <p:bodyStyle>
      <a:lvl1pPr marL="342900" indent="-342900" algn="l" defTabSz="449263" rtl="0" eaLnBrk="0" fontAlgn="base" hangingPunct="0">
        <a:lnSpc>
          <a:spcPct val="90000"/>
        </a:lnSpc>
        <a:spcBef>
          <a:spcPts val="10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6075" y="555625"/>
            <a:ext cx="877888" cy="3730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266" name="Line 2"/>
          <p:cNvSpPr>
            <a:spLocks noChangeShapeType="1"/>
          </p:cNvSpPr>
          <p:nvPr/>
        </p:nvSpPr>
        <p:spPr bwMode="auto">
          <a:xfrm>
            <a:off x="346075" y="1108075"/>
            <a:ext cx="11466513" cy="1588"/>
          </a:xfrm>
          <a:prstGeom prst="line">
            <a:avLst/>
          </a:prstGeom>
          <a:noFill/>
          <a:ln w="648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a:p>
        </p:txBody>
      </p:sp>
      <p:pic>
        <p:nvPicPr>
          <p:cNvPr id="11267"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63088" y="231775"/>
            <a:ext cx="2193925" cy="898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268" name="Rectangle 4"/>
          <p:cNvSpPr>
            <a:spLocks noGrp="1" noChangeArrowheads="1"/>
          </p:cNvSpPr>
          <p:nvPr>
            <p:ph type="title"/>
          </p:nvPr>
        </p:nvSpPr>
        <p:spPr bwMode="auto">
          <a:xfrm>
            <a:off x="1406525" y="365125"/>
            <a:ext cx="8353425" cy="741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de-DE" smtClean="0"/>
              <a:t>Format des Titeltextes durch Klicken bearbeiten</a:t>
            </a:r>
          </a:p>
        </p:txBody>
      </p:sp>
      <p:sp>
        <p:nvSpPr>
          <p:cNvPr id="11269" name="Rectangle 5"/>
          <p:cNvSpPr>
            <a:spLocks noGrp="1" noChangeArrowheads="1"/>
          </p:cNvSpPr>
          <p:nvPr>
            <p:ph type="body" idx="1"/>
          </p:nvPr>
        </p:nvSpPr>
        <p:spPr bwMode="auto">
          <a:xfrm>
            <a:off x="346075" y="1350963"/>
            <a:ext cx="11464925" cy="4349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
        <p:nvSpPr>
          <p:cNvPr id="11270" name="Rectangle 6"/>
          <p:cNvSpPr>
            <a:spLocks noGrp="1" noChangeArrowheads="1"/>
          </p:cNvSpPr>
          <p:nvPr>
            <p:ph type="dt"/>
          </p:nvPr>
        </p:nvSpPr>
        <p:spPr bwMode="auto">
          <a:xfrm>
            <a:off x="838200" y="6356350"/>
            <a:ext cx="2741613"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endParaRPr lang="de-DE" altLang="de-DE"/>
          </a:p>
        </p:txBody>
      </p:sp>
      <p:sp>
        <p:nvSpPr>
          <p:cNvPr id="11271" name="Text Box 7"/>
          <p:cNvSpPr txBox="1">
            <a:spLocks noChangeArrowheads="1"/>
          </p:cNvSpPr>
          <p:nvPr/>
        </p:nvSpPr>
        <p:spPr bwMode="auto">
          <a:xfrm>
            <a:off x="4038600" y="6356350"/>
            <a:ext cx="4116388"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1272" name="Rectangle 8"/>
          <p:cNvSpPr>
            <a:spLocks noGrp="1" noChangeArrowheads="1"/>
          </p:cNvSpPr>
          <p:nvPr>
            <p:ph type="sldNum"/>
          </p:nvPr>
        </p:nvSpPr>
        <p:spPr bwMode="auto">
          <a:xfrm>
            <a:off x="8612188" y="6356350"/>
            <a:ext cx="2741612"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lgn="r">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fld id="{2CE54565-111F-427C-B798-DA82C517C925}" type="slidenum">
              <a:rPr lang="de-DE" altLang="de-DE"/>
              <a:pPr/>
              <a:t>‹Nr.›</a:t>
            </a:fld>
            <a:endParaRPr lang="de-DE" altLang="de-DE"/>
          </a:p>
        </p:txBody>
      </p:sp>
    </p:spTree>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Lst>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kern="1200">
          <a:solidFill>
            <a:srgbClr val="000000"/>
          </a:solidFill>
          <a:latin typeface="+mj-lt"/>
          <a:ea typeface="+mj-ea"/>
          <a:cs typeface="+mj-cs"/>
        </a:defRPr>
      </a:lvl1pPr>
      <a:lvl2pPr marL="742950" indent="-28575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2pPr>
      <a:lvl3pPr marL="1143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3pPr>
      <a:lvl4pPr marL="1600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4pPr>
      <a:lvl5pPr marL="20574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9pPr>
    </p:titleStyle>
    <p:bodyStyle>
      <a:lvl1pPr marL="342900" indent="-342900" algn="l" defTabSz="449263" rtl="0" eaLnBrk="0" fontAlgn="base" hangingPunct="0">
        <a:lnSpc>
          <a:spcPct val="90000"/>
        </a:lnSpc>
        <a:spcBef>
          <a:spcPts val="10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6075" y="555625"/>
            <a:ext cx="877888" cy="3730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290" name="Line 2"/>
          <p:cNvSpPr>
            <a:spLocks noChangeShapeType="1"/>
          </p:cNvSpPr>
          <p:nvPr/>
        </p:nvSpPr>
        <p:spPr bwMode="auto">
          <a:xfrm>
            <a:off x="346075" y="1108075"/>
            <a:ext cx="11466513" cy="1588"/>
          </a:xfrm>
          <a:prstGeom prst="line">
            <a:avLst/>
          </a:prstGeom>
          <a:noFill/>
          <a:ln w="648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a:p>
        </p:txBody>
      </p:sp>
      <p:pic>
        <p:nvPicPr>
          <p:cNvPr id="12291"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63088" y="231775"/>
            <a:ext cx="2193925" cy="898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292" name="Rectangle 4"/>
          <p:cNvSpPr>
            <a:spLocks noGrp="1" noChangeArrowheads="1"/>
          </p:cNvSpPr>
          <p:nvPr>
            <p:ph type="title"/>
          </p:nvPr>
        </p:nvSpPr>
        <p:spPr bwMode="auto">
          <a:xfrm>
            <a:off x="1406525" y="365125"/>
            <a:ext cx="8353425" cy="741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de-DE" smtClean="0"/>
              <a:t>Format des Titeltextes durch Klicken bearbeiten</a:t>
            </a:r>
          </a:p>
        </p:txBody>
      </p:sp>
      <p:sp>
        <p:nvSpPr>
          <p:cNvPr id="12293" name="Rectangle 5"/>
          <p:cNvSpPr>
            <a:spLocks noGrp="1" noChangeArrowheads="1"/>
          </p:cNvSpPr>
          <p:nvPr>
            <p:ph type="body" idx="1"/>
          </p:nvPr>
        </p:nvSpPr>
        <p:spPr bwMode="auto">
          <a:xfrm>
            <a:off x="346075" y="1350963"/>
            <a:ext cx="11464925" cy="4349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
        <p:nvSpPr>
          <p:cNvPr id="12294" name="Rectangle 6"/>
          <p:cNvSpPr>
            <a:spLocks noGrp="1" noChangeArrowheads="1"/>
          </p:cNvSpPr>
          <p:nvPr>
            <p:ph type="dt"/>
          </p:nvPr>
        </p:nvSpPr>
        <p:spPr bwMode="auto">
          <a:xfrm>
            <a:off x="838200" y="6356350"/>
            <a:ext cx="2741613"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endParaRPr lang="de-DE" altLang="de-DE"/>
          </a:p>
        </p:txBody>
      </p:sp>
      <p:sp>
        <p:nvSpPr>
          <p:cNvPr id="12295" name="Text Box 7"/>
          <p:cNvSpPr txBox="1">
            <a:spLocks noChangeArrowheads="1"/>
          </p:cNvSpPr>
          <p:nvPr/>
        </p:nvSpPr>
        <p:spPr bwMode="auto">
          <a:xfrm>
            <a:off x="4038600" y="6356350"/>
            <a:ext cx="4116388"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2296" name="Rectangle 8"/>
          <p:cNvSpPr>
            <a:spLocks noGrp="1" noChangeArrowheads="1"/>
          </p:cNvSpPr>
          <p:nvPr>
            <p:ph type="sldNum"/>
          </p:nvPr>
        </p:nvSpPr>
        <p:spPr bwMode="auto">
          <a:xfrm>
            <a:off x="8612188" y="6356350"/>
            <a:ext cx="2741612"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lgn="r">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fld id="{B887C69C-B7FA-4D07-B55A-F7F3619E345B}" type="slidenum">
              <a:rPr lang="de-DE" altLang="de-DE"/>
              <a:pPr/>
              <a:t>‹Nr.›</a:t>
            </a:fld>
            <a:endParaRPr lang="de-DE" altLang="de-DE"/>
          </a:p>
        </p:txBody>
      </p:sp>
    </p:spTree>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Lst>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kern="1200">
          <a:solidFill>
            <a:srgbClr val="000000"/>
          </a:solidFill>
          <a:latin typeface="+mj-lt"/>
          <a:ea typeface="+mj-ea"/>
          <a:cs typeface="+mj-cs"/>
        </a:defRPr>
      </a:lvl1pPr>
      <a:lvl2pPr marL="742950" indent="-28575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2pPr>
      <a:lvl3pPr marL="1143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3pPr>
      <a:lvl4pPr marL="1600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4pPr>
      <a:lvl5pPr marL="20574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9pPr>
    </p:titleStyle>
    <p:bodyStyle>
      <a:lvl1pPr marL="342900" indent="-342900" algn="l" defTabSz="449263" rtl="0" eaLnBrk="0" fontAlgn="base" hangingPunct="0">
        <a:lnSpc>
          <a:spcPct val="90000"/>
        </a:lnSpc>
        <a:spcBef>
          <a:spcPts val="10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6075" y="555625"/>
            <a:ext cx="877888" cy="3730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314" name="Line 2"/>
          <p:cNvSpPr>
            <a:spLocks noChangeShapeType="1"/>
          </p:cNvSpPr>
          <p:nvPr/>
        </p:nvSpPr>
        <p:spPr bwMode="auto">
          <a:xfrm>
            <a:off x="346075" y="1108075"/>
            <a:ext cx="11466513" cy="1588"/>
          </a:xfrm>
          <a:prstGeom prst="line">
            <a:avLst/>
          </a:prstGeom>
          <a:noFill/>
          <a:ln w="648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a:p>
        </p:txBody>
      </p:sp>
      <p:pic>
        <p:nvPicPr>
          <p:cNvPr id="13315"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63088" y="231775"/>
            <a:ext cx="2193925" cy="898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316" name="Rectangle 4"/>
          <p:cNvSpPr>
            <a:spLocks noGrp="1" noChangeArrowheads="1"/>
          </p:cNvSpPr>
          <p:nvPr>
            <p:ph type="title"/>
          </p:nvPr>
        </p:nvSpPr>
        <p:spPr bwMode="auto">
          <a:xfrm>
            <a:off x="1406525" y="365125"/>
            <a:ext cx="8353425" cy="741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de-DE" smtClean="0"/>
              <a:t>Format des Titeltextes durch Klicken bearbeiten</a:t>
            </a:r>
          </a:p>
        </p:txBody>
      </p:sp>
      <p:sp>
        <p:nvSpPr>
          <p:cNvPr id="13317" name="Rectangle 5"/>
          <p:cNvSpPr>
            <a:spLocks noGrp="1" noChangeArrowheads="1"/>
          </p:cNvSpPr>
          <p:nvPr>
            <p:ph type="body" idx="1"/>
          </p:nvPr>
        </p:nvSpPr>
        <p:spPr bwMode="auto">
          <a:xfrm>
            <a:off x="346075" y="1350963"/>
            <a:ext cx="11464925" cy="4349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
        <p:nvSpPr>
          <p:cNvPr id="13318" name="Rectangle 6"/>
          <p:cNvSpPr>
            <a:spLocks noGrp="1" noChangeArrowheads="1"/>
          </p:cNvSpPr>
          <p:nvPr>
            <p:ph type="dt"/>
          </p:nvPr>
        </p:nvSpPr>
        <p:spPr bwMode="auto">
          <a:xfrm>
            <a:off x="838200" y="6356350"/>
            <a:ext cx="2741613"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endParaRPr lang="de-DE" altLang="de-DE"/>
          </a:p>
        </p:txBody>
      </p:sp>
      <p:sp>
        <p:nvSpPr>
          <p:cNvPr id="13319" name="Text Box 7"/>
          <p:cNvSpPr txBox="1">
            <a:spLocks noChangeArrowheads="1"/>
          </p:cNvSpPr>
          <p:nvPr/>
        </p:nvSpPr>
        <p:spPr bwMode="auto">
          <a:xfrm>
            <a:off x="4038600" y="6356350"/>
            <a:ext cx="4116388"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3320" name="Rectangle 8"/>
          <p:cNvSpPr>
            <a:spLocks noGrp="1" noChangeArrowheads="1"/>
          </p:cNvSpPr>
          <p:nvPr>
            <p:ph type="sldNum"/>
          </p:nvPr>
        </p:nvSpPr>
        <p:spPr bwMode="auto">
          <a:xfrm>
            <a:off x="8612188" y="6356350"/>
            <a:ext cx="2741612"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lgn="r">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fld id="{9CC248B5-4550-45A0-AF06-2079D5098148}" type="slidenum">
              <a:rPr lang="de-DE" altLang="de-DE"/>
              <a:pPr/>
              <a:t>‹Nr.›</a:t>
            </a:fld>
            <a:endParaRPr lang="de-DE" altLang="de-DE"/>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kern="1200">
          <a:solidFill>
            <a:srgbClr val="000000"/>
          </a:solidFill>
          <a:latin typeface="+mj-lt"/>
          <a:ea typeface="+mj-ea"/>
          <a:cs typeface="+mj-cs"/>
        </a:defRPr>
      </a:lvl1pPr>
      <a:lvl2pPr marL="742950" indent="-28575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2pPr>
      <a:lvl3pPr marL="1143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3pPr>
      <a:lvl4pPr marL="1600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4pPr>
      <a:lvl5pPr marL="20574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9pPr>
    </p:titleStyle>
    <p:bodyStyle>
      <a:lvl1pPr marL="342900" indent="-342900" algn="l" defTabSz="449263" rtl="0" eaLnBrk="0" fontAlgn="base" hangingPunct="0">
        <a:lnSpc>
          <a:spcPct val="90000"/>
        </a:lnSpc>
        <a:spcBef>
          <a:spcPts val="10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bwMode="auto">
          <a:xfrm>
            <a:off x="1406525" y="365125"/>
            <a:ext cx="8353425" cy="741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de-DE" smtClean="0"/>
              <a:t>Format des Titeltextes durch Klicken bearbeiten</a:t>
            </a:r>
          </a:p>
        </p:txBody>
      </p:sp>
      <p:sp>
        <p:nvSpPr>
          <p:cNvPr id="2050" name="Rectangle 2"/>
          <p:cNvSpPr>
            <a:spLocks noGrp="1" noChangeArrowheads="1"/>
          </p:cNvSpPr>
          <p:nvPr>
            <p:ph type="body" idx="1"/>
          </p:nvPr>
        </p:nvSpPr>
        <p:spPr bwMode="auto">
          <a:xfrm>
            <a:off x="346075" y="1350963"/>
            <a:ext cx="11464925" cy="4349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
        <p:nvSpPr>
          <p:cNvPr id="2051" name="Rectangle 3"/>
          <p:cNvSpPr>
            <a:spLocks noGrp="1" noChangeArrowheads="1"/>
          </p:cNvSpPr>
          <p:nvPr>
            <p:ph type="dt"/>
          </p:nvPr>
        </p:nvSpPr>
        <p:spPr bwMode="auto">
          <a:xfrm>
            <a:off x="838200" y="6356350"/>
            <a:ext cx="2741613"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a:buClrTx/>
              <a:buFontTx/>
              <a:buNone/>
              <a:tabLst>
                <a:tab pos="449263" algn="l"/>
                <a:tab pos="898525" algn="l"/>
                <a:tab pos="1347788" algn="l"/>
                <a:tab pos="1797050" algn="l"/>
                <a:tab pos="2246313" algn="l"/>
                <a:tab pos="2695575" algn="l"/>
              </a:tabLst>
              <a:defRPr sz="1200">
                <a:solidFill>
                  <a:srgbClr val="898989"/>
                </a:solidFill>
                <a:latin typeface="+mn-lt"/>
              </a:defRPr>
            </a:lvl1pPr>
          </a:lstStyle>
          <a:p>
            <a:endParaRPr lang="de-DE" altLang="de-DE"/>
          </a:p>
        </p:txBody>
      </p:sp>
      <p:sp>
        <p:nvSpPr>
          <p:cNvPr id="2052" name="Text Box 4"/>
          <p:cNvSpPr txBox="1">
            <a:spLocks noChangeArrowheads="1"/>
          </p:cNvSpPr>
          <p:nvPr/>
        </p:nvSpPr>
        <p:spPr bwMode="auto">
          <a:xfrm>
            <a:off x="4038600" y="6356350"/>
            <a:ext cx="4116388"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2053" name="Rectangle 5"/>
          <p:cNvSpPr>
            <a:spLocks noGrp="1" noChangeArrowheads="1"/>
          </p:cNvSpPr>
          <p:nvPr>
            <p:ph type="sldNum"/>
          </p:nvPr>
        </p:nvSpPr>
        <p:spPr bwMode="auto">
          <a:xfrm>
            <a:off x="8612188" y="6356350"/>
            <a:ext cx="2741612"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algn="r">
              <a:buClrTx/>
              <a:buFontTx/>
              <a:buNone/>
              <a:tabLst>
                <a:tab pos="449263" algn="l"/>
                <a:tab pos="898525" algn="l"/>
                <a:tab pos="1347788" algn="l"/>
                <a:tab pos="1797050" algn="l"/>
                <a:tab pos="2246313" algn="l"/>
                <a:tab pos="2695575" algn="l"/>
              </a:tabLst>
              <a:defRPr sz="1200">
                <a:solidFill>
                  <a:srgbClr val="898989"/>
                </a:solidFill>
                <a:latin typeface="+mn-lt"/>
              </a:defRPr>
            </a:lvl1pPr>
          </a:lstStyle>
          <a:p>
            <a:fld id="{D326D8E6-564F-4C63-BF55-6FB2E263F331}" type="slidenum">
              <a:rPr lang="de-DE" altLang="de-DE"/>
              <a:pPr/>
              <a:t>‹Nr.›</a:t>
            </a:fld>
            <a:endParaRPr lang="de-DE" altLang="de-DE"/>
          </a:p>
        </p:txBody>
      </p:sp>
      <p:pic>
        <p:nvPicPr>
          <p:cNvPr id="2054" name="Picture 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6075" y="555625"/>
            <a:ext cx="877888" cy="3730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55" name="Line 7"/>
          <p:cNvSpPr>
            <a:spLocks noChangeShapeType="1"/>
          </p:cNvSpPr>
          <p:nvPr/>
        </p:nvSpPr>
        <p:spPr bwMode="auto">
          <a:xfrm>
            <a:off x="346075" y="1108075"/>
            <a:ext cx="11466513" cy="1588"/>
          </a:xfrm>
          <a:prstGeom prst="line">
            <a:avLst/>
          </a:prstGeom>
          <a:noFill/>
          <a:ln w="648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a:p>
        </p:txBody>
      </p:sp>
      <p:pic>
        <p:nvPicPr>
          <p:cNvPr id="2056" name="Picture 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63088" y="231775"/>
            <a:ext cx="2193925" cy="898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kern="1200">
          <a:solidFill>
            <a:srgbClr val="000000"/>
          </a:solidFill>
          <a:latin typeface="+mj-lt"/>
          <a:ea typeface="+mj-ea"/>
          <a:cs typeface="+mj-cs"/>
        </a:defRPr>
      </a:lvl1pPr>
      <a:lvl2pPr marL="742950" indent="-28575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2pPr>
      <a:lvl3pPr marL="1143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3pPr>
      <a:lvl4pPr marL="1600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4pPr>
      <a:lvl5pPr marL="20574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9pPr>
    </p:titleStyle>
    <p:bodyStyle>
      <a:lvl1pPr marL="342900" indent="-342900" algn="l" defTabSz="449263" rtl="0" eaLnBrk="0" fontAlgn="base" hangingPunct="0">
        <a:lnSpc>
          <a:spcPct val="90000"/>
        </a:lnSpc>
        <a:spcBef>
          <a:spcPts val="10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073"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6075" y="555625"/>
            <a:ext cx="877888" cy="3730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4" name="Line 2"/>
          <p:cNvSpPr>
            <a:spLocks noChangeShapeType="1"/>
          </p:cNvSpPr>
          <p:nvPr/>
        </p:nvSpPr>
        <p:spPr bwMode="auto">
          <a:xfrm>
            <a:off x="346075" y="1108075"/>
            <a:ext cx="11466513" cy="1588"/>
          </a:xfrm>
          <a:prstGeom prst="line">
            <a:avLst/>
          </a:prstGeom>
          <a:noFill/>
          <a:ln w="648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a:p>
        </p:txBody>
      </p:sp>
      <p:pic>
        <p:nvPicPr>
          <p:cNvPr id="3075"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63088" y="231775"/>
            <a:ext cx="2193925" cy="898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6" name="Rectangle 4"/>
          <p:cNvSpPr>
            <a:spLocks noGrp="1" noChangeArrowheads="1"/>
          </p:cNvSpPr>
          <p:nvPr>
            <p:ph type="title"/>
          </p:nvPr>
        </p:nvSpPr>
        <p:spPr bwMode="auto">
          <a:xfrm>
            <a:off x="1406525" y="365125"/>
            <a:ext cx="8353425" cy="741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de-DE" smtClean="0"/>
              <a:t>Format des Titeltextes durch Klicken bearbeiten</a:t>
            </a:r>
          </a:p>
        </p:txBody>
      </p:sp>
      <p:sp>
        <p:nvSpPr>
          <p:cNvPr id="3077" name="Rectangle 5"/>
          <p:cNvSpPr>
            <a:spLocks noGrp="1" noChangeArrowheads="1"/>
          </p:cNvSpPr>
          <p:nvPr>
            <p:ph type="body" idx="1"/>
          </p:nvPr>
        </p:nvSpPr>
        <p:spPr bwMode="auto">
          <a:xfrm>
            <a:off x="346075" y="1350963"/>
            <a:ext cx="11464925" cy="4349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
        <p:nvSpPr>
          <p:cNvPr id="3078" name="Rectangle 6"/>
          <p:cNvSpPr>
            <a:spLocks noGrp="1" noChangeArrowheads="1"/>
          </p:cNvSpPr>
          <p:nvPr>
            <p:ph type="dt"/>
          </p:nvPr>
        </p:nvSpPr>
        <p:spPr bwMode="auto">
          <a:xfrm>
            <a:off x="838200" y="6356350"/>
            <a:ext cx="2741613"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endParaRPr lang="de-DE" altLang="de-DE"/>
          </a:p>
        </p:txBody>
      </p:sp>
      <p:sp>
        <p:nvSpPr>
          <p:cNvPr id="3079" name="Text Box 7"/>
          <p:cNvSpPr txBox="1">
            <a:spLocks noChangeArrowheads="1"/>
          </p:cNvSpPr>
          <p:nvPr/>
        </p:nvSpPr>
        <p:spPr bwMode="auto">
          <a:xfrm>
            <a:off x="4038600" y="6356350"/>
            <a:ext cx="4116388"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3080" name="Rectangle 8"/>
          <p:cNvSpPr>
            <a:spLocks noGrp="1" noChangeArrowheads="1"/>
          </p:cNvSpPr>
          <p:nvPr>
            <p:ph type="sldNum"/>
          </p:nvPr>
        </p:nvSpPr>
        <p:spPr bwMode="auto">
          <a:xfrm>
            <a:off x="8612188" y="6356350"/>
            <a:ext cx="2741612"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lgn="r">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fld id="{708FAD0E-F1E2-4137-91A2-579BAD009DB6}" type="slidenum">
              <a:rPr lang="de-DE" altLang="de-DE"/>
              <a:pPr/>
              <a:t>‹Nr.›</a:t>
            </a:fld>
            <a:endParaRPr lang="de-DE" altLang="de-DE"/>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kern="1200">
          <a:solidFill>
            <a:srgbClr val="000000"/>
          </a:solidFill>
          <a:latin typeface="+mj-lt"/>
          <a:ea typeface="+mj-ea"/>
          <a:cs typeface="+mj-cs"/>
        </a:defRPr>
      </a:lvl1pPr>
      <a:lvl2pPr marL="742950" indent="-28575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2pPr>
      <a:lvl3pPr marL="1143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3pPr>
      <a:lvl4pPr marL="1600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4pPr>
      <a:lvl5pPr marL="20574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9pPr>
    </p:titleStyle>
    <p:bodyStyle>
      <a:lvl1pPr marL="342900" indent="-342900" algn="l" defTabSz="449263" rtl="0" eaLnBrk="0" fontAlgn="base" hangingPunct="0">
        <a:lnSpc>
          <a:spcPct val="90000"/>
        </a:lnSpc>
        <a:spcBef>
          <a:spcPts val="10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6075" y="555625"/>
            <a:ext cx="877888" cy="3730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098" name="Line 2"/>
          <p:cNvSpPr>
            <a:spLocks noChangeShapeType="1"/>
          </p:cNvSpPr>
          <p:nvPr/>
        </p:nvSpPr>
        <p:spPr bwMode="auto">
          <a:xfrm>
            <a:off x="346075" y="1108075"/>
            <a:ext cx="11466513" cy="1588"/>
          </a:xfrm>
          <a:prstGeom prst="line">
            <a:avLst/>
          </a:prstGeom>
          <a:noFill/>
          <a:ln w="648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a:p>
        </p:txBody>
      </p:sp>
      <p:pic>
        <p:nvPicPr>
          <p:cNvPr id="4099"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63088" y="231775"/>
            <a:ext cx="2193925" cy="898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100" name="Rectangle 4"/>
          <p:cNvSpPr>
            <a:spLocks noGrp="1" noChangeArrowheads="1"/>
          </p:cNvSpPr>
          <p:nvPr>
            <p:ph type="title"/>
          </p:nvPr>
        </p:nvSpPr>
        <p:spPr bwMode="auto">
          <a:xfrm>
            <a:off x="1406525" y="365125"/>
            <a:ext cx="8353425" cy="741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de-DE" smtClean="0"/>
              <a:t>Format des Titeltextes durch Klicken bearbeiten</a:t>
            </a:r>
          </a:p>
        </p:txBody>
      </p:sp>
      <p:sp>
        <p:nvSpPr>
          <p:cNvPr id="4101" name="Rectangle 5"/>
          <p:cNvSpPr>
            <a:spLocks noGrp="1" noChangeArrowheads="1"/>
          </p:cNvSpPr>
          <p:nvPr>
            <p:ph type="body" idx="1"/>
          </p:nvPr>
        </p:nvSpPr>
        <p:spPr bwMode="auto">
          <a:xfrm>
            <a:off x="346075" y="1350963"/>
            <a:ext cx="11464925" cy="4349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
        <p:nvSpPr>
          <p:cNvPr id="4102" name="Rectangle 6"/>
          <p:cNvSpPr>
            <a:spLocks noGrp="1" noChangeArrowheads="1"/>
          </p:cNvSpPr>
          <p:nvPr>
            <p:ph type="dt"/>
          </p:nvPr>
        </p:nvSpPr>
        <p:spPr bwMode="auto">
          <a:xfrm>
            <a:off x="838200" y="6356350"/>
            <a:ext cx="2741613"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endParaRPr lang="de-DE" altLang="de-DE"/>
          </a:p>
        </p:txBody>
      </p:sp>
      <p:sp>
        <p:nvSpPr>
          <p:cNvPr id="4103" name="Text Box 7"/>
          <p:cNvSpPr txBox="1">
            <a:spLocks noChangeArrowheads="1"/>
          </p:cNvSpPr>
          <p:nvPr/>
        </p:nvSpPr>
        <p:spPr bwMode="auto">
          <a:xfrm>
            <a:off x="4038600" y="6356350"/>
            <a:ext cx="4116388"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4104" name="Rectangle 8"/>
          <p:cNvSpPr>
            <a:spLocks noGrp="1" noChangeArrowheads="1"/>
          </p:cNvSpPr>
          <p:nvPr>
            <p:ph type="sldNum"/>
          </p:nvPr>
        </p:nvSpPr>
        <p:spPr bwMode="auto">
          <a:xfrm>
            <a:off x="8612188" y="6356350"/>
            <a:ext cx="2741612"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lgn="r">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fld id="{A86B28C2-E1D6-48D9-9F74-9621E2C86BCA}" type="slidenum">
              <a:rPr lang="de-DE" altLang="de-DE"/>
              <a:pPr/>
              <a:t>‹Nr.›</a:t>
            </a:fld>
            <a:endParaRPr lang="de-DE" altLang="de-DE"/>
          </a:p>
        </p:txBody>
      </p:sp>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kern="1200">
          <a:solidFill>
            <a:srgbClr val="000000"/>
          </a:solidFill>
          <a:latin typeface="+mj-lt"/>
          <a:ea typeface="+mj-ea"/>
          <a:cs typeface="+mj-cs"/>
        </a:defRPr>
      </a:lvl1pPr>
      <a:lvl2pPr marL="742950" indent="-28575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2pPr>
      <a:lvl3pPr marL="1143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3pPr>
      <a:lvl4pPr marL="1600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4pPr>
      <a:lvl5pPr marL="20574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9pPr>
    </p:titleStyle>
    <p:bodyStyle>
      <a:lvl1pPr marL="342900" indent="-342900" algn="l" defTabSz="449263" rtl="0" eaLnBrk="0" fontAlgn="base" hangingPunct="0">
        <a:lnSpc>
          <a:spcPct val="90000"/>
        </a:lnSpc>
        <a:spcBef>
          <a:spcPts val="10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6075" y="555625"/>
            <a:ext cx="877888" cy="3730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122" name="Line 2"/>
          <p:cNvSpPr>
            <a:spLocks noChangeShapeType="1"/>
          </p:cNvSpPr>
          <p:nvPr/>
        </p:nvSpPr>
        <p:spPr bwMode="auto">
          <a:xfrm>
            <a:off x="346075" y="1108075"/>
            <a:ext cx="11466513" cy="1588"/>
          </a:xfrm>
          <a:prstGeom prst="line">
            <a:avLst/>
          </a:prstGeom>
          <a:noFill/>
          <a:ln w="648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a:p>
        </p:txBody>
      </p:sp>
      <p:pic>
        <p:nvPicPr>
          <p:cNvPr id="5123"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63088" y="231775"/>
            <a:ext cx="2193925" cy="898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124" name="Rectangle 4"/>
          <p:cNvSpPr>
            <a:spLocks noGrp="1" noChangeArrowheads="1"/>
          </p:cNvSpPr>
          <p:nvPr>
            <p:ph type="title"/>
          </p:nvPr>
        </p:nvSpPr>
        <p:spPr bwMode="auto">
          <a:xfrm>
            <a:off x="1406525" y="365125"/>
            <a:ext cx="8353425" cy="741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de-DE" smtClean="0"/>
              <a:t>Format des Titeltextes durch Klicken bearbeiten</a:t>
            </a:r>
          </a:p>
        </p:txBody>
      </p:sp>
      <p:sp>
        <p:nvSpPr>
          <p:cNvPr id="5125" name="Rectangle 5"/>
          <p:cNvSpPr>
            <a:spLocks noGrp="1" noChangeArrowheads="1"/>
          </p:cNvSpPr>
          <p:nvPr>
            <p:ph type="body" idx="1"/>
          </p:nvPr>
        </p:nvSpPr>
        <p:spPr bwMode="auto">
          <a:xfrm>
            <a:off x="346075" y="1350963"/>
            <a:ext cx="11464925" cy="4349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
        <p:nvSpPr>
          <p:cNvPr id="5126" name="Rectangle 6"/>
          <p:cNvSpPr>
            <a:spLocks noGrp="1" noChangeArrowheads="1"/>
          </p:cNvSpPr>
          <p:nvPr>
            <p:ph type="dt"/>
          </p:nvPr>
        </p:nvSpPr>
        <p:spPr bwMode="auto">
          <a:xfrm>
            <a:off x="838200" y="6356350"/>
            <a:ext cx="2741613"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endParaRPr lang="de-DE" altLang="de-DE"/>
          </a:p>
        </p:txBody>
      </p:sp>
      <p:sp>
        <p:nvSpPr>
          <p:cNvPr id="5127" name="Text Box 7"/>
          <p:cNvSpPr txBox="1">
            <a:spLocks noChangeArrowheads="1"/>
          </p:cNvSpPr>
          <p:nvPr/>
        </p:nvSpPr>
        <p:spPr bwMode="auto">
          <a:xfrm>
            <a:off x="4038600" y="6356350"/>
            <a:ext cx="4116388"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5128" name="Rectangle 8"/>
          <p:cNvSpPr>
            <a:spLocks noGrp="1" noChangeArrowheads="1"/>
          </p:cNvSpPr>
          <p:nvPr>
            <p:ph type="sldNum"/>
          </p:nvPr>
        </p:nvSpPr>
        <p:spPr bwMode="auto">
          <a:xfrm>
            <a:off x="8612188" y="6356350"/>
            <a:ext cx="2741612"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lgn="r">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fld id="{9E52AF73-1335-408C-BA73-BCF346CD02A9}" type="slidenum">
              <a:rPr lang="de-DE" altLang="de-DE"/>
              <a:pPr/>
              <a:t>‹Nr.›</a:t>
            </a:fld>
            <a:endParaRPr lang="de-DE" altLang="de-DE"/>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kern="1200">
          <a:solidFill>
            <a:srgbClr val="000000"/>
          </a:solidFill>
          <a:latin typeface="+mj-lt"/>
          <a:ea typeface="+mj-ea"/>
          <a:cs typeface="+mj-cs"/>
        </a:defRPr>
      </a:lvl1pPr>
      <a:lvl2pPr marL="742950" indent="-28575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2pPr>
      <a:lvl3pPr marL="1143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3pPr>
      <a:lvl4pPr marL="1600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4pPr>
      <a:lvl5pPr marL="20574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9pPr>
    </p:titleStyle>
    <p:bodyStyle>
      <a:lvl1pPr marL="342900" indent="-342900" algn="l" defTabSz="449263" rtl="0" eaLnBrk="0" fontAlgn="base" hangingPunct="0">
        <a:lnSpc>
          <a:spcPct val="90000"/>
        </a:lnSpc>
        <a:spcBef>
          <a:spcPts val="10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6075" y="555625"/>
            <a:ext cx="877888" cy="3730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146" name="Line 2"/>
          <p:cNvSpPr>
            <a:spLocks noChangeShapeType="1"/>
          </p:cNvSpPr>
          <p:nvPr/>
        </p:nvSpPr>
        <p:spPr bwMode="auto">
          <a:xfrm>
            <a:off x="346075" y="1108075"/>
            <a:ext cx="11466513" cy="1588"/>
          </a:xfrm>
          <a:prstGeom prst="line">
            <a:avLst/>
          </a:prstGeom>
          <a:noFill/>
          <a:ln w="648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a:p>
        </p:txBody>
      </p:sp>
      <p:pic>
        <p:nvPicPr>
          <p:cNvPr id="6147"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63088" y="231775"/>
            <a:ext cx="2193925" cy="898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148" name="Rectangle 4"/>
          <p:cNvSpPr>
            <a:spLocks noGrp="1" noChangeArrowheads="1"/>
          </p:cNvSpPr>
          <p:nvPr>
            <p:ph type="title"/>
          </p:nvPr>
        </p:nvSpPr>
        <p:spPr bwMode="auto">
          <a:xfrm>
            <a:off x="1406525" y="365125"/>
            <a:ext cx="8353425" cy="741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de-DE" smtClean="0"/>
              <a:t>Format des Titeltextes durch Klicken bearbeiten</a:t>
            </a:r>
          </a:p>
        </p:txBody>
      </p:sp>
      <p:sp>
        <p:nvSpPr>
          <p:cNvPr id="6149" name="Rectangle 5"/>
          <p:cNvSpPr>
            <a:spLocks noGrp="1" noChangeArrowheads="1"/>
          </p:cNvSpPr>
          <p:nvPr>
            <p:ph type="body" idx="1"/>
          </p:nvPr>
        </p:nvSpPr>
        <p:spPr bwMode="auto">
          <a:xfrm>
            <a:off x="346075" y="1350963"/>
            <a:ext cx="11464925" cy="4349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
        <p:nvSpPr>
          <p:cNvPr id="6150" name="Rectangle 6"/>
          <p:cNvSpPr>
            <a:spLocks noGrp="1" noChangeArrowheads="1"/>
          </p:cNvSpPr>
          <p:nvPr>
            <p:ph type="dt"/>
          </p:nvPr>
        </p:nvSpPr>
        <p:spPr bwMode="auto">
          <a:xfrm>
            <a:off x="838200" y="6356350"/>
            <a:ext cx="2741613"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endParaRPr lang="de-DE" altLang="de-DE"/>
          </a:p>
        </p:txBody>
      </p:sp>
      <p:sp>
        <p:nvSpPr>
          <p:cNvPr id="6151" name="Text Box 7"/>
          <p:cNvSpPr txBox="1">
            <a:spLocks noChangeArrowheads="1"/>
          </p:cNvSpPr>
          <p:nvPr/>
        </p:nvSpPr>
        <p:spPr bwMode="auto">
          <a:xfrm>
            <a:off x="4038600" y="6356350"/>
            <a:ext cx="4116388"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6152" name="Rectangle 8"/>
          <p:cNvSpPr>
            <a:spLocks noGrp="1" noChangeArrowheads="1"/>
          </p:cNvSpPr>
          <p:nvPr>
            <p:ph type="sldNum"/>
          </p:nvPr>
        </p:nvSpPr>
        <p:spPr bwMode="auto">
          <a:xfrm>
            <a:off x="8612188" y="6356350"/>
            <a:ext cx="2741612"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lgn="r">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fld id="{FF8CB8C2-F284-4744-AF7C-7E0E2FE7F29B}" type="slidenum">
              <a:rPr lang="de-DE" altLang="de-DE"/>
              <a:pPr/>
              <a:t>‹Nr.›</a:t>
            </a:fld>
            <a:endParaRPr lang="de-DE" altLang="de-DE"/>
          </a:p>
        </p:txBody>
      </p:sp>
    </p:spTree>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kern="1200">
          <a:solidFill>
            <a:srgbClr val="000000"/>
          </a:solidFill>
          <a:latin typeface="+mj-lt"/>
          <a:ea typeface="+mj-ea"/>
          <a:cs typeface="+mj-cs"/>
        </a:defRPr>
      </a:lvl1pPr>
      <a:lvl2pPr marL="742950" indent="-28575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2pPr>
      <a:lvl3pPr marL="1143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3pPr>
      <a:lvl4pPr marL="1600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4pPr>
      <a:lvl5pPr marL="20574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9pPr>
    </p:titleStyle>
    <p:bodyStyle>
      <a:lvl1pPr marL="342900" indent="-342900" algn="l" defTabSz="449263" rtl="0" eaLnBrk="0" fontAlgn="base" hangingPunct="0">
        <a:lnSpc>
          <a:spcPct val="90000"/>
        </a:lnSpc>
        <a:spcBef>
          <a:spcPts val="10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6075" y="555625"/>
            <a:ext cx="877888" cy="3730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170" name="Line 2"/>
          <p:cNvSpPr>
            <a:spLocks noChangeShapeType="1"/>
          </p:cNvSpPr>
          <p:nvPr/>
        </p:nvSpPr>
        <p:spPr bwMode="auto">
          <a:xfrm>
            <a:off x="346075" y="1108075"/>
            <a:ext cx="11466513" cy="1588"/>
          </a:xfrm>
          <a:prstGeom prst="line">
            <a:avLst/>
          </a:prstGeom>
          <a:noFill/>
          <a:ln w="648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a:p>
        </p:txBody>
      </p:sp>
      <p:pic>
        <p:nvPicPr>
          <p:cNvPr id="7171"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63088" y="231775"/>
            <a:ext cx="2193925" cy="898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172" name="Rectangle 4"/>
          <p:cNvSpPr>
            <a:spLocks noGrp="1" noChangeArrowheads="1"/>
          </p:cNvSpPr>
          <p:nvPr>
            <p:ph type="title"/>
          </p:nvPr>
        </p:nvSpPr>
        <p:spPr bwMode="auto">
          <a:xfrm>
            <a:off x="1406525" y="365125"/>
            <a:ext cx="8353425" cy="741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de-DE" smtClean="0"/>
              <a:t>Format des Titeltextes durch Klicken bearbeiten</a:t>
            </a:r>
          </a:p>
        </p:txBody>
      </p:sp>
      <p:sp>
        <p:nvSpPr>
          <p:cNvPr id="7173" name="Rectangle 5"/>
          <p:cNvSpPr>
            <a:spLocks noGrp="1" noChangeArrowheads="1"/>
          </p:cNvSpPr>
          <p:nvPr>
            <p:ph type="body" idx="1"/>
          </p:nvPr>
        </p:nvSpPr>
        <p:spPr bwMode="auto">
          <a:xfrm>
            <a:off x="346075" y="1350963"/>
            <a:ext cx="11464925" cy="4349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
        <p:nvSpPr>
          <p:cNvPr id="7174" name="Rectangle 6"/>
          <p:cNvSpPr>
            <a:spLocks noGrp="1" noChangeArrowheads="1"/>
          </p:cNvSpPr>
          <p:nvPr>
            <p:ph type="dt"/>
          </p:nvPr>
        </p:nvSpPr>
        <p:spPr bwMode="auto">
          <a:xfrm>
            <a:off x="838200" y="6356350"/>
            <a:ext cx="2741613"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endParaRPr lang="de-DE" altLang="de-DE"/>
          </a:p>
        </p:txBody>
      </p:sp>
      <p:sp>
        <p:nvSpPr>
          <p:cNvPr id="7175" name="Text Box 7"/>
          <p:cNvSpPr txBox="1">
            <a:spLocks noChangeArrowheads="1"/>
          </p:cNvSpPr>
          <p:nvPr/>
        </p:nvSpPr>
        <p:spPr bwMode="auto">
          <a:xfrm>
            <a:off x="4038600" y="6356350"/>
            <a:ext cx="4116388"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7176" name="Rectangle 8"/>
          <p:cNvSpPr>
            <a:spLocks noGrp="1" noChangeArrowheads="1"/>
          </p:cNvSpPr>
          <p:nvPr>
            <p:ph type="sldNum"/>
          </p:nvPr>
        </p:nvSpPr>
        <p:spPr bwMode="auto">
          <a:xfrm>
            <a:off x="8612188" y="6356350"/>
            <a:ext cx="2741612"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lgn="r">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fld id="{4F00C61D-7B4C-4C51-9EE0-4639B005BC4E}" type="slidenum">
              <a:rPr lang="de-DE" altLang="de-DE"/>
              <a:pPr/>
              <a:t>‹Nr.›</a:t>
            </a:fld>
            <a:endParaRPr lang="de-DE" altLang="de-DE"/>
          </a:p>
        </p:txBody>
      </p:sp>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kern="1200">
          <a:solidFill>
            <a:srgbClr val="000000"/>
          </a:solidFill>
          <a:latin typeface="+mj-lt"/>
          <a:ea typeface="+mj-ea"/>
          <a:cs typeface="+mj-cs"/>
        </a:defRPr>
      </a:lvl1pPr>
      <a:lvl2pPr marL="742950" indent="-28575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2pPr>
      <a:lvl3pPr marL="1143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3pPr>
      <a:lvl4pPr marL="1600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4pPr>
      <a:lvl5pPr marL="20574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9pPr>
    </p:titleStyle>
    <p:bodyStyle>
      <a:lvl1pPr marL="342900" indent="-342900" algn="l" defTabSz="449263" rtl="0" eaLnBrk="0" fontAlgn="base" hangingPunct="0">
        <a:lnSpc>
          <a:spcPct val="90000"/>
        </a:lnSpc>
        <a:spcBef>
          <a:spcPts val="10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6075" y="555625"/>
            <a:ext cx="877888" cy="3730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194" name="Line 2"/>
          <p:cNvSpPr>
            <a:spLocks noChangeShapeType="1"/>
          </p:cNvSpPr>
          <p:nvPr/>
        </p:nvSpPr>
        <p:spPr bwMode="auto">
          <a:xfrm>
            <a:off x="346075" y="1108075"/>
            <a:ext cx="11466513" cy="1588"/>
          </a:xfrm>
          <a:prstGeom prst="line">
            <a:avLst/>
          </a:prstGeom>
          <a:noFill/>
          <a:ln w="648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a:p>
        </p:txBody>
      </p:sp>
      <p:pic>
        <p:nvPicPr>
          <p:cNvPr id="8195"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63088" y="231775"/>
            <a:ext cx="2193925" cy="898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196" name="Rectangle 4"/>
          <p:cNvSpPr>
            <a:spLocks noGrp="1" noChangeArrowheads="1"/>
          </p:cNvSpPr>
          <p:nvPr>
            <p:ph type="title"/>
          </p:nvPr>
        </p:nvSpPr>
        <p:spPr bwMode="auto">
          <a:xfrm>
            <a:off x="1406525" y="365125"/>
            <a:ext cx="8353425" cy="741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de-DE" smtClean="0"/>
              <a:t>Format des Titeltextes durch Klicken bearbeiten</a:t>
            </a:r>
          </a:p>
        </p:txBody>
      </p:sp>
      <p:sp>
        <p:nvSpPr>
          <p:cNvPr id="8197" name="Rectangle 5"/>
          <p:cNvSpPr>
            <a:spLocks noGrp="1" noChangeArrowheads="1"/>
          </p:cNvSpPr>
          <p:nvPr>
            <p:ph type="body" idx="1"/>
          </p:nvPr>
        </p:nvSpPr>
        <p:spPr bwMode="auto">
          <a:xfrm>
            <a:off x="346075" y="1350963"/>
            <a:ext cx="11464925" cy="4349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
        <p:nvSpPr>
          <p:cNvPr id="8198" name="Rectangle 6"/>
          <p:cNvSpPr>
            <a:spLocks noGrp="1" noChangeArrowheads="1"/>
          </p:cNvSpPr>
          <p:nvPr>
            <p:ph type="dt"/>
          </p:nvPr>
        </p:nvSpPr>
        <p:spPr bwMode="auto">
          <a:xfrm>
            <a:off x="838200" y="6356350"/>
            <a:ext cx="2741613"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endParaRPr lang="de-DE" altLang="de-DE"/>
          </a:p>
        </p:txBody>
      </p:sp>
      <p:sp>
        <p:nvSpPr>
          <p:cNvPr id="8199" name="Text Box 7"/>
          <p:cNvSpPr txBox="1">
            <a:spLocks noChangeArrowheads="1"/>
          </p:cNvSpPr>
          <p:nvPr/>
        </p:nvSpPr>
        <p:spPr bwMode="auto">
          <a:xfrm>
            <a:off x="4038600" y="6356350"/>
            <a:ext cx="4116388"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8200" name="Rectangle 8"/>
          <p:cNvSpPr>
            <a:spLocks noGrp="1" noChangeArrowheads="1"/>
          </p:cNvSpPr>
          <p:nvPr>
            <p:ph type="sldNum"/>
          </p:nvPr>
        </p:nvSpPr>
        <p:spPr bwMode="auto">
          <a:xfrm>
            <a:off x="8612188" y="6356350"/>
            <a:ext cx="2741612"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lgn="r">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fld id="{D875CA3F-6A10-4CDB-B7C4-958A7F7988DB}" type="slidenum">
              <a:rPr lang="de-DE" altLang="de-DE"/>
              <a:pPr/>
              <a:t>‹Nr.›</a:t>
            </a:fld>
            <a:endParaRPr lang="de-DE" altLang="de-DE"/>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kern="1200">
          <a:solidFill>
            <a:srgbClr val="000000"/>
          </a:solidFill>
          <a:latin typeface="+mj-lt"/>
          <a:ea typeface="+mj-ea"/>
          <a:cs typeface="+mj-cs"/>
        </a:defRPr>
      </a:lvl1pPr>
      <a:lvl2pPr marL="742950" indent="-28575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2pPr>
      <a:lvl3pPr marL="1143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3pPr>
      <a:lvl4pPr marL="1600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4pPr>
      <a:lvl5pPr marL="20574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9pPr>
    </p:titleStyle>
    <p:bodyStyle>
      <a:lvl1pPr marL="342900" indent="-342900" algn="l" defTabSz="449263" rtl="0" eaLnBrk="0" fontAlgn="base" hangingPunct="0">
        <a:lnSpc>
          <a:spcPct val="90000"/>
        </a:lnSpc>
        <a:spcBef>
          <a:spcPts val="10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6075" y="555625"/>
            <a:ext cx="877888" cy="3730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218" name="Line 2"/>
          <p:cNvSpPr>
            <a:spLocks noChangeShapeType="1"/>
          </p:cNvSpPr>
          <p:nvPr/>
        </p:nvSpPr>
        <p:spPr bwMode="auto">
          <a:xfrm>
            <a:off x="346075" y="1108075"/>
            <a:ext cx="11466513" cy="1588"/>
          </a:xfrm>
          <a:prstGeom prst="line">
            <a:avLst/>
          </a:prstGeom>
          <a:noFill/>
          <a:ln w="648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a:p>
        </p:txBody>
      </p:sp>
      <p:pic>
        <p:nvPicPr>
          <p:cNvPr id="9219"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63088" y="231775"/>
            <a:ext cx="2193925" cy="898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220" name="Rectangle 4"/>
          <p:cNvSpPr>
            <a:spLocks noGrp="1" noChangeArrowheads="1"/>
          </p:cNvSpPr>
          <p:nvPr>
            <p:ph type="title"/>
          </p:nvPr>
        </p:nvSpPr>
        <p:spPr bwMode="auto">
          <a:xfrm>
            <a:off x="1406525" y="365125"/>
            <a:ext cx="8353425" cy="741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de-DE" smtClean="0"/>
              <a:t>Format des Titeltextes durch Klicken bearbeiten</a:t>
            </a:r>
          </a:p>
        </p:txBody>
      </p:sp>
      <p:sp>
        <p:nvSpPr>
          <p:cNvPr id="9221" name="Rectangle 5"/>
          <p:cNvSpPr>
            <a:spLocks noGrp="1" noChangeArrowheads="1"/>
          </p:cNvSpPr>
          <p:nvPr>
            <p:ph type="body" idx="1"/>
          </p:nvPr>
        </p:nvSpPr>
        <p:spPr bwMode="auto">
          <a:xfrm>
            <a:off x="346075" y="1350963"/>
            <a:ext cx="11464925" cy="4349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
        <p:nvSpPr>
          <p:cNvPr id="9222" name="Rectangle 6"/>
          <p:cNvSpPr>
            <a:spLocks noGrp="1" noChangeArrowheads="1"/>
          </p:cNvSpPr>
          <p:nvPr>
            <p:ph type="dt"/>
          </p:nvPr>
        </p:nvSpPr>
        <p:spPr bwMode="auto">
          <a:xfrm>
            <a:off x="838200" y="6356350"/>
            <a:ext cx="2741613"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endParaRPr lang="de-DE" altLang="de-DE"/>
          </a:p>
        </p:txBody>
      </p:sp>
      <p:sp>
        <p:nvSpPr>
          <p:cNvPr id="9223" name="Text Box 7"/>
          <p:cNvSpPr txBox="1">
            <a:spLocks noChangeArrowheads="1"/>
          </p:cNvSpPr>
          <p:nvPr/>
        </p:nvSpPr>
        <p:spPr bwMode="auto">
          <a:xfrm>
            <a:off x="4038600" y="6356350"/>
            <a:ext cx="4116388"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9224" name="Rectangle 8"/>
          <p:cNvSpPr>
            <a:spLocks noGrp="1" noChangeArrowheads="1"/>
          </p:cNvSpPr>
          <p:nvPr>
            <p:ph type="sldNum"/>
          </p:nvPr>
        </p:nvSpPr>
        <p:spPr bwMode="auto">
          <a:xfrm>
            <a:off x="8612188" y="6356350"/>
            <a:ext cx="2741612"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lgn="r">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fld id="{1FDEB6FB-81FA-40A5-887A-9E0BB5ACBD44}" type="slidenum">
              <a:rPr lang="de-DE" altLang="de-DE"/>
              <a:pPr/>
              <a:t>‹Nr.›</a:t>
            </a:fld>
            <a:endParaRPr lang="de-DE" altLang="de-DE"/>
          </a:p>
        </p:txBody>
      </p:sp>
    </p:spTree>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kern="1200">
          <a:solidFill>
            <a:srgbClr val="000000"/>
          </a:solidFill>
          <a:latin typeface="+mj-lt"/>
          <a:ea typeface="+mj-ea"/>
          <a:cs typeface="+mj-cs"/>
        </a:defRPr>
      </a:lvl1pPr>
      <a:lvl2pPr marL="742950" indent="-28575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2pPr>
      <a:lvl3pPr marL="1143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3pPr>
      <a:lvl4pPr marL="1600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4pPr>
      <a:lvl5pPr marL="20574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9pPr>
    </p:titleStyle>
    <p:bodyStyle>
      <a:lvl1pPr marL="342900" indent="-342900" algn="l" defTabSz="449263" rtl="0" eaLnBrk="0" fontAlgn="base" hangingPunct="0">
        <a:lnSpc>
          <a:spcPct val="90000"/>
        </a:lnSpc>
        <a:spcBef>
          <a:spcPts val="10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24.png"/><Relationship Id="rId2" Type="http://schemas.openxmlformats.org/officeDocument/2006/relationships/slideLayout" Target="../slideLayouts/slideLayout7.xml"/><Relationship Id="rId1" Type="http://schemas.openxmlformats.org/officeDocument/2006/relationships/video" Target="file:///D:\homepages\lfb-server\werkstatt\mobiledevices\tablet2-neu\01-einfuehrung\lo-exp\einfpraes02-plickers.mp4" TargetMode="Externa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29.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85.xml"/><Relationship Id="rId5" Type="http://schemas.openxmlformats.org/officeDocument/2006/relationships/image" Target="../media/image34.png"/><Relationship Id="rId4" Type="http://schemas.openxmlformats.org/officeDocument/2006/relationships/image" Target="../media/image16.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7.xml"/><Relationship Id="rId1" Type="http://schemas.openxmlformats.org/officeDocument/2006/relationships/video" Target="file:///D:\homepages\lfb-server\werkstatt\mobiledevices\tablet2-neu\01-einfuehrung\lo-exp\einfpraes03-geogeb.mp4" TargetMode="Externa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6.xml"/><Relationship Id="rId7"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video" Target="file:///D:\homepages\lfb-server\werkstatt\mobiledevices\tablet2-neu\01-einfuehrung\lo-exp\einfpraes01-AR-Quickstart.mp4" TargetMode="Externa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9.png"/><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1" name="Text Box 1"/>
          <p:cNvSpPr txBox="1">
            <a:spLocks noChangeArrowheads="1"/>
          </p:cNvSpPr>
          <p:nvPr/>
        </p:nvSpPr>
        <p:spPr bwMode="auto">
          <a:xfrm>
            <a:off x="1524000" y="1125538"/>
            <a:ext cx="9144000" cy="2387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5362" name="Text Box 2"/>
          <p:cNvSpPr txBox="1">
            <a:spLocks noChangeArrowheads="1"/>
          </p:cNvSpPr>
          <p:nvPr/>
        </p:nvSpPr>
        <p:spPr bwMode="auto">
          <a:xfrm>
            <a:off x="1524000" y="3644900"/>
            <a:ext cx="9144000" cy="165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3925" y="1387475"/>
            <a:ext cx="5235575" cy="21447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36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6075" y="125413"/>
            <a:ext cx="877888" cy="3730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365" name="Line 5"/>
          <p:cNvSpPr>
            <a:spLocks noChangeShapeType="1"/>
          </p:cNvSpPr>
          <p:nvPr/>
        </p:nvSpPr>
        <p:spPr bwMode="auto">
          <a:xfrm>
            <a:off x="346075" y="534988"/>
            <a:ext cx="11464925" cy="1587"/>
          </a:xfrm>
          <a:prstGeom prst="line">
            <a:avLst/>
          </a:prstGeom>
          <a:noFill/>
          <a:ln w="648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a:p>
        </p:txBody>
      </p:sp>
      <p:sp>
        <p:nvSpPr>
          <p:cNvPr id="15366" name="Text Box 6"/>
          <p:cNvSpPr txBox="1">
            <a:spLocks noChangeArrowheads="1"/>
          </p:cNvSpPr>
          <p:nvPr/>
        </p:nvSpPr>
        <p:spPr bwMode="auto">
          <a:xfrm>
            <a:off x="1247775" y="103188"/>
            <a:ext cx="3792538" cy="395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2000"/>
              <a:t>Landesakademie Esslingen-Zell</a:t>
            </a:r>
          </a:p>
        </p:txBody>
      </p:sp>
      <p:sp>
        <p:nvSpPr>
          <p:cNvPr id="15367" name="Text Box 7"/>
          <p:cNvSpPr txBox="1">
            <a:spLocks noChangeArrowheads="1"/>
          </p:cNvSpPr>
          <p:nvPr/>
        </p:nvSpPr>
        <p:spPr bwMode="auto">
          <a:xfrm>
            <a:off x="1652588" y="4184650"/>
            <a:ext cx="8947150" cy="639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3600" b="1">
                <a:effectLst>
                  <a:outerShdw blurRad="38100" dist="38100" dir="2700000" algn="tl">
                    <a:srgbClr val="C0C0C0"/>
                  </a:outerShdw>
                </a:effectLst>
              </a:rPr>
              <a:t>Vertiefung:</a:t>
            </a:r>
            <a:r>
              <a:rPr lang="de-DE" altLang="de-DE" sz="3600"/>
              <a:t> Schüler mit Tablet unterrichten</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ext Box 1"/>
          <p:cNvSpPr txBox="1">
            <a:spLocks noChangeArrowheads="1"/>
          </p:cNvSpPr>
          <p:nvPr/>
        </p:nvSpPr>
        <p:spPr bwMode="auto">
          <a:xfrm>
            <a:off x="1524000" y="1122363"/>
            <a:ext cx="9144000" cy="2459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buClrTx/>
              <a:buFontTx/>
              <a:buNone/>
            </a:pPr>
            <a:r>
              <a:rPr lang="de-DE" altLang="de-DE" sz="6000" b="1"/>
              <a:t>Station 2</a:t>
            </a:r>
          </a:p>
        </p:txBody>
      </p:sp>
      <p:sp>
        <p:nvSpPr>
          <p:cNvPr id="24578" name="Text Box 2"/>
          <p:cNvSpPr txBox="1">
            <a:spLocks noChangeArrowheads="1"/>
          </p:cNvSpPr>
          <p:nvPr/>
        </p:nvSpPr>
        <p:spPr bwMode="auto">
          <a:xfrm>
            <a:off x="1524000" y="3602038"/>
            <a:ext cx="9144000" cy="165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buClrTx/>
              <a:buFontTx/>
              <a:buNone/>
            </a:pPr>
            <a:r>
              <a:rPr lang="de-DE" altLang="de-DE" sz="3600" b="1"/>
              <a:t>Binnendifferenzierung mit QR Codes</a:t>
            </a:r>
          </a:p>
          <a:p>
            <a:pPr algn="ctr">
              <a:lnSpc>
                <a:spcPct val="90000"/>
              </a:lnSpc>
              <a:spcBef>
                <a:spcPts val="1000"/>
              </a:spcBef>
              <a:buClrTx/>
              <a:buFontTx/>
              <a:buNone/>
            </a:pPr>
            <a:endParaRPr lang="de-DE" altLang="de-DE" sz="3600" b="1"/>
          </a:p>
          <a:p>
            <a:pPr algn="ctr">
              <a:lnSpc>
                <a:spcPct val="90000"/>
              </a:lnSpc>
              <a:spcBef>
                <a:spcPts val="1000"/>
              </a:spcBef>
              <a:buClrTx/>
              <a:buFontTx/>
              <a:buNone/>
            </a:pPr>
            <a:r>
              <a:rPr lang="de-DE" altLang="de-DE" sz="3600" b="1"/>
              <a:t>„Informationen in einem „Bild“ codieren.“</a:t>
            </a:r>
          </a:p>
        </p:txBody>
      </p:sp>
      <p:pic>
        <p:nvPicPr>
          <p:cNvPr id="245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5013" y="4437063"/>
            <a:ext cx="1731962" cy="17319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1588" y="1484313"/>
            <a:ext cx="1800225" cy="18002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560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2813" y="2833688"/>
            <a:ext cx="4319587" cy="3325812"/>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
        <p:nvSpPr>
          <p:cNvPr id="25603" name="Text Box 3"/>
          <p:cNvSpPr txBox="1">
            <a:spLocks noChangeArrowheads="1"/>
          </p:cNvSpPr>
          <p:nvPr/>
        </p:nvSpPr>
        <p:spPr bwMode="auto">
          <a:xfrm>
            <a:off x="6024563" y="2636838"/>
            <a:ext cx="6067425" cy="3019425"/>
          </a:xfrm>
          <a:prstGeom prst="rect">
            <a:avLst/>
          </a:prstGeom>
          <a:solidFill>
            <a:srgbClr val="7F7F7F">
              <a:alpha val="67999"/>
            </a:srgbClr>
          </a:solidFill>
          <a:ln>
            <a:noFill/>
          </a:ln>
          <a:effectLst>
            <a:outerShdw dist="38184" dir="2700000" algn="ctr" rotWithShape="0">
              <a:srgbClr val="808080">
                <a:alpha val="40033"/>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90000" tIns="46800" rIns="90000" bIns="46800">
            <a:spAutoFit/>
          </a:bodyPr>
          <a:lstStyle>
            <a:lvl1pPr marL="457200" indent="-455613">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1pPr>
            <a:lvl2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2pPr>
            <a:lvl3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3pPr>
            <a:lvl4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4pPr>
            <a:lvl5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9pPr>
          </a:lstStyle>
          <a:p>
            <a:pPr>
              <a:buClrTx/>
              <a:buFontTx/>
              <a:buNone/>
            </a:pPr>
            <a:r>
              <a:rPr lang="de-DE" altLang="de-DE">
                <a:solidFill>
                  <a:srgbClr val="FFFFFF"/>
                </a:solidFill>
              </a:rPr>
              <a:t>In einem QR Code verschlüsselter</a:t>
            </a:r>
          </a:p>
          <a:p>
            <a:pPr>
              <a:buClrTx/>
              <a:buFontTx/>
              <a:buNone/>
            </a:pPr>
            <a:r>
              <a:rPr lang="de-DE" altLang="de-DE">
                <a:solidFill>
                  <a:srgbClr val="FFFFFF"/>
                </a:solidFill>
              </a:rPr>
              <a:t>Text ist an vielen Stellen sinnvoll</a:t>
            </a:r>
          </a:p>
          <a:p>
            <a:pPr>
              <a:buClrTx/>
              <a:buFontTx/>
              <a:buNone/>
            </a:pPr>
            <a:r>
              <a:rPr lang="de-DE" altLang="de-DE">
                <a:solidFill>
                  <a:srgbClr val="FFFFFF"/>
                </a:solidFill>
              </a:rPr>
              <a:t>einsetzbar: </a:t>
            </a:r>
          </a:p>
          <a:p>
            <a:pPr>
              <a:buClrTx/>
              <a:buFontTx/>
              <a:buNone/>
            </a:pPr>
            <a:endParaRPr lang="de-DE" altLang="de-DE">
              <a:solidFill>
                <a:srgbClr val="FFFFFF"/>
              </a:solidFill>
            </a:endParaRPr>
          </a:p>
          <a:p>
            <a:pPr marL="358775" indent="-357188">
              <a:buClr>
                <a:srgbClr val="FFFFFF"/>
              </a:buClr>
              <a:buFont typeface="Arial" panose="020B0604020202020204" pitchFamily="34" charset="0"/>
              <a:buChar char="•"/>
            </a:pPr>
            <a:r>
              <a:rPr lang="de-DE" altLang="de-DE">
                <a:solidFill>
                  <a:srgbClr val="FFFFFF"/>
                </a:solidFill>
              </a:rPr>
              <a:t>Lösungen bereitstellen. </a:t>
            </a:r>
          </a:p>
          <a:p>
            <a:pPr marL="358775" indent="-357188">
              <a:buClr>
                <a:srgbClr val="FFFFFF"/>
              </a:buClr>
              <a:buFont typeface="Arial" panose="020B0604020202020204" pitchFamily="34" charset="0"/>
              <a:buChar char="•"/>
            </a:pPr>
            <a:r>
              <a:rPr lang="de-DE" altLang="de-DE">
                <a:solidFill>
                  <a:srgbClr val="FFFFFF"/>
                </a:solidFill>
              </a:rPr>
              <a:t>Zusatzinformationen.</a:t>
            </a:r>
          </a:p>
          <a:p>
            <a:pPr marL="358775" indent="-357188">
              <a:buClr>
                <a:srgbClr val="FFFFFF"/>
              </a:buClr>
              <a:buFont typeface="Arial" panose="020B0604020202020204" pitchFamily="34" charset="0"/>
              <a:buChar char="•"/>
            </a:pPr>
            <a:r>
              <a:rPr lang="de-DE" altLang="de-DE">
                <a:solidFill>
                  <a:srgbClr val="FFFFFF"/>
                </a:solidFill>
              </a:rPr>
              <a:t>Verweis auf Informationen.</a:t>
            </a:r>
          </a:p>
          <a:p>
            <a:pPr marL="358775" indent="-357188">
              <a:buClr>
                <a:srgbClr val="FFFFFF"/>
              </a:buClr>
              <a:buFont typeface="Arial" panose="020B0604020202020204" pitchFamily="34" charset="0"/>
              <a:buChar char="•"/>
            </a:pPr>
            <a:r>
              <a:rPr lang="de-DE" altLang="de-DE">
                <a:solidFill>
                  <a:srgbClr val="FFFFFF"/>
                </a:solidFill>
              </a:rPr>
              <a:t>....</a:t>
            </a:r>
          </a:p>
        </p:txBody>
      </p:sp>
      <p:sp>
        <p:nvSpPr>
          <p:cNvPr id="25604" name="Text Box 4"/>
          <p:cNvSpPr txBox="1">
            <a:spLocks noChangeArrowheads="1"/>
          </p:cNvSpPr>
          <p:nvPr/>
        </p:nvSpPr>
        <p:spPr bwMode="auto">
          <a:xfrm>
            <a:off x="2497138" y="3732213"/>
            <a:ext cx="2171700" cy="1557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buClrTx/>
              <a:buFontTx/>
              <a:buNone/>
            </a:pPr>
            <a:r>
              <a:rPr lang="de-DE" altLang="de-DE"/>
              <a:t>Dieser Text ist im gescannten QR Code verschlüsselt.</a:t>
            </a:r>
          </a:p>
        </p:txBody>
      </p:sp>
      <p:pic>
        <p:nvPicPr>
          <p:cNvPr id="25605"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89075" y="3500438"/>
            <a:ext cx="1079500" cy="10810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5606" name="Text Box 6"/>
          <p:cNvSpPr txBox="1">
            <a:spLocks noChangeArrowheads="1"/>
          </p:cNvSpPr>
          <p:nvPr/>
        </p:nvSpPr>
        <p:spPr bwMode="auto">
          <a:xfrm>
            <a:off x="1439863" y="287338"/>
            <a:ext cx="8353425"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buClrTx/>
              <a:buFontTx/>
              <a:buNone/>
            </a:pPr>
            <a:r>
              <a:rPr lang="de-DE" altLang="de-DE" sz="2000"/>
              <a:t>Station 2</a:t>
            </a:r>
          </a:p>
          <a:p>
            <a:pPr>
              <a:lnSpc>
                <a:spcPct val="90000"/>
              </a:lnSpc>
              <a:buClrTx/>
              <a:buSzTx/>
              <a:buFontTx/>
              <a:buNone/>
            </a:pPr>
            <a:r>
              <a:rPr lang="de-DE" altLang="de-DE" b="1"/>
              <a:t>Binnendifferenzierung durch QR-Codes</a:t>
            </a:r>
          </a:p>
        </p:txBody>
      </p:sp>
    </p:spTree>
  </p:cSld>
  <p:clrMapOvr>
    <a:masterClrMapping/>
  </p:clrMapOvr>
  <p:transition spd="med"/>
  <p:timing>
    <p:tnLst>
      <p:par>
        <p:cTn id="1" dur="indefinite"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256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ext Box 1"/>
          <p:cNvSpPr txBox="1">
            <a:spLocks noChangeArrowheads="1"/>
          </p:cNvSpPr>
          <p:nvPr/>
        </p:nvSpPr>
        <p:spPr bwMode="auto">
          <a:xfrm>
            <a:off x="1524000" y="1122363"/>
            <a:ext cx="9144000" cy="2459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buClrTx/>
              <a:buFontTx/>
              <a:buNone/>
            </a:pPr>
            <a:r>
              <a:rPr lang="de-DE" altLang="de-DE" sz="6000" b="1"/>
              <a:t>Station 3</a:t>
            </a:r>
          </a:p>
        </p:txBody>
      </p:sp>
      <p:sp>
        <p:nvSpPr>
          <p:cNvPr id="26626" name="Text Box 2"/>
          <p:cNvSpPr txBox="1">
            <a:spLocks noChangeArrowheads="1"/>
          </p:cNvSpPr>
          <p:nvPr/>
        </p:nvSpPr>
        <p:spPr bwMode="auto">
          <a:xfrm>
            <a:off x="1524000" y="3602038"/>
            <a:ext cx="9144000" cy="165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spcBef>
                <a:spcPts val="1000"/>
              </a:spcBef>
              <a:buClrTx/>
              <a:buFontTx/>
              <a:buNone/>
            </a:pPr>
            <a:r>
              <a:rPr lang="de-DE" altLang="de-DE" sz="3600" b="1"/>
              <a:t>Üben, wiederholen, differenzieren mit LearningApps.org</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413" y="1739900"/>
            <a:ext cx="5581650" cy="4297363"/>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276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5663" y="2128838"/>
            <a:ext cx="4629150" cy="34702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76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2525" y="1739900"/>
            <a:ext cx="5565775" cy="4286250"/>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276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2250" y="2128838"/>
            <a:ext cx="4808538" cy="36068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7653" name="Text Box 5"/>
          <p:cNvSpPr txBox="1">
            <a:spLocks noChangeArrowheads="1"/>
          </p:cNvSpPr>
          <p:nvPr/>
        </p:nvSpPr>
        <p:spPr bwMode="auto">
          <a:xfrm>
            <a:off x="1439863" y="0"/>
            <a:ext cx="8353425"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buClrTx/>
              <a:buFontTx/>
              <a:buNone/>
            </a:pPr>
            <a:r>
              <a:rPr lang="de-DE" altLang="de-DE" sz="2000"/>
              <a:t>Station 3</a:t>
            </a:r>
          </a:p>
          <a:p>
            <a:pPr>
              <a:buClrTx/>
              <a:buSzTx/>
              <a:buFontTx/>
              <a:buNone/>
            </a:pPr>
            <a:r>
              <a:rPr lang="de-DE" altLang="de-DE" b="1"/>
              <a:t>Üben, wiederholen, differenzieren mit </a:t>
            </a:r>
            <a:br>
              <a:rPr lang="de-DE" altLang="de-DE" b="1"/>
            </a:br>
            <a:r>
              <a:rPr lang="de-DE" altLang="de-DE" b="1"/>
              <a:t>LearningApps.org</a:t>
            </a:r>
          </a:p>
        </p:txBody>
      </p:sp>
      <p:sp>
        <p:nvSpPr>
          <p:cNvPr id="27654" name="Text Box 6"/>
          <p:cNvSpPr txBox="1">
            <a:spLocks noChangeArrowheads="1"/>
          </p:cNvSpPr>
          <p:nvPr/>
        </p:nvSpPr>
        <p:spPr bwMode="auto">
          <a:xfrm>
            <a:off x="3097213" y="2987675"/>
            <a:ext cx="5999162" cy="1922463"/>
          </a:xfrm>
          <a:prstGeom prst="rect">
            <a:avLst/>
          </a:prstGeom>
          <a:solidFill>
            <a:srgbClr val="7F7F7F">
              <a:alpha val="67999"/>
            </a:srgbClr>
          </a:solidFill>
          <a:ln>
            <a:noFill/>
          </a:ln>
          <a:effectLst>
            <a:outerShdw dist="38184" dir="2700000" algn="ctr" rotWithShape="0">
              <a:srgbClr val="808080">
                <a:alpha val="40033"/>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90000" tIns="46800" rIns="90000" bIns="46800">
            <a:spAutoFit/>
          </a:bodyPr>
          <a:lstStyle>
            <a:lvl1pPr marL="358775" indent="-358775">
              <a:tabLst>
                <a:tab pos="355600"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355600"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355600"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355600"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355600"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355600"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355600"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355600"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355600"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a:solidFill>
                  <a:srgbClr val="FFFFFF"/>
                </a:solidFill>
              </a:rPr>
              <a:t>Beispiele für die Arbeit mit QR Codes:</a:t>
            </a:r>
          </a:p>
          <a:p>
            <a:endParaRPr lang="de-DE" altLang="de-DE">
              <a:solidFill>
                <a:srgbClr val="FFFFFF"/>
              </a:solidFill>
            </a:endParaRPr>
          </a:p>
          <a:p>
            <a:pPr>
              <a:buClr>
                <a:srgbClr val="FFFFFF"/>
              </a:buClr>
              <a:buFont typeface="Symbol" panose="05050102010706020507" pitchFamily="18" charset="2"/>
              <a:buChar char=""/>
            </a:pPr>
            <a:r>
              <a:rPr lang="de-DE" altLang="de-DE">
                <a:solidFill>
                  <a:srgbClr val="FFFFFF"/>
                </a:solidFill>
              </a:rPr>
              <a:t>Übungen für alle Fächer und Niveaus</a:t>
            </a:r>
          </a:p>
          <a:p>
            <a:pPr>
              <a:buClr>
                <a:srgbClr val="FFFFFF"/>
              </a:buClr>
              <a:buFont typeface="Symbol" panose="05050102010706020507" pitchFamily="18" charset="2"/>
              <a:buChar char=""/>
            </a:pPr>
            <a:r>
              <a:rPr lang="de-DE" altLang="de-DE">
                <a:solidFill>
                  <a:srgbClr val="FFFFFF"/>
                </a:solidFill>
              </a:rPr>
              <a:t>Übungen können leicht angepasst oder</a:t>
            </a:r>
          </a:p>
          <a:p>
            <a:pPr>
              <a:buClr>
                <a:srgbClr val="FFFFFF"/>
              </a:buClr>
              <a:buFont typeface="Symbol" panose="05050102010706020507" pitchFamily="18" charset="2"/>
              <a:buChar char=""/>
            </a:pPr>
            <a:r>
              <a:rPr lang="de-DE" altLang="de-DE">
                <a:solidFill>
                  <a:srgbClr val="FFFFFF"/>
                </a:solidFill>
              </a:rPr>
              <a:t>schnell selbst erstellt werden.</a:t>
            </a:r>
          </a:p>
        </p:txBody>
      </p:sp>
    </p:spTree>
  </p:cSld>
  <p:clrMapOvr>
    <a:masterClrMapping/>
  </p:clrMapOvr>
  <p:transition spd="med"/>
  <p:timing>
    <p:tnLst>
      <p:par>
        <p:cTn id="1" dur="indefinite"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276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ext Box 1"/>
          <p:cNvSpPr txBox="1">
            <a:spLocks noChangeArrowheads="1"/>
          </p:cNvSpPr>
          <p:nvPr/>
        </p:nvSpPr>
        <p:spPr bwMode="auto">
          <a:xfrm>
            <a:off x="1524000" y="1122363"/>
            <a:ext cx="9144000" cy="2459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buClrTx/>
              <a:buFontTx/>
              <a:buNone/>
            </a:pPr>
            <a:r>
              <a:rPr lang="de-DE" altLang="de-DE" sz="6000" b="1"/>
              <a:t>Station 4</a:t>
            </a:r>
          </a:p>
        </p:txBody>
      </p:sp>
      <p:sp>
        <p:nvSpPr>
          <p:cNvPr id="28674" name="Text Box 2"/>
          <p:cNvSpPr txBox="1">
            <a:spLocks noChangeArrowheads="1"/>
          </p:cNvSpPr>
          <p:nvPr/>
        </p:nvSpPr>
        <p:spPr bwMode="auto">
          <a:xfrm>
            <a:off x="1524000" y="3602038"/>
            <a:ext cx="9144000" cy="29225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spcBef>
                <a:spcPts val="1000"/>
              </a:spcBef>
              <a:buClrTx/>
              <a:buFontTx/>
              <a:buNone/>
            </a:pPr>
            <a:r>
              <a:rPr lang="de-DE" altLang="de-DE" sz="3600" b="1"/>
              <a:t>Multimediales Dokumentieren </a:t>
            </a:r>
          </a:p>
          <a:p>
            <a:pPr algn="ctr">
              <a:lnSpc>
                <a:spcPct val="90000"/>
              </a:lnSpc>
              <a:spcBef>
                <a:spcPts val="1000"/>
              </a:spcBef>
              <a:buClrTx/>
              <a:buFontTx/>
              <a:buNone/>
            </a:pPr>
            <a:r>
              <a:rPr lang="de-DE" altLang="de-DE" sz="3600" b="1"/>
              <a:t>mit E-Books</a:t>
            </a:r>
          </a:p>
          <a:p>
            <a:pPr algn="ctr">
              <a:lnSpc>
                <a:spcPct val="90000"/>
              </a:lnSpc>
              <a:spcBef>
                <a:spcPts val="1000"/>
              </a:spcBef>
              <a:buClrTx/>
              <a:buFontTx/>
              <a:buNone/>
            </a:pPr>
            <a:endParaRPr lang="de-DE" altLang="de-DE" sz="3600" b="1"/>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1"/>
          <p:cNvPicPr>
            <a:picLocks noChangeAspect="1" noChangeArrowheads="1"/>
          </p:cNvPicPr>
          <p:nvPr/>
        </p:nvPicPr>
        <p:blipFill>
          <a:blip r:embed="rId3">
            <a:extLst>
              <a:ext uri="{28A0092B-C50C-407E-A947-70E740481C1C}">
                <a14:useLocalDpi xmlns:a14="http://schemas.microsoft.com/office/drawing/2010/main" val="0"/>
              </a:ext>
            </a:extLst>
          </a:blip>
          <a:srcRect r="18465"/>
          <a:stretch>
            <a:fillRect/>
          </a:stretch>
        </p:blipFill>
        <p:spPr bwMode="auto">
          <a:xfrm>
            <a:off x="768350" y="2144713"/>
            <a:ext cx="4679950" cy="3587750"/>
          </a:xfrm>
          <a:prstGeom prst="rect">
            <a:avLst/>
          </a:prstGeom>
          <a:noFill/>
          <a:ln>
            <a:noFill/>
          </a:ln>
          <a:effectLst/>
          <a:extLst>
            <a:ext uri="{909E8E84-426E-40DD-AFC4-6F175D3DCCD1}">
              <a14:hiddenFill xmlns:a14="http://schemas.microsoft.com/office/drawing/2010/main">
                <a:blipFill dpi="0" rotWithShape="0">
                  <a:blip/>
                  <a:srcRect r="18465"/>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96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088" y="1708150"/>
            <a:ext cx="5803900" cy="4468813"/>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
        <p:nvSpPr>
          <p:cNvPr id="29699" name="Text Box 3"/>
          <p:cNvSpPr txBox="1">
            <a:spLocks noChangeArrowheads="1"/>
          </p:cNvSpPr>
          <p:nvPr/>
        </p:nvSpPr>
        <p:spPr bwMode="auto">
          <a:xfrm>
            <a:off x="6335713" y="2160588"/>
            <a:ext cx="5616575" cy="3751262"/>
          </a:xfrm>
          <a:prstGeom prst="rect">
            <a:avLst/>
          </a:prstGeom>
          <a:solidFill>
            <a:srgbClr val="7F7F7F">
              <a:alpha val="67999"/>
            </a:srgbClr>
          </a:solidFill>
          <a:ln>
            <a:noFill/>
          </a:ln>
          <a:effectLst>
            <a:outerShdw dist="38184" dir="2700000" algn="ctr" rotWithShape="0">
              <a:srgbClr val="808080">
                <a:alpha val="40033"/>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buClrTx/>
              <a:buFontTx/>
              <a:buNone/>
            </a:pPr>
            <a:r>
              <a:rPr lang="de-DE" altLang="de-DE">
                <a:solidFill>
                  <a:srgbClr val="FFFFFF"/>
                </a:solidFill>
              </a:rPr>
              <a:t>Mit E-Books sind vielfältige Einsatzmöglichkeiten denkbar:</a:t>
            </a:r>
          </a:p>
          <a:p>
            <a:pPr>
              <a:buClrTx/>
              <a:buFontTx/>
              <a:buNone/>
            </a:pPr>
            <a:endParaRPr lang="de-DE" altLang="de-DE">
              <a:solidFill>
                <a:srgbClr val="FFFFFF"/>
              </a:solidFill>
            </a:endParaRPr>
          </a:p>
          <a:p>
            <a:pPr marL="360363" indent="-358775">
              <a:buClr>
                <a:srgbClr val="FFFFFF"/>
              </a:buClr>
              <a:buFont typeface="Arial" panose="020B0604020202020204" pitchFamily="34" charset="0"/>
              <a:buChar char="•"/>
            </a:pPr>
            <a:r>
              <a:rPr lang="de-DE" altLang="de-DE">
                <a:solidFill>
                  <a:srgbClr val="FFFFFF"/>
                </a:solidFill>
              </a:rPr>
              <a:t> 	Multimediale Erarbeitung von  Inhalten zum vertieften 	Verständnis</a:t>
            </a:r>
          </a:p>
          <a:p>
            <a:pPr marL="360363" indent="-358775">
              <a:buClr>
                <a:srgbClr val="FFFFFF"/>
              </a:buClr>
              <a:buFont typeface="Arial" panose="020B0604020202020204" pitchFamily="34" charset="0"/>
              <a:buChar char="•"/>
            </a:pPr>
            <a:r>
              <a:rPr lang="de-DE" altLang="de-DE">
                <a:solidFill>
                  <a:srgbClr val="FFFFFF"/>
                </a:solidFill>
              </a:rPr>
              <a:t> 	Multimediale Überarbeiten von Dokumenten zur Verbesserung</a:t>
            </a:r>
          </a:p>
          <a:p>
            <a:pPr marL="360363" indent="-358775">
              <a:buClr>
                <a:srgbClr val="FFFFFF"/>
              </a:buClr>
              <a:buFont typeface="Arial" panose="020B0604020202020204" pitchFamily="34" charset="0"/>
              <a:buChar char="•"/>
            </a:pPr>
            <a:r>
              <a:rPr lang="de-DE" altLang="de-DE">
                <a:solidFill>
                  <a:srgbClr val="FFFFFF"/>
                </a:solidFill>
              </a:rPr>
              <a:t> 	Multimediale Dokumentation 	von eigenen Werken</a:t>
            </a:r>
          </a:p>
          <a:p>
            <a:pPr marL="360363" indent="-358775">
              <a:buClr>
                <a:srgbClr val="FFFFFF"/>
              </a:buClr>
              <a:buFont typeface="Arial" panose="020B0604020202020204" pitchFamily="34" charset="0"/>
              <a:buChar char="•"/>
            </a:pPr>
            <a:r>
              <a:rPr lang="de-DE" altLang="de-DE">
                <a:solidFill>
                  <a:srgbClr val="FFFFFF"/>
                </a:solidFill>
              </a:rPr>
              <a:t> 	….</a:t>
            </a:r>
          </a:p>
        </p:txBody>
      </p:sp>
      <p:sp>
        <p:nvSpPr>
          <p:cNvPr id="29700" name="Text Box 4"/>
          <p:cNvSpPr txBox="1">
            <a:spLocks noChangeArrowheads="1"/>
          </p:cNvSpPr>
          <p:nvPr/>
        </p:nvSpPr>
        <p:spPr bwMode="auto">
          <a:xfrm>
            <a:off x="1439863" y="287338"/>
            <a:ext cx="8353425"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spcBef>
                <a:spcPts val="1000"/>
              </a:spcBef>
              <a:buClrTx/>
              <a:buFontTx/>
              <a:buNone/>
            </a:pPr>
            <a:r>
              <a:rPr lang="de-DE" altLang="de-DE" sz="2000"/>
              <a:t>Station 4</a:t>
            </a:r>
            <a:br>
              <a:rPr lang="de-DE" altLang="de-DE" sz="2000"/>
            </a:br>
            <a:r>
              <a:rPr lang="de-DE" altLang="de-DE" b="1"/>
              <a:t>Multimediales Dokumentieren mit E-Books</a:t>
            </a:r>
          </a:p>
        </p:txBody>
      </p:sp>
    </p:spTree>
  </p:cSld>
  <p:clrMapOvr>
    <a:masterClrMapping/>
  </p:clrMapOvr>
  <p:transition spd="med"/>
  <p:timing>
    <p:tnLst>
      <p:par>
        <p:cTn id="1" dur="indefinite"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296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ext Box 1"/>
          <p:cNvSpPr txBox="1">
            <a:spLocks noChangeArrowheads="1"/>
          </p:cNvSpPr>
          <p:nvPr/>
        </p:nvSpPr>
        <p:spPr bwMode="auto">
          <a:xfrm>
            <a:off x="1524000" y="1122363"/>
            <a:ext cx="9144000" cy="2459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buClrTx/>
              <a:buFontTx/>
              <a:buNone/>
            </a:pPr>
            <a:r>
              <a:rPr lang="de-DE" altLang="de-DE" sz="6000" b="1"/>
              <a:t>Station 5</a:t>
            </a:r>
          </a:p>
        </p:txBody>
      </p:sp>
      <p:sp>
        <p:nvSpPr>
          <p:cNvPr id="30722" name="Text Box 2"/>
          <p:cNvSpPr txBox="1">
            <a:spLocks noChangeArrowheads="1"/>
          </p:cNvSpPr>
          <p:nvPr/>
        </p:nvSpPr>
        <p:spPr bwMode="auto">
          <a:xfrm>
            <a:off x="1524000" y="3602038"/>
            <a:ext cx="9144000" cy="165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spcBef>
                <a:spcPts val="1000"/>
              </a:spcBef>
              <a:buClrTx/>
              <a:buFontTx/>
              <a:buNone/>
            </a:pPr>
            <a:r>
              <a:rPr lang="de-DE" altLang="de-DE" sz="3600" b="1"/>
              <a:t>Feedbacktools</a:t>
            </a:r>
          </a:p>
          <a:p>
            <a:pPr algn="ctr">
              <a:lnSpc>
                <a:spcPct val="90000"/>
              </a:lnSpc>
              <a:spcBef>
                <a:spcPts val="1000"/>
              </a:spcBef>
              <a:buClrTx/>
              <a:buFontTx/>
              <a:buNone/>
            </a:pPr>
            <a:endParaRPr lang="de-DE" altLang="de-DE" sz="3600" b="1"/>
          </a:p>
          <a:p>
            <a:pPr algn="ctr">
              <a:lnSpc>
                <a:spcPct val="90000"/>
              </a:lnSpc>
              <a:spcBef>
                <a:spcPts val="1000"/>
              </a:spcBef>
              <a:buClrTx/>
              <a:buFontTx/>
              <a:buNone/>
            </a:pPr>
            <a:r>
              <a:rPr lang="de-DE" altLang="de-DE" sz="3600" b="1"/>
              <a:t>„Diese Tools ermöglichen automatisch ausgewertete Umfragen.“</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5" name="Group 1"/>
          <p:cNvGrpSpPr>
            <a:grpSpLocks/>
          </p:cNvGrpSpPr>
          <p:nvPr/>
        </p:nvGrpSpPr>
        <p:grpSpPr bwMode="auto">
          <a:xfrm>
            <a:off x="187325" y="1739900"/>
            <a:ext cx="6059488" cy="4665663"/>
            <a:chOff x="118" y="1096"/>
            <a:chExt cx="3817" cy="2939"/>
          </a:xfrm>
        </p:grpSpPr>
        <p:pic>
          <p:nvPicPr>
            <p:cNvPr id="317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 y="1096"/>
              <a:ext cx="3817" cy="2939"/>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
          <p:nvSpPr>
            <p:cNvPr id="31747" name="Rectangle 3"/>
            <p:cNvSpPr>
              <a:spLocks noChangeArrowheads="1"/>
            </p:cNvSpPr>
            <p:nvPr/>
          </p:nvSpPr>
          <p:spPr bwMode="auto">
            <a:xfrm>
              <a:off x="449" y="1388"/>
              <a:ext cx="3107" cy="2336"/>
            </a:xfrm>
            <a:prstGeom prst="rect">
              <a:avLst/>
            </a:prstGeom>
            <a:solidFill>
              <a:srgbClr val="E6E6FF"/>
            </a:solidFill>
            <a:ln w="9360" cap="sq">
              <a:solidFill>
                <a:srgbClr val="3465A4"/>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pic>
          <p:nvPicPr>
            <p:cNvPr id="3174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9" y="1344"/>
              <a:ext cx="3204" cy="240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31749" name="Text Box 5"/>
          <p:cNvSpPr txBox="1">
            <a:spLocks noChangeArrowheads="1"/>
          </p:cNvSpPr>
          <p:nvPr/>
        </p:nvSpPr>
        <p:spPr bwMode="auto">
          <a:xfrm>
            <a:off x="1439863" y="287338"/>
            <a:ext cx="8353425"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buClrTx/>
              <a:buFontTx/>
              <a:buNone/>
            </a:pPr>
            <a:r>
              <a:rPr lang="de-DE" altLang="de-DE" sz="2000"/>
              <a:t>Station 5</a:t>
            </a:r>
          </a:p>
          <a:p>
            <a:pPr>
              <a:lnSpc>
                <a:spcPct val="90000"/>
              </a:lnSpc>
              <a:buClrTx/>
              <a:buSzTx/>
              <a:buFontTx/>
              <a:buNone/>
            </a:pPr>
            <a:r>
              <a:rPr lang="de-DE" altLang="de-DE" b="1"/>
              <a:t>Feedbacktools</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69" name="Group 1"/>
          <p:cNvGrpSpPr>
            <a:grpSpLocks/>
          </p:cNvGrpSpPr>
          <p:nvPr/>
        </p:nvGrpSpPr>
        <p:grpSpPr bwMode="auto">
          <a:xfrm>
            <a:off x="187325" y="1739900"/>
            <a:ext cx="6059488" cy="4665663"/>
            <a:chOff x="118" y="1096"/>
            <a:chExt cx="3817" cy="2939"/>
          </a:xfrm>
        </p:grpSpPr>
        <p:pic>
          <p:nvPicPr>
            <p:cNvPr id="327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 y="1096"/>
              <a:ext cx="3817" cy="2939"/>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
          <p:nvSpPr>
            <p:cNvPr id="32771" name="Rectangle 3"/>
            <p:cNvSpPr>
              <a:spLocks noChangeArrowheads="1"/>
            </p:cNvSpPr>
            <p:nvPr/>
          </p:nvSpPr>
          <p:spPr bwMode="auto">
            <a:xfrm>
              <a:off x="449" y="1388"/>
              <a:ext cx="3107" cy="2336"/>
            </a:xfrm>
            <a:prstGeom prst="rect">
              <a:avLst/>
            </a:prstGeom>
            <a:solidFill>
              <a:srgbClr val="E6E6FF"/>
            </a:solidFill>
            <a:ln w="9360" cap="sq">
              <a:solidFill>
                <a:srgbClr val="3465A4"/>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pic>
          <p:nvPicPr>
            <p:cNvPr id="3277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9" y="1344"/>
              <a:ext cx="3204" cy="240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pic>
        <p:nvPicPr>
          <p:cNvPr id="3277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88163" y="1722438"/>
            <a:ext cx="4608512" cy="20304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2774" name="Text Box 6"/>
          <p:cNvSpPr txBox="1">
            <a:spLocks noChangeArrowheads="1"/>
          </p:cNvSpPr>
          <p:nvPr/>
        </p:nvSpPr>
        <p:spPr bwMode="auto">
          <a:xfrm>
            <a:off x="6911975" y="3851275"/>
            <a:ext cx="4608513" cy="2654300"/>
          </a:xfrm>
          <a:prstGeom prst="rect">
            <a:avLst/>
          </a:prstGeom>
          <a:solidFill>
            <a:srgbClr val="7F7F7F">
              <a:alpha val="67999"/>
            </a:srgbClr>
          </a:solidFill>
          <a:ln>
            <a:noFill/>
          </a:ln>
          <a:effectLst>
            <a:outerShdw dist="38184" dir="2700000" algn="ctr" rotWithShape="0">
              <a:srgbClr val="808080">
                <a:alpha val="40033"/>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90000" tIns="46800" rIns="90000" bIns="46800">
            <a:spAutoFit/>
          </a:bodyPr>
          <a:lstStyle>
            <a:lvl1pPr marL="358775" indent="-358775">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a:solidFill>
                  <a:srgbClr val="FFFFFF"/>
                </a:solidFill>
              </a:rPr>
              <a:t>Vier Beispiele:</a:t>
            </a:r>
          </a:p>
          <a:p>
            <a:endParaRPr lang="de-DE" altLang="de-DE">
              <a:solidFill>
                <a:srgbClr val="FFFFFF"/>
              </a:solidFill>
            </a:endParaRPr>
          </a:p>
          <a:p>
            <a:pPr>
              <a:buClr>
                <a:srgbClr val="FFFFFF"/>
              </a:buClr>
              <a:buFont typeface="Symbol" panose="05050102010706020507" pitchFamily="18" charset="2"/>
              <a:buChar char=""/>
            </a:pPr>
            <a:r>
              <a:rPr lang="de-DE" altLang="de-DE">
                <a:solidFill>
                  <a:srgbClr val="FFFFFF"/>
                </a:solidFill>
              </a:rPr>
              <a:t>Lernstands-Evaluation</a:t>
            </a:r>
          </a:p>
          <a:p>
            <a:pPr>
              <a:buClr>
                <a:srgbClr val="FFFFFF"/>
              </a:buClr>
              <a:buFont typeface="Symbol" panose="05050102010706020507" pitchFamily="18" charset="2"/>
              <a:buChar char=""/>
            </a:pPr>
            <a:r>
              <a:rPr lang="de-DE" altLang="de-DE">
                <a:solidFill>
                  <a:srgbClr val="FFFFFF"/>
                </a:solidFill>
              </a:rPr>
              <a:t>Urteilsbildung bei einer Pro-Kontra-Diskussion</a:t>
            </a:r>
          </a:p>
          <a:p>
            <a:pPr>
              <a:buClr>
                <a:srgbClr val="FFFFFF"/>
              </a:buClr>
              <a:buFont typeface="Symbol" panose="05050102010706020507" pitchFamily="18" charset="2"/>
              <a:buChar char=""/>
            </a:pPr>
            <a:r>
              <a:rPr lang="de-DE" altLang="de-DE">
                <a:solidFill>
                  <a:srgbClr val="FFFFFF"/>
                </a:solidFill>
              </a:rPr>
              <a:t>Unterrichtsfeedback</a:t>
            </a:r>
          </a:p>
          <a:p>
            <a:pPr>
              <a:buClr>
                <a:srgbClr val="FFFFFF"/>
              </a:buClr>
              <a:buFont typeface="Symbol" panose="05050102010706020507" pitchFamily="18" charset="2"/>
              <a:buChar char=""/>
            </a:pPr>
            <a:r>
              <a:rPr lang="de-DE" altLang="de-DE">
                <a:solidFill>
                  <a:srgbClr val="FFFFFF"/>
                </a:solidFill>
              </a:rPr>
              <a:t>„Lernzielkontrolle“</a:t>
            </a:r>
          </a:p>
        </p:txBody>
      </p:sp>
      <p:sp>
        <p:nvSpPr>
          <p:cNvPr id="32775" name="Text Box 7"/>
          <p:cNvSpPr txBox="1">
            <a:spLocks noChangeArrowheads="1"/>
          </p:cNvSpPr>
          <p:nvPr/>
        </p:nvSpPr>
        <p:spPr bwMode="auto">
          <a:xfrm>
            <a:off x="1439863" y="287338"/>
            <a:ext cx="8353425"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buClrTx/>
              <a:buFontTx/>
              <a:buNone/>
            </a:pPr>
            <a:r>
              <a:rPr lang="de-DE" altLang="de-DE" sz="2000"/>
              <a:t>Station 5</a:t>
            </a:r>
          </a:p>
          <a:p>
            <a:pPr>
              <a:lnSpc>
                <a:spcPct val="90000"/>
              </a:lnSpc>
              <a:buClrTx/>
              <a:buSzTx/>
              <a:buFontTx/>
              <a:buNone/>
            </a:pPr>
            <a:r>
              <a:rPr lang="de-DE" altLang="de-DE" b="1"/>
              <a:t>Feedbacktools</a:t>
            </a:r>
          </a:p>
        </p:txBody>
      </p:sp>
      <p:pic>
        <p:nvPicPr>
          <p:cNvPr id="4" name="einfpraes02-plickers">
            <a:hlinkClick r:id="" action="ppaction://media"/>
          </p:cNvPr>
          <p:cNvPicPr>
            <a:picLocks noRot="1" noChangeAspect="1"/>
          </p:cNvPicPr>
          <p:nvPr>
            <a:videoFile r:link="rId1"/>
          </p:nvPr>
        </p:nvPicPr>
        <p:blipFill>
          <a:blip r:embed="rId7"/>
          <a:stretch>
            <a:fillRect/>
          </a:stretch>
        </p:blipFill>
        <p:spPr>
          <a:xfrm>
            <a:off x="696913" y="2126851"/>
            <a:ext cx="5095349" cy="3821512"/>
          </a:xfrm>
          <a:prstGeom prst="rect">
            <a:avLst/>
          </a:prstGeom>
        </p:spPr>
      </p:pic>
    </p:spTree>
  </p:cSld>
  <p:clrMapOvr>
    <a:masterClrMapping/>
  </p:clrMapOvr>
  <p:transition spd="med"/>
  <p:timing>
    <p:tnLst>
      <p:par>
        <p:cTn id="1" dur="indefinite"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45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 presetClass="mediacall" presetSubtype="0" fill="hold" nodeType="clickEffect">
                                  <p:stCondLst>
                                    <p:cond delay="0"/>
                                  </p:stCondLst>
                                  <p:childTnLst>
                                    <p:cmd type="call" cmd="togglePause">
                                      <p:cBhvr>
                                        <p:cTn id="10" dur="1" fill="hold"/>
                                        <p:tgtEl>
                                          <p:spTgt spid="4"/>
                                        </p:tgtEl>
                                      </p:cBhvr>
                                    </p:cmd>
                                  </p:childTnLst>
                                </p:cTn>
                              </p:par>
                            </p:childTnLst>
                          </p:cTn>
                        </p:par>
                      </p:childTnLst>
                    </p:cTn>
                  </p:par>
                  <p:par>
                    <p:cTn id="11" fill="hold">
                      <p:stCondLst>
                        <p:cond delay="indefinite"/>
                      </p:stCondLst>
                      <p:childTnLst>
                        <p:par>
                          <p:cTn id="12" fill="hold">
                            <p:stCondLst>
                              <p:cond delay="0"/>
                            </p:stCondLst>
                            <p:childTnLst>
                              <p:par>
                                <p:cTn id="13" presetID="53" presetClass="entr" fill="hold" nodeType="clickEffect">
                                  <p:stCondLst>
                                    <p:cond delay="0"/>
                                  </p:stCondLst>
                                  <p:childTnLst>
                                    <p:set>
                                      <p:cBhvr additive="repl">
                                        <p:cTn id="14" dur="1" fill="hold">
                                          <p:stCondLst>
                                            <p:cond delay="0"/>
                                          </p:stCondLst>
                                        </p:cTn>
                                        <p:tgtEl>
                                          <p:spTgt spid="32773"/>
                                        </p:tgtEl>
                                        <p:attrNameLst>
                                          <p:attrName>style.visibility</p:attrName>
                                        </p:attrNameLst>
                                      </p:cBhvr>
                                      <p:to>
                                        <p:strVal val="visible"/>
                                      </p:to>
                                    </p:set>
                                    <p:anim calcmode="lin" valueType="num">
                                      <p:cBhvr additive="repl">
                                        <p:cTn id="15" dur="500" fill="hold"/>
                                        <p:tgtEl>
                                          <p:spTgt spid="32773"/>
                                        </p:tgtEl>
                                        <p:attrNameLst>
                                          <p:attrName>ppt_w</p:attrName>
                                        </p:attrNameLst>
                                      </p:cBhvr>
                                      <p:tavLst>
                                        <p:tav tm="100000">
                                          <p:val>
                                            <p:strVal val="0"/>
                                          </p:val>
                                        </p:tav>
                                        <p:tav>
                                          <p:val>
                                            <p:strVal val="#ppt_w"/>
                                          </p:val>
                                        </p:tav>
                                      </p:tavLst>
                                    </p:anim>
                                    <p:anim calcmode="lin" valueType="num">
                                      <p:cBhvr additive="repl">
                                        <p:cTn id="16" dur="500" fill="hold"/>
                                        <p:tgtEl>
                                          <p:spTgt spid="32773"/>
                                        </p:tgtEl>
                                        <p:attrNameLst>
                                          <p:attrName>ppt_h</p:attrName>
                                        </p:attrNameLst>
                                      </p:cBhvr>
                                      <p:tavLst>
                                        <p:tav tm="100000">
                                          <p:val>
                                            <p:strVal val="0"/>
                                          </p:val>
                                        </p:tav>
                                        <p:tav>
                                          <p:val>
                                            <p:strVal val="#ppt_h"/>
                                          </p:val>
                                        </p:tav>
                                      </p:tavLst>
                                    </p:anim>
                                    <p:animEffect transition="in" filter="fade">
                                      <p:cBhvr additive="repl">
                                        <p:cTn id="17" dur="500"/>
                                        <p:tgtEl>
                                          <p:spTgt spid="3277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fill="hold" nodeType="clickEffect">
                                  <p:stCondLst>
                                    <p:cond delay="0"/>
                                  </p:stCondLst>
                                  <p:childTnLst>
                                    <p:set>
                                      <p:cBhvr additive="repl">
                                        <p:cTn id="21" dur="1" fill="hold">
                                          <p:stCondLst>
                                            <p:cond delay="0"/>
                                          </p:stCondLst>
                                        </p:cTn>
                                        <p:tgtEl>
                                          <p:spTgt spid="327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2" fill="hold" display="0">
                  <p:stCondLst>
                    <p:cond delay="indefinite"/>
                  </p:stCondLst>
                </p:cTn>
                <p:tgtEl>
                  <p:spTgt spid="4"/>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ext Box 1"/>
          <p:cNvSpPr txBox="1">
            <a:spLocks noChangeArrowheads="1"/>
          </p:cNvSpPr>
          <p:nvPr/>
        </p:nvSpPr>
        <p:spPr bwMode="auto">
          <a:xfrm>
            <a:off x="1524000" y="1122363"/>
            <a:ext cx="9144000" cy="2459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buClrTx/>
              <a:buFontTx/>
              <a:buNone/>
            </a:pPr>
            <a:r>
              <a:rPr lang="de-DE" altLang="de-DE" sz="6000" b="1"/>
              <a:t>Station 6</a:t>
            </a:r>
          </a:p>
        </p:txBody>
      </p:sp>
      <p:sp>
        <p:nvSpPr>
          <p:cNvPr id="33794" name="Text Box 2"/>
          <p:cNvSpPr txBox="1">
            <a:spLocks noChangeArrowheads="1"/>
          </p:cNvSpPr>
          <p:nvPr/>
        </p:nvSpPr>
        <p:spPr bwMode="auto">
          <a:xfrm>
            <a:off x="1524000" y="3602038"/>
            <a:ext cx="9144000" cy="165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spcBef>
                <a:spcPts val="1000"/>
              </a:spcBef>
              <a:buClrTx/>
              <a:buFontTx/>
              <a:buNone/>
            </a:pPr>
            <a:r>
              <a:rPr lang="de-DE" altLang="de-DE" sz="3600" b="1"/>
              <a:t>Wissen anwenden durch Erklärvideos und Augmented Reality </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Box 1"/>
          <p:cNvSpPr txBox="1">
            <a:spLocks noChangeArrowheads="1"/>
          </p:cNvSpPr>
          <p:nvPr/>
        </p:nvSpPr>
        <p:spPr bwMode="auto">
          <a:xfrm>
            <a:off x="1439863" y="468313"/>
            <a:ext cx="5124450" cy="723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pPr>
            <a:r>
              <a:rPr lang="de-DE" altLang="de-DE" b="1"/>
              <a:t>Der Fortbildungstag - Ablaufplan</a:t>
            </a:r>
          </a:p>
        </p:txBody>
      </p:sp>
      <p:sp>
        <p:nvSpPr>
          <p:cNvPr id="16386" name="Text Box 2"/>
          <p:cNvSpPr txBox="1">
            <a:spLocks noChangeArrowheads="1"/>
          </p:cNvSpPr>
          <p:nvPr/>
        </p:nvSpPr>
        <p:spPr bwMode="auto">
          <a:xfrm>
            <a:off x="1692275" y="1392238"/>
            <a:ext cx="8680450" cy="4845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lstStyle>
            <a:lvl1pPr>
              <a:tabLst>
                <a:tab pos="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a:t>9:00 Uhr	Begrüßung und Tagesablauf</a:t>
            </a:r>
          </a:p>
          <a:p>
            <a:r>
              <a:rPr lang="de-DE" altLang="de-DE"/>
              <a:t>	Übersicht über die Fortbildungsmodule „TiU“</a:t>
            </a:r>
          </a:p>
          <a:p>
            <a:r>
              <a:rPr lang="de-DE" altLang="de-DE"/>
              <a:t>	Einführungspräsentation</a:t>
            </a:r>
          </a:p>
          <a:p>
            <a:endParaRPr lang="de-DE" altLang="de-DE"/>
          </a:p>
          <a:p>
            <a:r>
              <a:rPr lang="de-DE" altLang="de-DE"/>
              <a:t>9:30 Uhr	Markt der Möglichkeiten (Schülerrolle)</a:t>
            </a:r>
          </a:p>
          <a:p>
            <a:r>
              <a:rPr lang="de-DE" altLang="de-DE"/>
              <a:t>	</a:t>
            </a:r>
          </a:p>
          <a:p>
            <a:r>
              <a:rPr lang="de-DE" altLang="de-DE"/>
              <a:t>12:00 Uhr	Mittagessen</a:t>
            </a:r>
          </a:p>
          <a:p>
            <a:endParaRPr lang="de-DE" altLang="de-DE"/>
          </a:p>
          <a:p>
            <a:r>
              <a:rPr lang="de-DE" altLang="de-DE"/>
              <a:t>13:15 Uhr	Workshop:</a:t>
            </a:r>
          </a:p>
          <a:p>
            <a:r>
              <a:rPr lang="de-DE" altLang="de-DE"/>
              <a:t>	a)  Eine oder mehrere Stationen nachbauen</a:t>
            </a:r>
          </a:p>
          <a:p>
            <a:r>
              <a:rPr lang="de-DE" altLang="de-DE"/>
              <a:t>	b)  Eine eigene Unterrichtsidee entwickeln</a:t>
            </a:r>
          </a:p>
          <a:p>
            <a:r>
              <a:rPr lang="de-DE" altLang="de-DE"/>
              <a:t>	</a:t>
            </a:r>
          </a:p>
          <a:p>
            <a:r>
              <a:rPr lang="de-DE" altLang="de-DE"/>
              <a:t>	Vorstellung der eigenen Ideen und Diskussion</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9025" y="1628775"/>
            <a:ext cx="5803900" cy="4468813"/>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348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225" y="1628775"/>
            <a:ext cx="5803900" cy="4468813"/>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3481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3888" y="2060575"/>
            <a:ext cx="4716462" cy="35290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4820"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72263" y="2133600"/>
            <a:ext cx="4681537" cy="34559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4821" name="Text Box 5"/>
          <p:cNvSpPr txBox="1">
            <a:spLocks noChangeArrowheads="1"/>
          </p:cNvSpPr>
          <p:nvPr/>
        </p:nvSpPr>
        <p:spPr bwMode="auto">
          <a:xfrm>
            <a:off x="1439863" y="0"/>
            <a:ext cx="8353425"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buClrTx/>
              <a:buFontTx/>
              <a:buNone/>
            </a:pPr>
            <a:r>
              <a:rPr lang="de-DE" altLang="de-DE" sz="2000"/>
              <a:t>Station 6</a:t>
            </a:r>
          </a:p>
          <a:p>
            <a:pPr>
              <a:buClrTx/>
              <a:buSzTx/>
              <a:buFontTx/>
              <a:buNone/>
            </a:pPr>
            <a:r>
              <a:rPr lang="de-DE" altLang="de-DE" b="1"/>
              <a:t>Wissen anwenden durch Erklärvideos und  	Augmented Reality </a:t>
            </a:r>
          </a:p>
        </p:txBody>
      </p:sp>
      <p:sp>
        <p:nvSpPr>
          <p:cNvPr id="34822" name="Text Box 6"/>
          <p:cNvSpPr txBox="1">
            <a:spLocks noChangeArrowheads="1"/>
          </p:cNvSpPr>
          <p:nvPr/>
        </p:nvSpPr>
        <p:spPr bwMode="auto">
          <a:xfrm>
            <a:off x="3109913" y="3001963"/>
            <a:ext cx="5999162" cy="2289175"/>
          </a:xfrm>
          <a:prstGeom prst="rect">
            <a:avLst/>
          </a:prstGeom>
          <a:solidFill>
            <a:srgbClr val="7F7F7F">
              <a:alpha val="67999"/>
            </a:srgbClr>
          </a:solidFill>
          <a:ln>
            <a:noFill/>
          </a:ln>
          <a:effectLst>
            <a:outerShdw dist="38184" dir="2700000" algn="ctr" rotWithShape="0">
              <a:srgbClr val="808080">
                <a:alpha val="40033"/>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90000" tIns="46800" rIns="90000" bIns="46800">
            <a:spAutoFit/>
          </a:bodyPr>
          <a:lstStyle>
            <a:lvl1pPr marL="358775" indent="-358775">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1pPr>
            <a:lvl2pPr>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2pPr>
            <a:lvl3pPr>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3pPr>
            <a:lvl4pPr>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4pPr>
            <a:lvl5pPr>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9pPr>
          </a:lstStyle>
          <a:p>
            <a:pPr>
              <a:buClr>
                <a:srgbClr val="FFFFFF"/>
              </a:buClr>
              <a:buFont typeface="Arial" panose="020B0604020202020204" pitchFamily="34" charset="0"/>
              <a:buChar char="•"/>
            </a:pPr>
            <a:r>
              <a:rPr lang="de-DE" altLang="de-DE">
                <a:solidFill>
                  <a:srgbClr val="FFFFFF"/>
                </a:solidFill>
              </a:rPr>
              <a:t>Multimediale Inhalte auf analogem Grund</a:t>
            </a:r>
          </a:p>
          <a:p>
            <a:pPr>
              <a:buClr>
                <a:srgbClr val="FFFFFF"/>
              </a:buClr>
              <a:buFont typeface="Arial" panose="020B0604020202020204" pitchFamily="34" charset="0"/>
              <a:buChar char="•"/>
            </a:pPr>
            <a:r>
              <a:rPr lang="de-DE" altLang="de-DE">
                <a:solidFill>
                  <a:srgbClr val="FFFFFF"/>
                </a:solidFill>
              </a:rPr>
              <a:t>Neue Möglichkeiten von Plakaten im Klassenzimmer</a:t>
            </a:r>
          </a:p>
          <a:p>
            <a:pPr>
              <a:buClr>
                <a:srgbClr val="FFFFFF"/>
              </a:buClr>
              <a:buFont typeface="Arial" panose="020B0604020202020204" pitchFamily="34" charset="0"/>
              <a:buChar char="•"/>
            </a:pPr>
            <a:r>
              <a:rPr lang="de-DE" altLang="de-DE">
                <a:solidFill>
                  <a:srgbClr val="FFFFFF"/>
                </a:solidFill>
              </a:rPr>
              <a:t>Erklärvideos erstellen mit PuppetPals</a:t>
            </a:r>
          </a:p>
          <a:p>
            <a:pPr>
              <a:buClr>
                <a:srgbClr val="FFFFFF"/>
              </a:buClr>
              <a:buFont typeface="Arial" panose="020B0604020202020204" pitchFamily="34" charset="0"/>
              <a:buNone/>
            </a:pPr>
            <a:endParaRPr lang="de-DE" altLang="de-DE">
              <a:solidFill>
                <a:srgbClr val="FFFFFF"/>
              </a:solidFill>
            </a:endParaRPr>
          </a:p>
        </p:txBody>
      </p:sp>
    </p:spTree>
  </p:cSld>
  <p:clrMapOvr>
    <a:masterClrMapping/>
  </p:clrMapOvr>
  <p:transition spd="med"/>
  <p:timing>
    <p:tnLst>
      <p:par>
        <p:cTn id="1" dur="indefinite" nodeType="tmRoot">
          <p:childTnLst>
            <p:seq concurrent="1" nextAc="seek">
              <p:cTn id="2" dur="indefinite" nodeType="mainSeq">
                <p:childTnLst>
                  <p:par>
                    <p:cTn id="3" fill="hold" nodeType="clickPar">
                      <p:stCondLst>
                        <p:cond delay="0"/>
                      </p:stCondLst>
                      <p:childTnLst>
                        <p:par>
                          <p:cTn id="4" fill="hold" nodeType="withGroup">
                            <p:stCondLst>
                              <p:cond delay="0"/>
                            </p:stCondLst>
                            <p:childTnLst>
                              <p:par>
                                <p:cTn id="5" presetID="1" presetClass="entr" fill="hold" nodeType="withEffect">
                                  <p:stCondLst>
                                    <p:cond delay="0"/>
                                  </p:stCondLst>
                                  <p:childTnLst>
                                    <p:set>
                                      <p:cBhvr additive="repl">
                                        <p:cTn id="6" dur="1" fill="hold">
                                          <p:stCondLst>
                                            <p:cond delay="0"/>
                                          </p:stCondLst>
                                        </p:cTn>
                                        <p:tgtEl>
                                          <p:spTgt spid="34817"/>
                                        </p:tgtEl>
                                        <p:attrNameLst>
                                          <p:attrName>style.visibility</p:attrName>
                                        </p:attrNameLst>
                                      </p:cBhvr>
                                      <p:to>
                                        <p:strVal val="visible"/>
                                      </p:to>
                                    </p:set>
                                  </p:childTnLst>
                                </p:cTn>
                              </p:par>
                              <p:par>
                                <p:cTn id="7" presetID="1" presetClass="entr" fill="hold" nodeType="withEffect">
                                  <p:stCondLst>
                                    <p:cond delay="0"/>
                                  </p:stCondLst>
                                  <p:childTnLst>
                                    <p:set>
                                      <p:cBhvr additive="repl">
                                        <p:cTn id="8" dur="1" fill="hold">
                                          <p:stCondLst>
                                            <p:cond delay="0"/>
                                          </p:stCondLst>
                                        </p:cTn>
                                        <p:tgtEl>
                                          <p:spTgt spid="3481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fill="hold" nodeType="clickEffect">
                                  <p:stCondLst>
                                    <p:cond delay="0"/>
                                  </p:stCondLst>
                                  <p:childTnLst>
                                    <p:set>
                                      <p:cBhvr additive="repl">
                                        <p:cTn id="12" dur="1" fill="hold">
                                          <p:stCondLst>
                                            <p:cond delay="0"/>
                                          </p:stCondLst>
                                        </p:cTn>
                                        <p:tgtEl>
                                          <p:spTgt spid="348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ext Box 1"/>
          <p:cNvSpPr txBox="1">
            <a:spLocks noChangeArrowheads="1"/>
          </p:cNvSpPr>
          <p:nvPr/>
        </p:nvSpPr>
        <p:spPr bwMode="auto">
          <a:xfrm>
            <a:off x="1524000" y="1122363"/>
            <a:ext cx="9144000" cy="2459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buClrTx/>
              <a:buFontTx/>
              <a:buNone/>
            </a:pPr>
            <a:r>
              <a:rPr lang="de-DE" altLang="de-DE" sz="6000" b="1"/>
              <a:t>Station 7</a:t>
            </a:r>
          </a:p>
        </p:txBody>
      </p:sp>
      <p:sp>
        <p:nvSpPr>
          <p:cNvPr id="35842" name="Text Box 2"/>
          <p:cNvSpPr txBox="1">
            <a:spLocks noChangeArrowheads="1"/>
          </p:cNvSpPr>
          <p:nvPr/>
        </p:nvSpPr>
        <p:spPr bwMode="auto">
          <a:xfrm>
            <a:off x="1524000" y="3602038"/>
            <a:ext cx="9144000" cy="165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spcBef>
                <a:spcPts val="1000"/>
              </a:spcBef>
              <a:buClrTx/>
              <a:buFontTx/>
              <a:buNone/>
            </a:pPr>
            <a:r>
              <a:rPr lang="de-DE" altLang="de-DE" sz="3600" b="1"/>
              <a:t>Augmented Reality</a:t>
            </a:r>
          </a:p>
          <a:p>
            <a:pPr algn="ctr">
              <a:lnSpc>
                <a:spcPct val="90000"/>
              </a:lnSpc>
              <a:spcBef>
                <a:spcPts val="1000"/>
              </a:spcBef>
              <a:buClrTx/>
              <a:buFontTx/>
              <a:buNone/>
            </a:pPr>
            <a:endParaRPr lang="de-DE" altLang="de-DE" sz="3600" b="1"/>
          </a:p>
          <a:p>
            <a:pPr algn="ctr">
              <a:spcBef>
                <a:spcPts val="1000"/>
              </a:spcBef>
              <a:buClrTx/>
              <a:buFontTx/>
              <a:buNone/>
            </a:pPr>
            <a:r>
              <a:rPr lang="de-DE" altLang="de-DE" sz="3600" b="1"/>
              <a:t>„Zusätzliche Informationen in einer virtuellen Ebene über dem Sichtbaren anzeigen“</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ext Box 1"/>
          <p:cNvSpPr txBox="1">
            <a:spLocks noChangeArrowheads="1"/>
          </p:cNvSpPr>
          <p:nvPr/>
        </p:nvSpPr>
        <p:spPr bwMode="auto">
          <a:xfrm>
            <a:off x="6551613" y="2376488"/>
            <a:ext cx="5400675" cy="2959100"/>
          </a:xfrm>
          <a:prstGeom prst="rect">
            <a:avLst/>
          </a:prstGeom>
          <a:solidFill>
            <a:srgbClr val="7F7F7F">
              <a:alpha val="67999"/>
            </a:srgbClr>
          </a:solidFill>
          <a:ln>
            <a:noFill/>
          </a:ln>
          <a:effectLst>
            <a:outerShdw dist="38184" dir="2700000" algn="ctr" rotWithShape="0">
              <a:srgbClr val="808080">
                <a:alpha val="40033"/>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90000" tIns="46800" rIns="90000" bIns="46800">
            <a:spAutoFit/>
          </a:bodyPr>
          <a:lstStyle>
            <a:lvl1pPr marL="457200" indent="-455613">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1pPr>
            <a:lvl2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2pPr>
            <a:lvl3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3pPr>
            <a:lvl4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4pPr>
            <a:lvl5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9pPr>
          </a:lstStyle>
          <a:p>
            <a:pPr>
              <a:buClrTx/>
              <a:buFontTx/>
              <a:buNone/>
            </a:pPr>
            <a:r>
              <a:rPr lang="de-DE" altLang="de-DE">
                <a:solidFill>
                  <a:srgbClr val="FFFFFF"/>
                </a:solidFill>
              </a:rPr>
              <a:t>Drei Beispiele: </a:t>
            </a:r>
          </a:p>
          <a:p>
            <a:pPr>
              <a:buClrTx/>
              <a:buFontTx/>
              <a:buNone/>
            </a:pPr>
            <a:endParaRPr lang="de-DE" altLang="de-DE" sz="2000">
              <a:solidFill>
                <a:srgbClr val="FFFFFF"/>
              </a:solidFill>
            </a:endParaRPr>
          </a:p>
          <a:p>
            <a:pPr marL="358775" indent="-357188">
              <a:buClr>
                <a:srgbClr val="FFFFFF"/>
              </a:buClr>
              <a:buFont typeface="Arial" panose="020B0604020202020204" pitchFamily="34" charset="0"/>
              <a:buChar char="•"/>
            </a:pPr>
            <a:r>
              <a:rPr lang="de-DE" altLang="de-DE">
                <a:solidFill>
                  <a:srgbClr val="FFFFFF"/>
                </a:solidFill>
              </a:rPr>
              <a:t>(animierte) Modelle selbst erkunden lassen</a:t>
            </a:r>
          </a:p>
          <a:p>
            <a:pPr marL="358775" indent="-357188">
              <a:buClr>
                <a:srgbClr val="FFFFFF"/>
              </a:buClr>
              <a:buFont typeface="Arial" panose="020B0604020202020204" pitchFamily="34" charset="0"/>
              <a:buChar char="•"/>
            </a:pPr>
            <a:r>
              <a:rPr lang="de-DE" altLang="de-DE">
                <a:solidFill>
                  <a:srgbClr val="FFFFFF"/>
                </a:solidFill>
              </a:rPr>
              <a:t>Medien (Audio/Video) mit dem Arbeitsblatt austeilen</a:t>
            </a:r>
          </a:p>
          <a:p>
            <a:pPr marL="358775" indent="-357188">
              <a:buClr>
                <a:srgbClr val="FFFFFF"/>
              </a:buClr>
              <a:buFont typeface="Arial" panose="020B0604020202020204" pitchFamily="34" charset="0"/>
              <a:buChar char="•"/>
            </a:pPr>
            <a:r>
              <a:rPr lang="de-DE" altLang="de-DE">
                <a:solidFill>
                  <a:srgbClr val="FFFFFF"/>
                </a:solidFill>
              </a:rPr>
              <a:t>Angeleitetes selbständiges Arbeiten mit einem AR-Arbeitsblatt </a:t>
            </a:r>
          </a:p>
        </p:txBody>
      </p:sp>
      <p:grpSp>
        <p:nvGrpSpPr>
          <p:cNvPr id="36866" name="Group 2"/>
          <p:cNvGrpSpPr>
            <a:grpSpLocks/>
          </p:cNvGrpSpPr>
          <p:nvPr/>
        </p:nvGrpSpPr>
        <p:grpSpPr bwMode="auto">
          <a:xfrm>
            <a:off x="187325" y="1739900"/>
            <a:ext cx="6059488" cy="4665663"/>
            <a:chOff x="118" y="1096"/>
            <a:chExt cx="3817" cy="2939"/>
          </a:xfrm>
        </p:grpSpPr>
        <p:pic>
          <p:nvPicPr>
            <p:cNvPr id="368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 y="1096"/>
              <a:ext cx="3817" cy="2939"/>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
          <p:nvSpPr>
            <p:cNvPr id="36868" name="Rectangle 4"/>
            <p:cNvSpPr>
              <a:spLocks noChangeArrowheads="1"/>
            </p:cNvSpPr>
            <p:nvPr/>
          </p:nvSpPr>
          <p:spPr bwMode="auto">
            <a:xfrm>
              <a:off x="449" y="1388"/>
              <a:ext cx="3107" cy="2336"/>
            </a:xfrm>
            <a:prstGeom prst="rect">
              <a:avLst/>
            </a:prstGeom>
            <a:solidFill>
              <a:srgbClr val="E6E6FF"/>
            </a:solidFill>
            <a:ln w="9360" cap="sq">
              <a:solidFill>
                <a:srgbClr val="3465A4"/>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pic>
          <p:nvPicPr>
            <p:cNvPr id="3686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l="7495" r="5750"/>
            <a:stretch>
              <a:fillRect/>
            </a:stretch>
          </p:blipFill>
          <p:spPr bwMode="auto">
            <a:xfrm>
              <a:off x="479" y="1432"/>
              <a:ext cx="3052" cy="2271"/>
            </a:xfrm>
            <a:prstGeom prst="rect">
              <a:avLst/>
            </a:prstGeom>
            <a:noFill/>
            <a:ln>
              <a:noFill/>
            </a:ln>
            <a:effectLst/>
            <a:extLst>
              <a:ext uri="{909E8E84-426E-40DD-AFC4-6F175D3DCCD1}">
                <a14:hiddenFill xmlns:a14="http://schemas.microsoft.com/office/drawing/2010/main">
                  <a:blipFill dpi="0" rotWithShape="0">
                    <a:blip/>
                    <a:srcRect l="7495" r="5750"/>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36870" name="Text Box 6"/>
          <p:cNvSpPr txBox="1">
            <a:spLocks noChangeArrowheads="1"/>
          </p:cNvSpPr>
          <p:nvPr/>
        </p:nvSpPr>
        <p:spPr bwMode="auto">
          <a:xfrm>
            <a:off x="1439863" y="287338"/>
            <a:ext cx="8353425"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buClrTx/>
              <a:buFontTx/>
              <a:buNone/>
            </a:pPr>
            <a:r>
              <a:rPr lang="de-DE" altLang="de-DE" sz="2000"/>
              <a:t>Station 7</a:t>
            </a:r>
          </a:p>
          <a:p>
            <a:pPr>
              <a:lnSpc>
                <a:spcPct val="90000"/>
              </a:lnSpc>
              <a:buClrTx/>
              <a:buSzTx/>
              <a:buFontTx/>
              <a:buNone/>
            </a:pPr>
            <a:r>
              <a:rPr lang="de-DE" altLang="de-DE" b="1"/>
              <a:t>Augmented Reality (AR)</a:t>
            </a:r>
          </a:p>
        </p:txBody>
      </p:sp>
    </p:spTree>
  </p:cSld>
  <p:clrMapOvr>
    <a:masterClrMapping/>
  </p:clrMapOvr>
  <p:transition spd="med"/>
  <p:timing>
    <p:tnLst>
      <p:par>
        <p:cTn id="1" dur="indefinite"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368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ext Box 1"/>
          <p:cNvSpPr txBox="1">
            <a:spLocks noChangeArrowheads="1"/>
          </p:cNvSpPr>
          <p:nvPr/>
        </p:nvSpPr>
        <p:spPr bwMode="auto">
          <a:xfrm>
            <a:off x="1524000" y="1122363"/>
            <a:ext cx="9144000" cy="2459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buClrTx/>
              <a:buFontTx/>
              <a:buNone/>
            </a:pPr>
            <a:r>
              <a:rPr lang="de-DE" altLang="de-DE" sz="6000" b="1"/>
              <a:t>Station 8</a:t>
            </a:r>
          </a:p>
        </p:txBody>
      </p:sp>
      <p:sp>
        <p:nvSpPr>
          <p:cNvPr id="37890" name="Text Box 2"/>
          <p:cNvSpPr txBox="1">
            <a:spLocks noChangeArrowheads="1"/>
          </p:cNvSpPr>
          <p:nvPr/>
        </p:nvSpPr>
        <p:spPr bwMode="auto">
          <a:xfrm>
            <a:off x="1524000" y="3602038"/>
            <a:ext cx="9144000" cy="165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spcBef>
                <a:spcPts val="1000"/>
              </a:spcBef>
              <a:buClrTx/>
              <a:buFontTx/>
              <a:buNone/>
            </a:pPr>
            <a:r>
              <a:rPr lang="de-DE" altLang="de-DE" sz="3600" b="1"/>
              <a:t>Räume erfahren mit GPS-Rallyes</a:t>
            </a:r>
          </a:p>
          <a:p>
            <a:pPr algn="ctr">
              <a:lnSpc>
                <a:spcPct val="90000"/>
              </a:lnSpc>
              <a:spcBef>
                <a:spcPts val="1000"/>
              </a:spcBef>
              <a:buClrTx/>
              <a:buFontTx/>
              <a:buNone/>
            </a:pPr>
            <a:endParaRPr lang="de-DE" altLang="de-DE" sz="3600" b="1"/>
          </a:p>
          <a:p>
            <a:pPr algn="ctr">
              <a:lnSpc>
                <a:spcPct val="90000"/>
              </a:lnSpc>
              <a:spcBef>
                <a:spcPts val="1000"/>
              </a:spcBef>
              <a:buClrTx/>
              <a:buFontTx/>
              <a:buNone/>
            </a:pPr>
            <a:r>
              <a:rPr lang="de-DE" altLang="de-DE" sz="3600" b="1"/>
              <a:t>„Digitale Schnitzeljagden begleiten Erkundungen, Museumsbesuche, Exkursionen…“</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2700" y="2070100"/>
            <a:ext cx="5543550" cy="36957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8914" name="Picture 2"/>
          <p:cNvPicPr>
            <a:picLocks noChangeAspect="1" noChangeArrowheads="1"/>
          </p:cNvPicPr>
          <p:nvPr/>
        </p:nvPicPr>
        <p:blipFill>
          <a:blip r:embed="rId4">
            <a:extLst>
              <a:ext uri="{28A0092B-C50C-407E-A947-70E740481C1C}">
                <a14:useLocalDpi xmlns:a14="http://schemas.microsoft.com/office/drawing/2010/main" val="0"/>
              </a:ext>
            </a:extLst>
          </a:blip>
          <a:srcRect r="5649"/>
          <a:stretch>
            <a:fillRect/>
          </a:stretch>
        </p:blipFill>
        <p:spPr bwMode="auto">
          <a:xfrm>
            <a:off x="615950" y="2014538"/>
            <a:ext cx="5178425" cy="3919537"/>
          </a:xfrm>
          <a:prstGeom prst="rect">
            <a:avLst/>
          </a:prstGeom>
          <a:noFill/>
          <a:ln>
            <a:noFill/>
          </a:ln>
          <a:effectLst/>
          <a:extLst>
            <a:ext uri="{909E8E84-426E-40DD-AFC4-6F175D3DCCD1}">
              <a14:hiddenFill xmlns:a14="http://schemas.microsoft.com/office/drawing/2010/main">
                <a:blipFill dpi="0" rotWithShape="0">
                  <a:blip/>
                  <a:srcRect r="5649"/>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891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7325" y="1739900"/>
            <a:ext cx="5803900" cy="4468813"/>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3891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16650" y="1751013"/>
            <a:ext cx="5802313" cy="4468812"/>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
        <p:nvSpPr>
          <p:cNvPr id="38917" name="Text Box 5"/>
          <p:cNvSpPr txBox="1">
            <a:spLocks noChangeArrowheads="1"/>
          </p:cNvSpPr>
          <p:nvPr/>
        </p:nvSpPr>
        <p:spPr bwMode="auto">
          <a:xfrm>
            <a:off x="2865438" y="2430463"/>
            <a:ext cx="6543675" cy="2654300"/>
          </a:xfrm>
          <a:prstGeom prst="rect">
            <a:avLst/>
          </a:prstGeom>
          <a:solidFill>
            <a:srgbClr val="7F7F7F">
              <a:alpha val="67999"/>
            </a:srgbClr>
          </a:solidFill>
          <a:ln>
            <a:noFill/>
          </a:ln>
          <a:effectLst>
            <a:outerShdw dist="38184" dir="2700000" algn="ctr" rotWithShape="0">
              <a:srgbClr val="808080">
                <a:alpha val="40033"/>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buClrTx/>
              <a:buFontTx/>
              <a:buNone/>
            </a:pPr>
            <a:r>
              <a:rPr lang="de-DE" altLang="de-DE">
                <a:solidFill>
                  <a:srgbClr val="FFFFFF"/>
                </a:solidFill>
              </a:rPr>
              <a:t>Beispiele:</a:t>
            </a:r>
            <a:br>
              <a:rPr lang="de-DE" altLang="de-DE">
                <a:solidFill>
                  <a:srgbClr val="FFFFFF"/>
                </a:solidFill>
              </a:rPr>
            </a:br>
            <a:endParaRPr lang="de-DE" altLang="de-DE">
              <a:solidFill>
                <a:srgbClr val="FFFFFF"/>
              </a:solidFill>
            </a:endParaRPr>
          </a:p>
          <a:p>
            <a:pPr marL="358775" indent="-358775">
              <a:buClr>
                <a:srgbClr val="FFFFFF"/>
              </a:buClr>
              <a:buFont typeface="Arial" panose="020B0604020202020204" pitchFamily="34" charset="0"/>
              <a:buChar char="•"/>
            </a:pPr>
            <a:r>
              <a:rPr lang="de-DE" altLang="de-DE">
                <a:solidFill>
                  <a:srgbClr val="FFFFFF"/>
                </a:solidFill>
              </a:rPr>
              <a:t> Pflanzenexkursion</a:t>
            </a:r>
          </a:p>
          <a:p>
            <a:pPr marL="358775" indent="-358775">
              <a:buClr>
                <a:srgbClr val="FFFFFF"/>
              </a:buClr>
              <a:buFont typeface="Arial" panose="020B0604020202020204" pitchFamily="34" charset="0"/>
              <a:buChar char="•"/>
            </a:pPr>
            <a:r>
              <a:rPr lang="de-DE" altLang="de-DE">
                <a:solidFill>
                  <a:srgbClr val="FFFFFF"/>
                </a:solidFill>
              </a:rPr>
              <a:t> Schule kennenlernen für neue SuS</a:t>
            </a:r>
          </a:p>
          <a:p>
            <a:pPr marL="358775" indent="-358775">
              <a:buClr>
                <a:srgbClr val="FFFFFF"/>
              </a:buClr>
              <a:buFont typeface="Arial" panose="020B0604020202020204" pitchFamily="34" charset="0"/>
              <a:buChar char="•"/>
            </a:pPr>
            <a:r>
              <a:rPr lang="de-DE" altLang="de-DE">
                <a:solidFill>
                  <a:srgbClr val="FFFFFF"/>
                </a:solidFill>
              </a:rPr>
              <a:t> Rathaus-Rallye</a:t>
            </a:r>
          </a:p>
          <a:p>
            <a:pPr marL="358775" indent="-358775">
              <a:buClr>
                <a:srgbClr val="FFFFFF"/>
              </a:buClr>
              <a:buFont typeface="Arial" panose="020B0604020202020204" pitchFamily="34" charset="0"/>
              <a:buChar char="•"/>
            </a:pPr>
            <a:r>
              <a:rPr lang="de-DE" altLang="de-DE">
                <a:solidFill>
                  <a:srgbClr val="FFFFFF"/>
                </a:solidFill>
              </a:rPr>
              <a:t> Handicap-Rallye</a:t>
            </a:r>
          </a:p>
          <a:p>
            <a:pPr marL="358775" indent="-358775">
              <a:buClr>
                <a:srgbClr val="FFFFFF"/>
              </a:buClr>
              <a:buFont typeface="Arial" panose="020B0604020202020204" pitchFamily="34" charset="0"/>
              <a:buChar char="•"/>
            </a:pPr>
            <a:r>
              <a:rPr lang="de-DE" altLang="de-DE">
                <a:solidFill>
                  <a:srgbClr val="FFFFFF"/>
                </a:solidFill>
              </a:rPr>
              <a:t> …</a:t>
            </a:r>
          </a:p>
        </p:txBody>
      </p:sp>
      <p:sp>
        <p:nvSpPr>
          <p:cNvPr id="38918" name="Text Box 6"/>
          <p:cNvSpPr txBox="1">
            <a:spLocks noChangeArrowheads="1"/>
          </p:cNvSpPr>
          <p:nvPr/>
        </p:nvSpPr>
        <p:spPr bwMode="auto">
          <a:xfrm>
            <a:off x="1439863" y="287338"/>
            <a:ext cx="8353425"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buClrTx/>
              <a:buFontTx/>
              <a:buNone/>
            </a:pPr>
            <a:r>
              <a:rPr lang="de-DE" altLang="de-DE" sz="2000"/>
              <a:t>Station 8</a:t>
            </a:r>
          </a:p>
          <a:p>
            <a:pPr>
              <a:lnSpc>
                <a:spcPct val="90000"/>
              </a:lnSpc>
              <a:buClrTx/>
              <a:buSzTx/>
              <a:buFontTx/>
              <a:buNone/>
            </a:pPr>
            <a:r>
              <a:rPr lang="de-DE" altLang="de-DE" b="1"/>
              <a:t>Räume erfahren durch GPS-Rallyes</a:t>
            </a:r>
          </a:p>
        </p:txBody>
      </p:sp>
    </p:spTree>
  </p:cSld>
  <p:clrMapOvr>
    <a:masterClrMapping/>
  </p:clrMapOvr>
  <p:transition spd="med"/>
  <p:timing>
    <p:tnLst>
      <p:par>
        <p:cTn id="1" dur="indefinite"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389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ext Box 1"/>
          <p:cNvSpPr txBox="1">
            <a:spLocks noChangeArrowheads="1"/>
          </p:cNvSpPr>
          <p:nvPr/>
        </p:nvSpPr>
        <p:spPr bwMode="auto">
          <a:xfrm>
            <a:off x="1524000" y="1122363"/>
            <a:ext cx="9144000" cy="2459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buClrTx/>
              <a:buFontTx/>
              <a:buNone/>
            </a:pPr>
            <a:r>
              <a:rPr lang="de-DE" altLang="de-DE" sz="6000" b="1"/>
              <a:t>Station 9</a:t>
            </a:r>
          </a:p>
        </p:txBody>
      </p:sp>
      <p:sp>
        <p:nvSpPr>
          <p:cNvPr id="39938" name="Text Box 2"/>
          <p:cNvSpPr txBox="1">
            <a:spLocks noChangeArrowheads="1"/>
          </p:cNvSpPr>
          <p:nvPr/>
        </p:nvSpPr>
        <p:spPr bwMode="auto">
          <a:xfrm>
            <a:off x="1524000" y="3602038"/>
            <a:ext cx="9144000" cy="165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1450" algn="l"/>
                <a:tab pos="1078071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1450" algn="l"/>
                <a:tab pos="1078071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1450" algn="l"/>
                <a:tab pos="1078071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1450" algn="l"/>
                <a:tab pos="1078071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1450" algn="l"/>
                <a:tab pos="1078071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1450" algn="l"/>
                <a:tab pos="1078071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1450" algn="l"/>
                <a:tab pos="1078071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1450" algn="l"/>
                <a:tab pos="1078071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1450" algn="l"/>
                <a:tab pos="10780713" algn="l"/>
              </a:tabLst>
              <a:defRPr sz="2400">
                <a:solidFill>
                  <a:srgbClr val="000000"/>
                </a:solidFill>
                <a:latin typeface="Arial" panose="020B0604020202020204" pitchFamily="34" charset="0"/>
                <a:ea typeface="ＭＳ Ｐゴシック" panose="020B0600070205080204" pitchFamily="34" charset="-128"/>
              </a:defRPr>
            </a:lvl9pPr>
          </a:lstStyle>
          <a:p>
            <a:pPr algn="ctr">
              <a:spcBef>
                <a:spcPts val="1000"/>
              </a:spcBef>
              <a:buClrTx/>
              <a:buFontTx/>
              <a:buNone/>
            </a:pPr>
            <a:r>
              <a:rPr lang="de-DE" altLang="de-DE" sz="3600" b="1"/>
              <a:t>Hörspiel – kreatives Schreiben in </a:t>
            </a:r>
            <a:br>
              <a:rPr lang="de-DE" altLang="de-DE" sz="3600" b="1"/>
            </a:br>
            <a:r>
              <a:rPr lang="de-DE" altLang="de-DE" sz="3600" b="1"/>
              <a:t>	Audioproduktionen umsetzen</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413" y="1739900"/>
            <a:ext cx="5581650" cy="4297363"/>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4096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5663" y="2128838"/>
            <a:ext cx="4629150" cy="34702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09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2525" y="1739900"/>
            <a:ext cx="5565775" cy="4286250"/>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4096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2250" y="2128838"/>
            <a:ext cx="4808538" cy="36068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0965" name="Text Box 5"/>
          <p:cNvSpPr txBox="1">
            <a:spLocks noChangeArrowheads="1"/>
          </p:cNvSpPr>
          <p:nvPr/>
        </p:nvSpPr>
        <p:spPr bwMode="auto">
          <a:xfrm>
            <a:off x="1439863" y="0"/>
            <a:ext cx="8353425"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buClrTx/>
              <a:buFontTx/>
              <a:buNone/>
            </a:pPr>
            <a:r>
              <a:rPr lang="de-DE" altLang="de-DE" sz="2000"/>
              <a:t>Station 9</a:t>
            </a:r>
          </a:p>
          <a:p>
            <a:pPr>
              <a:buClrTx/>
              <a:buSzTx/>
              <a:buFontTx/>
              <a:buNone/>
            </a:pPr>
            <a:r>
              <a:rPr lang="de-DE" altLang="de-DE" b="1"/>
              <a:t>Hörspiel – kreatives Schreiben in </a:t>
            </a:r>
            <a:br>
              <a:rPr lang="de-DE" altLang="de-DE" b="1"/>
            </a:br>
            <a:r>
              <a:rPr lang="de-DE" altLang="de-DE" b="1"/>
              <a:t>Audioproduktionen umsetzen</a:t>
            </a:r>
          </a:p>
        </p:txBody>
      </p:sp>
      <p:sp>
        <p:nvSpPr>
          <p:cNvPr id="40966" name="Text Box 6"/>
          <p:cNvSpPr txBox="1">
            <a:spLocks noChangeArrowheads="1"/>
          </p:cNvSpPr>
          <p:nvPr/>
        </p:nvSpPr>
        <p:spPr bwMode="auto">
          <a:xfrm>
            <a:off x="3124200" y="3014663"/>
            <a:ext cx="5999163" cy="2654300"/>
          </a:xfrm>
          <a:prstGeom prst="rect">
            <a:avLst/>
          </a:prstGeom>
          <a:solidFill>
            <a:srgbClr val="7F7F7F">
              <a:alpha val="67999"/>
            </a:srgbClr>
          </a:solidFill>
          <a:ln>
            <a:noFill/>
          </a:ln>
          <a:effectLst>
            <a:outerShdw dist="38184" dir="2700000" algn="ctr" rotWithShape="0">
              <a:srgbClr val="808080">
                <a:alpha val="40033"/>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90000" tIns="46800" rIns="90000" bIns="46800">
            <a:spAutoFit/>
          </a:bodyPr>
          <a:lstStyle>
            <a:lvl1pPr marL="358775" indent="-358775">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a:solidFill>
                  <a:srgbClr val="FFFFFF"/>
                </a:solidFill>
              </a:rPr>
              <a:t>Beispiele:</a:t>
            </a:r>
          </a:p>
          <a:p>
            <a:endParaRPr lang="de-DE" altLang="de-DE">
              <a:solidFill>
                <a:srgbClr val="FFFFFF"/>
              </a:solidFill>
            </a:endParaRPr>
          </a:p>
          <a:p>
            <a:pPr>
              <a:buClr>
                <a:srgbClr val="FFFFFF"/>
              </a:buClr>
              <a:buFont typeface="Arial" panose="020B0604020202020204" pitchFamily="34" charset="0"/>
              <a:buChar char="•"/>
            </a:pPr>
            <a:r>
              <a:rPr lang="de-DE" altLang="de-DE">
                <a:solidFill>
                  <a:srgbClr val="FFFFFF"/>
                </a:solidFill>
              </a:rPr>
              <a:t>selbst verfasste Gedichte…</a:t>
            </a:r>
          </a:p>
          <a:p>
            <a:pPr>
              <a:buClr>
                <a:srgbClr val="FFFFFF"/>
              </a:buClr>
              <a:buFont typeface="Arial" panose="020B0604020202020204" pitchFamily="34" charset="0"/>
              <a:buChar char="•"/>
            </a:pPr>
            <a:r>
              <a:rPr lang="de-DE" altLang="de-DE">
                <a:solidFill>
                  <a:srgbClr val="FFFFFF"/>
                </a:solidFill>
              </a:rPr>
              <a:t>Schelmengeschichten…</a:t>
            </a:r>
          </a:p>
          <a:p>
            <a:pPr>
              <a:buClr>
                <a:srgbClr val="FFFFFF"/>
              </a:buClr>
              <a:buFont typeface="Arial" panose="020B0604020202020204" pitchFamily="34" charset="0"/>
              <a:buChar char="•"/>
            </a:pPr>
            <a:r>
              <a:rPr lang="de-DE" altLang="de-DE">
                <a:solidFill>
                  <a:srgbClr val="FFFFFF"/>
                </a:solidFill>
              </a:rPr>
              <a:t>Märchen schreiben und vertonen</a:t>
            </a:r>
          </a:p>
          <a:p>
            <a:pPr>
              <a:buClr>
                <a:srgbClr val="FFFFFF"/>
              </a:buClr>
              <a:buFont typeface="Arial" panose="020B0604020202020204" pitchFamily="34" charset="0"/>
              <a:buChar char="•"/>
            </a:pPr>
            <a:r>
              <a:rPr lang="de-DE" altLang="de-DE">
                <a:solidFill>
                  <a:srgbClr val="FFFFFF"/>
                </a:solidFill>
              </a:rPr>
              <a:t>Szenen aus dem alten Ägypten…</a:t>
            </a:r>
          </a:p>
          <a:p>
            <a:pPr>
              <a:buClr>
                <a:srgbClr val="FFFFFF"/>
              </a:buClr>
              <a:buFont typeface="Arial" panose="020B0604020202020204" pitchFamily="34" charset="0"/>
              <a:buNone/>
            </a:pPr>
            <a:endParaRPr lang="de-DE" altLang="de-DE">
              <a:solidFill>
                <a:srgbClr val="FFFFFF"/>
              </a:solidFill>
            </a:endParaRPr>
          </a:p>
        </p:txBody>
      </p:sp>
    </p:spTree>
  </p:cSld>
  <p:clrMapOvr>
    <a:masterClrMapping/>
  </p:clrMapOvr>
  <p:transition spd="med"/>
  <p:timing>
    <p:tnLst>
      <p:par>
        <p:cTn id="1" dur="indefinite"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409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ext Box 1"/>
          <p:cNvSpPr txBox="1">
            <a:spLocks noChangeArrowheads="1"/>
          </p:cNvSpPr>
          <p:nvPr/>
        </p:nvSpPr>
        <p:spPr bwMode="auto">
          <a:xfrm>
            <a:off x="1524000" y="1122363"/>
            <a:ext cx="9144000" cy="2459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buClrTx/>
              <a:buFontTx/>
              <a:buNone/>
            </a:pPr>
            <a:r>
              <a:rPr lang="de-DE" altLang="de-DE" sz="6000" b="1"/>
              <a:t>Station 10</a:t>
            </a:r>
          </a:p>
        </p:txBody>
      </p:sp>
      <p:sp>
        <p:nvSpPr>
          <p:cNvPr id="41986" name="Text Box 2"/>
          <p:cNvSpPr txBox="1">
            <a:spLocks noChangeArrowheads="1"/>
          </p:cNvSpPr>
          <p:nvPr/>
        </p:nvSpPr>
        <p:spPr bwMode="auto">
          <a:xfrm>
            <a:off x="1524000" y="3602038"/>
            <a:ext cx="9144000" cy="165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spcBef>
                <a:spcPts val="1000"/>
              </a:spcBef>
              <a:buClrTx/>
              <a:buFontTx/>
              <a:buNone/>
            </a:pPr>
            <a:r>
              <a:rPr lang="de-DE" altLang="de-DE" sz="3600" b="1"/>
              <a:t>Textinterpretation durch Tonaufnahmen</a:t>
            </a:r>
          </a:p>
          <a:p>
            <a:pPr algn="ctr">
              <a:lnSpc>
                <a:spcPct val="90000"/>
              </a:lnSpc>
              <a:spcBef>
                <a:spcPts val="1000"/>
              </a:spcBef>
              <a:buClrTx/>
              <a:buFontTx/>
              <a:buNone/>
            </a:pPr>
            <a:endParaRPr lang="de-DE" altLang="de-DE" sz="3600" b="1"/>
          </a:p>
          <a:p>
            <a:pPr algn="ctr">
              <a:lnSpc>
                <a:spcPct val="90000"/>
              </a:lnSpc>
              <a:spcBef>
                <a:spcPts val="1000"/>
              </a:spcBef>
              <a:buClrTx/>
              <a:buFontTx/>
              <a:buNone/>
            </a:pPr>
            <a:endParaRPr lang="de-DE" altLang="de-DE" sz="3600" b="1"/>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ext Box 1"/>
          <p:cNvSpPr txBox="1">
            <a:spLocks noChangeArrowheads="1"/>
          </p:cNvSpPr>
          <p:nvPr/>
        </p:nvSpPr>
        <p:spPr bwMode="auto">
          <a:xfrm>
            <a:off x="6551613" y="2376488"/>
            <a:ext cx="5400675" cy="3386137"/>
          </a:xfrm>
          <a:prstGeom prst="rect">
            <a:avLst/>
          </a:prstGeom>
          <a:solidFill>
            <a:srgbClr val="7F7F7F">
              <a:alpha val="67999"/>
            </a:srgbClr>
          </a:solidFill>
          <a:ln>
            <a:noFill/>
          </a:ln>
          <a:effectLst>
            <a:outerShdw dist="38184" dir="2700000" algn="ctr" rotWithShape="0">
              <a:srgbClr val="808080">
                <a:alpha val="40033"/>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90000" tIns="46800" rIns="90000" bIns="46800">
            <a:spAutoFit/>
          </a:bodyPr>
          <a:lstStyle>
            <a:lvl1pPr marL="457200" indent="-455613">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1pPr>
            <a:lvl2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2pPr>
            <a:lvl3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3pPr>
            <a:lvl4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4pPr>
            <a:lvl5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9pPr>
          </a:lstStyle>
          <a:p>
            <a:pPr>
              <a:buClrTx/>
              <a:buFontTx/>
              <a:buNone/>
            </a:pPr>
            <a:r>
              <a:rPr lang="de-DE" altLang="de-DE">
                <a:solidFill>
                  <a:srgbClr val="FFFFFF"/>
                </a:solidFill>
              </a:rPr>
              <a:t>Beispiel:</a:t>
            </a:r>
          </a:p>
          <a:p>
            <a:pPr>
              <a:buClrTx/>
              <a:buFontTx/>
              <a:buNone/>
            </a:pPr>
            <a:endParaRPr lang="de-DE" altLang="de-DE">
              <a:solidFill>
                <a:srgbClr val="FFFFFF"/>
              </a:solidFill>
            </a:endParaRPr>
          </a:p>
          <a:p>
            <a:pPr marL="358775" indent="-357188">
              <a:buClr>
                <a:srgbClr val="FFFFFF"/>
              </a:buClr>
              <a:buFont typeface="Arial" panose="020B0604020202020204" pitchFamily="34" charset="0"/>
              <a:buChar char="•"/>
            </a:pPr>
            <a:r>
              <a:rPr lang="de-DE" altLang="de-DE">
                <a:solidFill>
                  <a:srgbClr val="FFFFFF"/>
                </a:solidFill>
              </a:rPr>
              <a:t>Anrufbeantworter-Nachricht aufnehmen lassen</a:t>
            </a:r>
          </a:p>
          <a:p>
            <a:pPr marL="358775" indent="-357188">
              <a:buClr>
                <a:srgbClr val="FFFFFF"/>
              </a:buClr>
              <a:buFont typeface="Arial" panose="020B0604020202020204" pitchFamily="34" charset="0"/>
              <a:buChar char="•"/>
            </a:pPr>
            <a:r>
              <a:rPr lang="de-DE" altLang="de-DE">
                <a:solidFill>
                  <a:srgbClr val="FFFFFF"/>
                </a:solidFill>
              </a:rPr>
              <a:t>SuS sprechen aus Sicht einer literarischen Figur </a:t>
            </a:r>
          </a:p>
          <a:p>
            <a:pPr marL="358775" indent="-357188">
              <a:buClr>
                <a:srgbClr val="FFFFFF"/>
              </a:buClr>
              <a:buFont typeface="Arial" panose="020B0604020202020204" pitchFamily="34" charset="0"/>
              <a:buChar char="•"/>
            </a:pPr>
            <a:r>
              <a:rPr lang="de-DE" altLang="de-DE">
                <a:solidFill>
                  <a:srgbClr val="FFFFFF"/>
                </a:solidFill>
              </a:rPr>
              <a:t>SuS geben einander Feedback</a:t>
            </a:r>
          </a:p>
          <a:p>
            <a:pPr>
              <a:buClr>
                <a:srgbClr val="FFFFFF"/>
              </a:buClr>
              <a:buFont typeface="Arial" panose="020B0604020202020204" pitchFamily="34" charset="0"/>
              <a:buNone/>
            </a:pPr>
            <a:endParaRPr lang="de-DE" altLang="de-DE">
              <a:solidFill>
                <a:srgbClr val="FFFFFF"/>
              </a:solidFill>
            </a:endParaRPr>
          </a:p>
          <a:p>
            <a:pPr>
              <a:buClrTx/>
              <a:buFontTx/>
              <a:buNone/>
            </a:pPr>
            <a:r>
              <a:rPr lang="de-DE" altLang="de-DE">
                <a:solidFill>
                  <a:srgbClr val="FFFFFF"/>
                </a:solidFill>
              </a:rPr>
              <a:t> </a:t>
            </a:r>
          </a:p>
        </p:txBody>
      </p:sp>
      <p:grpSp>
        <p:nvGrpSpPr>
          <p:cNvPr id="43010" name="Group 2"/>
          <p:cNvGrpSpPr>
            <a:grpSpLocks/>
          </p:cNvGrpSpPr>
          <p:nvPr/>
        </p:nvGrpSpPr>
        <p:grpSpPr bwMode="auto">
          <a:xfrm>
            <a:off x="187325" y="1739900"/>
            <a:ext cx="6059488" cy="4665663"/>
            <a:chOff x="118" y="1096"/>
            <a:chExt cx="3817" cy="2939"/>
          </a:xfrm>
        </p:grpSpPr>
        <p:pic>
          <p:nvPicPr>
            <p:cNvPr id="430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 y="1096"/>
              <a:ext cx="3817" cy="2939"/>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
          <p:nvSpPr>
            <p:cNvPr id="43012" name="Rectangle 4"/>
            <p:cNvSpPr>
              <a:spLocks noChangeArrowheads="1"/>
            </p:cNvSpPr>
            <p:nvPr/>
          </p:nvSpPr>
          <p:spPr bwMode="auto">
            <a:xfrm>
              <a:off x="449" y="1388"/>
              <a:ext cx="3107" cy="2336"/>
            </a:xfrm>
            <a:prstGeom prst="rect">
              <a:avLst/>
            </a:prstGeom>
            <a:solidFill>
              <a:srgbClr val="E6E6FF"/>
            </a:solidFill>
            <a:ln w="9360" cap="sq">
              <a:solidFill>
                <a:srgbClr val="3465A4"/>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grpSp>
      <p:pic>
        <p:nvPicPr>
          <p:cNvPr id="4301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l="7141" t="-5942" r="4178" b="19434"/>
          <a:stretch>
            <a:fillRect/>
          </a:stretch>
        </p:blipFill>
        <p:spPr bwMode="auto">
          <a:xfrm>
            <a:off x="627063" y="1930400"/>
            <a:ext cx="5105400" cy="3983038"/>
          </a:xfrm>
          <a:prstGeom prst="rect">
            <a:avLst/>
          </a:prstGeom>
          <a:noFill/>
          <a:ln>
            <a:noFill/>
          </a:ln>
          <a:effectLst/>
          <a:extLst>
            <a:ext uri="{909E8E84-426E-40DD-AFC4-6F175D3DCCD1}">
              <a14:hiddenFill xmlns:a14="http://schemas.microsoft.com/office/drawing/2010/main">
                <a:blipFill dpi="0" rotWithShape="0">
                  <a:blip/>
                  <a:srcRect l="7141" t="-5942" r="4178" b="19434"/>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3014" name="Text Box 6"/>
          <p:cNvSpPr txBox="1">
            <a:spLocks noChangeArrowheads="1"/>
          </p:cNvSpPr>
          <p:nvPr/>
        </p:nvSpPr>
        <p:spPr bwMode="auto">
          <a:xfrm>
            <a:off x="1439863" y="287338"/>
            <a:ext cx="8353425"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buClrTx/>
              <a:buFontTx/>
              <a:buNone/>
            </a:pPr>
            <a:r>
              <a:rPr lang="de-DE" altLang="de-DE" sz="2000"/>
              <a:t>Station 10</a:t>
            </a:r>
          </a:p>
          <a:p>
            <a:pPr>
              <a:lnSpc>
                <a:spcPct val="90000"/>
              </a:lnSpc>
              <a:buClrTx/>
              <a:buSzTx/>
              <a:buFontTx/>
              <a:buNone/>
            </a:pPr>
            <a:r>
              <a:rPr lang="de-DE" altLang="de-DE" b="1"/>
              <a:t>Textinterpretation durch Tonaufnahmen</a:t>
            </a:r>
          </a:p>
        </p:txBody>
      </p:sp>
    </p:spTree>
  </p:cSld>
  <p:clrMapOvr>
    <a:masterClrMapping/>
  </p:clrMapOvr>
  <p:transition spd="med"/>
  <p:timing>
    <p:tnLst>
      <p:par>
        <p:cTn id="1" dur="indefinite"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430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ext Box 1"/>
          <p:cNvSpPr txBox="1">
            <a:spLocks noChangeArrowheads="1"/>
          </p:cNvSpPr>
          <p:nvPr/>
        </p:nvSpPr>
        <p:spPr bwMode="auto">
          <a:xfrm>
            <a:off x="1524000" y="1122363"/>
            <a:ext cx="9145588" cy="2459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buClrTx/>
              <a:buFontTx/>
              <a:buNone/>
            </a:pPr>
            <a:r>
              <a:rPr lang="de-DE" altLang="de-DE" sz="6000" b="1">
                <a:cs typeface="Arial" panose="020B0604020202020204" pitchFamily="34" charset="0"/>
              </a:rPr>
              <a:t>Station 11</a:t>
            </a:r>
            <a:r>
              <a:rPr lang="de-DE" altLang="de-DE" sz="6000" b="1"/>
              <a:t> </a:t>
            </a:r>
          </a:p>
        </p:txBody>
      </p:sp>
      <p:sp>
        <p:nvSpPr>
          <p:cNvPr id="44034" name="Text Box 2"/>
          <p:cNvSpPr txBox="1">
            <a:spLocks noChangeArrowheads="1"/>
          </p:cNvSpPr>
          <p:nvPr/>
        </p:nvSpPr>
        <p:spPr bwMode="auto">
          <a:xfrm>
            <a:off x="1524000" y="3602038"/>
            <a:ext cx="9145588" cy="165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spcBef>
                <a:spcPts val="1000"/>
              </a:spcBef>
              <a:buClrTx/>
              <a:buFontTx/>
              <a:buNone/>
            </a:pPr>
            <a:r>
              <a:rPr lang="de-DE" altLang="de-DE" sz="3600" b="1"/>
              <a:t>Das Tablet im handlungsorientierten Unterricht</a:t>
            </a:r>
          </a:p>
          <a:p>
            <a:pPr algn="ctr">
              <a:lnSpc>
                <a:spcPct val="90000"/>
              </a:lnSpc>
              <a:spcBef>
                <a:spcPts val="1000"/>
              </a:spcBef>
              <a:buClrTx/>
              <a:buFontTx/>
              <a:buNone/>
            </a:pPr>
            <a:endParaRPr lang="de-DE" altLang="de-DE" sz="3600" b="1"/>
          </a:p>
          <a:p>
            <a:pPr algn="ctr">
              <a:lnSpc>
                <a:spcPct val="90000"/>
              </a:lnSpc>
              <a:spcBef>
                <a:spcPts val="1000"/>
              </a:spcBef>
              <a:buClrTx/>
              <a:buFontTx/>
              <a:buNone/>
            </a:pPr>
            <a:r>
              <a:rPr lang="de-DE" altLang="de-DE" sz="3600" b="1"/>
              <a:t>Beispiel: Musikvideo</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 Box 1"/>
          <p:cNvSpPr txBox="1">
            <a:spLocks noChangeArrowheads="1"/>
          </p:cNvSpPr>
          <p:nvPr/>
        </p:nvSpPr>
        <p:spPr bwMode="auto">
          <a:xfrm>
            <a:off x="1524000" y="1125538"/>
            <a:ext cx="9144000" cy="2387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buClrTx/>
              <a:buFontTx/>
              <a:buNone/>
            </a:pPr>
            <a:r>
              <a:rPr lang="de-DE" altLang="de-DE" sz="6000" b="1"/>
              <a:t>Mehrwert durch Tablets</a:t>
            </a:r>
          </a:p>
        </p:txBody>
      </p:sp>
      <p:sp>
        <p:nvSpPr>
          <p:cNvPr id="17410" name="Text Box 2"/>
          <p:cNvSpPr txBox="1">
            <a:spLocks noChangeArrowheads="1"/>
          </p:cNvSpPr>
          <p:nvPr/>
        </p:nvSpPr>
        <p:spPr bwMode="auto">
          <a:xfrm>
            <a:off x="1524000" y="3644900"/>
            <a:ext cx="9144000" cy="165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spcBef>
                <a:spcPts val="1000"/>
              </a:spcBef>
              <a:buClrTx/>
              <a:buFontTx/>
              <a:buNone/>
            </a:pPr>
            <a:r>
              <a:rPr lang="de-DE" altLang="de-DE"/>
              <a:t>(?!)</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057" name="Group 1"/>
          <p:cNvGrpSpPr>
            <a:grpSpLocks/>
          </p:cNvGrpSpPr>
          <p:nvPr/>
        </p:nvGrpSpPr>
        <p:grpSpPr bwMode="auto">
          <a:xfrm>
            <a:off x="187325" y="1739900"/>
            <a:ext cx="5802313" cy="4467225"/>
            <a:chOff x="118" y="1096"/>
            <a:chExt cx="3655" cy="2814"/>
          </a:xfrm>
        </p:grpSpPr>
        <p:pic>
          <p:nvPicPr>
            <p:cNvPr id="45058" name="Picture 2"/>
            <p:cNvPicPr>
              <a:picLocks noChangeAspect="1" noChangeArrowheads="1"/>
            </p:cNvPicPr>
            <p:nvPr/>
          </p:nvPicPr>
          <p:blipFill>
            <a:blip r:embed="rId3">
              <a:extLst>
                <a:ext uri="{28A0092B-C50C-407E-A947-70E740481C1C}">
                  <a14:useLocalDpi xmlns:a14="http://schemas.microsoft.com/office/drawing/2010/main" val="0"/>
                </a:ext>
              </a:extLst>
            </a:blip>
            <a:srcRect l="7549" t="13428" r="7957" b="15637"/>
            <a:stretch>
              <a:fillRect/>
            </a:stretch>
          </p:blipFill>
          <p:spPr bwMode="auto">
            <a:xfrm>
              <a:off x="356" y="1600"/>
              <a:ext cx="3145" cy="1846"/>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l="7549" t="13428" r="7957" b="15637"/>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4505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 y="1096"/>
              <a:ext cx="3655" cy="2814"/>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grpSp>
      <p:grpSp>
        <p:nvGrpSpPr>
          <p:cNvPr id="45060" name="Group 4"/>
          <p:cNvGrpSpPr>
            <a:grpSpLocks/>
          </p:cNvGrpSpPr>
          <p:nvPr/>
        </p:nvGrpSpPr>
        <p:grpSpPr bwMode="auto">
          <a:xfrm>
            <a:off x="6218238" y="1751013"/>
            <a:ext cx="5800725" cy="4467225"/>
            <a:chOff x="3917" y="1103"/>
            <a:chExt cx="3654" cy="2814"/>
          </a:xfrm>
        </p:grpSpPr>
        <p:pic>
          <p:nvPicPr>
            <p:cNvPr id="4506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36" y="1252"/>
              <a:ext cx="3243" cy="257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506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17" y="1103"/>
              <a:ext cx="3654" cy="2814"/>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grpSp>
      <p:sp>
        <p:nvSpPr>
          <p:cNvPr id="45063" name="Text Box 7"/>
          <p:cNvSpPr txBox="1">
            <a:spLocks noChangeArrowheads="1"/>
          </p:cNvSpPr>
          <p:nvPr/>
        </p:nvSpPr>
        <p:spPr bwMode="auto">
          <a:xfrm>
            <a:off x="3086100" y="2487613"/>
            <a:ext cx="6069013" cy="2289175"/>
          </a:xfrm>
          <a:prstGeom prst="rect">
            <a:avLst/>
          </a:prstGeom>
          <a:solidFill>
            <a:srgbClr val="7F7F7F">
              <a:alpha val="67999"/>
            </a:srgbClr>
          </a:solidFill>
          <a:ln>
            <a:noFill/>
          </a:ln>
          <a:effectLst>
            <a:outerShdw dist="38184" dir="2700000" algn="ctr" rotWithShape="0">
              <a:srgbClr val="808080">
                <a:alpha val="40033"/>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90000" tIns="46800" rIns="90000" bIns="46800">
            <a:spAutoFit/>
          </a:bodyPr>
          <a:lstStyle>
            <a:lvl1pPr marL="358775" indent="-358775">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1pPr>
            <a:lvl2pPr>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2pPr>
            <a:lvl3pPr>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3pPr>
            <a:lvl4pPr>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4pPr>
            <a:lvl5pPr>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9pPr>
          </a:lstStyle>
          <a:p>
            <a:pPr>
              <a:buClr>
                <a:srgbClr val="FFFFFF"/>
              </a:buClr>
              <a:buFont typeface="Arial" panose="020B0604020202020204" pitchFamily="34" charset="0"/>
              <a:buChar char="•"/>
            </a:pPr>
            <a:r>
              <a:rPr lang="de-DE" altLang="de-DE">
                <a:solidFill>
                  <a:srgbClr val="FFFFFF"/>
                </a:solidFill>
              </a:rPr>
              <a:t>Multimedialität (Audio, Video)</a:t>
            </a:r>
          </a:p>
          <a:p>
            <a:pPr>
              <a:buClr>
                <a:srgbClr val="FFFFFF"/>
              </a:buClr>
              <a:buFont typeface="Arial" panose="020B0604020202020204" pitchFamily="34" charset="0"/>
              <a:buChar char="•"/>
            </a:pPr>
            <a:r>
              <a:rPr lang="de-DE" altLang="de-DE">
                <a:solidFill>
                  <a:srgbClr val="FFFFFF"/>
                </a:solidFill>
              </a:rPr>
              <a:t>Einsatz der Technik ohne Übung</a:t>
            </a:r>
          </a:p>
          <a:p>
            <a:pPr>
              <a:buClr>
                <a:srgbClr val="FFFFFF"/>
              </a:buClr>
              <a:buFont typeface="Arial" panose="020B0604020202020204" pitchFamily="34" charset="0"/>
              <a:buChar char="•"/>
            </a:pPr>
            <a:r>
              <a:rPr lang="de-DE" altLang="de-DE">
                <a:solidFill>
                  <a:srgbClr val="FFFFFF"/>
                </a:solidFill>
              </a:rPr>
              <a:t>Echtheit</a:t>
            </a:r>
          </a:p>
          <a:p>
            <a:pPr>
              <a:buClr>
                <a:srgbClr val="FFFFFF"/>
              </a:buClr>
              <a:buFont typeface="Arial" panose="020B0604020202020204" pitchFamily="34" charset="0"/>
              <a:buChar char="•"/>
            </a:pPr>
            <a:r>
              <a:rPr lang="de-DE" altLang="de-DE">
                <a:solidFill>
                  <a:srgbClr val="FFFFFF"/>
                </a:solidFill>
              </a:rPr>
              <a:t>Erkennen der wichtigen Prinzipien</a:t>
            </a:r>
          </a:p>
          <a:p>
            <a:pPr>
              <a:buClr>
                <a:srgbClr val="FFFFFF"/>
              </a:buClr>
              <a:buFont typeface="Arial" panose="020B0604020202020204" pitchFamily="34" charset="0"/>
              <a:buChar char="•"/>
            </a:pPr>
            <a:r>
              <a:rPr lang="de-DE" altLang="de-DE">
                <a:solidFill>
                  <a:srgbClr val="FFFFFF"/>
                </a:solidFill>
              </a:rPr>
              <a:t>Selbstorientiertes Lernarrangement</a:t>
            </a:r>
          </a:p>
          <a:p>
            <a:pPr>
              <a:buClr>
                <a:srgbClr val="FFFFFF"/>
              </a:buClr>
              <a:buFont typeface="Arial" panose="020B0604020202020204" pitchFamily="34" charset="0"/>
              <a:buChar char="•"/>
            </a:pPr>
            <a:r>
              <a:rPr lang="de-DE" altLang="de-DE">
                <a:solidFill>
                  <a:srgbClr val="FFFFFF"/>
                </a:solidFill>
              </a:rPr>
              <a:t>sofortige Selbstkontrolle möglich</a:t>
            </a:r>
          </a:p>
        </p:txBody>
      </p:sp>
      <p:sp>
        <p:nvSpPr>
          <p:cNvPr id="45064" name="Text Box 8"/>
          <p:cNvSpPr txBox="1">
            <a:spLocks noChangeArrowheads="1"/>
          </p:cNvSpPr>
          <p:nvPr/>
        </p:nvSpPr>
        <p:spPr bwMode="auto">
          <a:xfrm>
            <a:off x="1439863" y="287338"/>
            <a:ext cx="8353425"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buClrTx/>
              <a:buFontTx/>
              <a:buNone/>
            </a:pPr>
            <a:r>
              <a:rPr lang="de-DE" altLang="de-DE" sz="2000"/>
              <a:t>Station 11</a:t>
            </a:r>
          </a:p>
          <a:p>
            <a:pPr>
              <a:buClrTx/>
              <a:buSzTx/>
              <a:buFontTx/>
              <a:buNone/>
            </a:pPr>
            <a:r>
              <a:rPr lang="de-DE" altLang="de-DE" b="1">
                <a:cs typeface="Arial" panose="020B0604020202020204" pitchFamily="34" charset="0"/>
              </a:rPr>
              <a:t>Das Tablet im Handlungsorientierten Unterricht</a:t>
            </a:r>
          </a:p>
        </p:txBody>
      </p:sp>
    </p:spTree>
  </p:cSld>
  <p:clrMapOvr>
    <a:masterClrMapping/>
  </p:clrMapOvr>
  <p:transition spd="med"/>
  <p:timing>
    <p:tnLst>
      <p:par>
        <p:cTn id="1" dur="indefinite"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4506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0"/>
                                          </p:stCondLst>
                                        </p:cTn>
                                        <p:tgtEl>
                                          <p:spTgt spid="450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ext Box 1"/>
          <p:cNvSpPr txBox="1">
            <a:spLocks noChangeArrowheads="1"/>
          </p:cNvSpPr>
          <p:nvPr/>
        </p:nvSpPr>
        <p:spPr bwMode="auto">
          <a:xfrm>
            <a:off x="1524000" y="1122363"/>
            <a:ext cx="9145588" cy="2459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buClrTx/>
              <a:buFontTx/>
              <a:buNone/>
            </a:pPr>
            <a:r>
              <a:rPr lang="de-DE" altLang="de-DE" sz="6000" b="1">
                <a:cs typeface="Arial" panose="020B0604020202020204" pitchFamily="34" charset="0"/>
              </a:rPr>
              <a:t>Station 12</a:t>
            </a:r>
            <a:r>
              <a:rPr lang="de-DE" altLang="de-DE" sz="6000" b="1"/>
              <a:t> </a:t>
            </a:r>
          </a:p>
        </p:txBody>
      </p:sp>
      <p:sp>
        <p:nvSpPr>
          <p:cNvPr id="46082" name="Text Box 2"/>
          <p:cNvSpPr txBox="1">
            <a:spLocks noChangeArrowheads="1"/>
          </p:cNvSpPr>
          <p:nvPr/>
        </p:nvSpPr>
        <p:spPr bwMode="auto">
          <a:xfrm>
            <a:off x="1560513" y="3716338"/>
            <a:ext cx="9109075" cy="165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9pPr>
          </a:lstStyle>
          <a:p>
            <a:pPr algn="ctr">
              <a:spcAft>
                <a:spcPts val="500"/>
              </a:spcAft>
              <a:buClrTx/>
              <a:buFontTx/>
              <a:buNone/>
            </a:pPr>
            <a:r>
              <a:rPr lang="de-DE" altLang="de-DE" sz="3600" b="1">
                <a:cs typeface="Arial" panose="020B0604020202020204" pitchFamily="34" charset="0"/>
              </a:rPr>
              <a:t>Visualisierungen im Matheunterricht</a:t>
            </a:r>
          </a:p>
          <a:p>
            <a:pPr algn="ctr">
              <a:spcBef>
                <a:spcPts val="1000"/>
              </a:spcBef>
              <a:buClrTx/>
              <a:buFontTx/>
              <a:buNone/>
            </a:pPr>
            <a:r>
              <a:rPr lang="de-DE" altLang="de-DE" sz="3600" b="1">
                <a:cs typeface="Arial" panose="020B0604020202020204" pitchFamily="34" charset="0"/>
              </a:rPr>
              <a:t>„Mit der Mathematiksoftware </a:t>
            </a:r>
            <a:r>
              <a:rPr lang="de-DE" altLang="de-DE" sz="3600" b="1" i="1">
                <a:cs typeface="Arial" panose="020B0604020202020204" pitchFamily="34" charset="0"/>
              </a:rPr>
              <a:t>Geogebra</a:t>
            </a:r>
            <a:r>
              <a:rPr lang="de-DE" altLang="de-DE" sz="3600" b="1">
                <a:cs typeface="Arial" panose="020B0604020202020204" pitchFamily="34" charset="0"/>
              </a:rPr>
              <a:t> (iOS, Android) komplexe Sachverhalte dynamisch darstellen (lassen).“</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5" name="Group 1"/>
          <p:cNvGrpSpPr>
            <a:grpSpLocks/>
          </p:cNvGrpSpPr>
          <p:nvPr/>
        </p:nvGrpSpPr>
        <p:grpSpPr bwMode="auto">
          <a:xfrm>
            <a:off x="187325" y="1739900"/>
            <a:ext cx="5802313" cy="4467225"/>
            <a:chOff x="118" y="1096"/>
            <a:chExt cx="3655" cy="2814"/>
          </a:xfrm>
        </p:grpSpPr>
        <p:pic>
          <p:nvPicPr>
            <p:cNvPr id="471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 y="1096"/>
              <a:ext cx="3655" cy="2814"/>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4710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9" y="1389"/>
              <a:ext cx="2992" cy="224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47108" name="Text Box 4"/>
          <p:cNvSpPr txBox="1">
            <a:spLocks noChangeArrowheads="1"/>
          </p:cNvSpPr>
          <p:nvPr/>
        </p:nvSpPr>
        <p:spPr bwMode="auto">
          <a:xfrm>
            <a:off x="1439863" y="287338"/>
            <a:ext cx="8353425"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buClrTx/>
              <a:buFontTx/>
              <a:buNone/>
            </a:pPr>
            <a:r>
              <a:rPr lang="de-DE" altLang="de-DE" sz="2000"/>
              <a:t>Station 12</a:t>
            </a:r>
          </a:p>
          <a:p>
            <a:pPr>
              <a:buClrTx/>
              <a:buSzTx/>
              <a:buFontTx/>
              <a:buNone/>
            </a:pPr>
            <a:r>
              <a:rPr lang="de-DE" altLang="de-DE" b="1">
                <a:cs typeface="Arial" panose="020B0604020202020204" pitchFamily="34" charset="0"/>
              </a:rPr>
              <a:t>Visualisierungen im Matheunterricht</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129" name="Group 1"/>
          <p:cNvGrpSpPr>
            <a:grpSpLocks/>
          </p:cNvGrpSpPr>
          <p:nvPr/>
        </p:nvGrpSpPr>
        <p:grpSpPr bwMode="auto">
          <a:xfrm>
            <a:off x="187325" y="1739900"/>
            <a:ext cx="5802313" cy="4467225"/>
            <a:chOff x="118" y="1096"/>
            <a:chExt cx="3655" cy="2814"/>
          </a:xfrm>
        </p:grpSpPr>
        <p:pic>
          <p:nvPicPr>
            <p:cNvPr id="4813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 y="1096"/>
              <a:ext cx="3655" cy="2814"/>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4813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9" y="1389"/>
              <a:ext cx="2992" cy="224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48132" name="Text Box 4"/>
          <p:cNvSpPr txBox="1">
            <a:spLocks noChangeArrowheads="1"/>
          </p:cNvSpPr>
          <p:nvPr/>
        </p:nvSpPr>
        <p:spPr bwMode="auto">
          <a:xfrm>
            <a:off x="1439863" y="287338"/>
            <a:ext cx="8353425"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buClrTx/>
              <a:buFontTx/>
              <a:buNone/>
            </a:pPr>
            <a:r>
              <a:rPr lang="de-DE" altLang="de-DE" sz="2000"/>
              <a:t>Station 12</a:t>
            </a:r>
          </a:p>
          <a:p>
            <a:pPr>
              <a:buClrTx/>
              <a:buSzTx/>
              <a:buFontTx/>
              <a:buNone/>
            </a:pPr>
            <a:r>
              <a:rPr lang="de-DE" altLang="de-DE" b="1">
                <a:cs typeface="Arial" panose="020B0604020202020204" pitchFamily="34" charset="0"/>
              </a:rPr>
              <a:t>Visualisierungen im Matheunterricht</a:t>
            </a:r>
          </a:p>
        </p:txBody>
      </p:sp>
      <p:pic>
        <p:nvPicPr>
          <p:cNvPr id="2" name="einfpraes03-geogeb">
            <a:hlinkClick r:id="" action="ppaction://media"/>
          </p:cNvPr>
          <p:cNvPicPr>
            <a:picLocks noRot="1" noChangeAspect="1"/>
          </p:cNvPicPr>
          <p:nvPr>
            <a:videoFile r:link="rId1"/>
          </p:nvPr>
        </p:nvPicPr>
        <p:blipFill>
          <a:blip r:embed="rId6"/>
          <a:stretch>
            <a:fillRect/>
          </a:stretch>
        </p:blipFill>
        <p:spPr>
          <a:xfrm>
            <a:off x="698698" y="2207062"/>
            <a:ext cx="4748015" cy="3560326"/>
          </a:xfrm>
          <a:prstGeom prst="rect">
            <a:avLst/>
          </a:prstGeom>
        </p:spPr>
      </p:pic>
    </p:spTree>
  </p:cSld>
  <p:clrMapOvr>
    <a:masterClrMapping/>
  </p:clrMapOvr>
  <p:transition spd="med"/>
  <p:timing>
    <p:tnLst>
      <p:par>
        <p:cTn id="1" dur="indefinite" nodeType="tmRoot">
          <p:childTnLst>
            <p:seq concurrent="1" nextAc="seek">
              <p:cTn id="2" dur="0"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27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153" name="Group 1"/>
          <p:cNvGrpSpPr>
            <a:grpSpLocks/>
          </p:cNvGrpSpPr>
          <p:nvPr/>
        </p:nvGrpSpPr>
        <p:grpSpPr bwMode="auto">
          <a:xfrm>
            <a:off x="187325" y="1739900"/>
            <a:ext cx="5802313" cy="4467225"/>
            <a:chOff x="118" y="1096"/>
            <a:chExt cx="3655" cy="2814"/>
          </a:xfrm>
        </p:grpSpPr>
        <p:pic>
          <p:nvPicPr>
            <p:cNvPr id="491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 y="1096"/>
              <a:ext cx="3655" cy="2814"/>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4915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9" y="1389"/>
              <a:ext cx="2992" cy="224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grpSp>
        <p:nvGrpSpPr>
          <p:cNvPr id="49156" name="Group 4"/>
          <p:cNvGrpSpPr>
            <a:grpSpLocks/>
          </p:cNvGrpSpPr>
          <p:nvPr/>
        </p:nvGrpSpPr>
        <p:grpSpPr bwMode="auto">
          <a:xfrm>
            <a:off x="6216650" y="1751013"/>
            <a:ext cx="5800725" cy="4467225"/>
            <a:chOff x="3916" y="1103"/>
            <a:chExt cx="3654" cy="2814"/>
          </a:xfrm>
        </p:grpSpPr>
        <p:pic>
          <p:nvPicPr>
            <p:cNvPr id="4915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6" y="1103"/>
              <a:ext cx="3654" cy="2814"/>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49158" name="Picture 6"/>
            <p:cNvPicPr>
              <a:picLocks noChangeAspect="1" noChangeArrowheads="1"/>
            </p:cNvPicPr>
            <p:nvPr/>
          </p:nvPicPr>
          <p:blipFill>
            <a:blip r:embed="rId5">
              <a:extLst>
                <a:ext uri="{28A0092B-C50C-407E-A947-70E740481C1C}">
                  <a14:useLocalDpi xmlns:a14="http://schemas.microsoft.com/office/drawing/2010/main" val="0"/>
                </a:ext>
              </a:extLst>
            </a:blip>
            <a:srcRect l="11520" t="28226"/>
            <a:stretch>
              <a:fillRect/>
            </a:stretch>
          </p:blipFill>
          <p:spPr bwMode="auto">
            <a:xfrm>
              <a:off x="4249" y="1389"/>
              <a:ext cx="2977" cy="2221"/>
            </a:xfrm>
            <a:prstGeom prst="rect">
              <a:avLst/>
            </a:prstGeom>
            <a:noFill/>
            <a:ln>
              <a:noFill/>
            </a:ln>
            <a:effectLst/>
            <a:extLst>
              <a:ext uri="{909E8E84-426E-40DD-AFC4-6F175D3DCCD1}">
                <a14:hiddenFill xmlns:a14="http://schemas.microsoft.com/office/drawing/2010/main">
                  <a:blipFill dpi="0" rotWithShape="0">
                    <a:blip/>
                    <a:srcRect l="11520" t="28226"/>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9159"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72" y="2614"/>
              <a:ext cx="1227" cy="97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49160" name="Text Box 8"/>
          <p:cNvSpPr txBox="1">
            <a:spLocks noChangeArrowheads="1"/>
          </p:cNvSpPr>
          <p:nvPr/>
        </p:nvSpPr>
        <p:spPr bwMode="auto">
          <a:xfrm>
            <a:off x="3138488" y="3028950"/>
            <a:ext cx="5999162" cy="3019425"/>
          </a:xfrm>
          <a:prstGeom prst="rect">
            <a:avLst/>
          </a:prstGeom>
          <a:solidFill>
            <a:srgbClr val="7F7F7F">
              <a:alpha val="67999"/>
            </a:srgbClr>
          </a:solidFill>
          <a:ln>
            <a:noFill/>
          </a:ln>
          <a:effectLst>
            <a:outerShdw dist="38184" dir="2700000" algn="ctr" rotWithShape="0">
              <a:srgbClr val="808080">
                <a:alpha val="40033"/>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90000" tIns="46800" rIns="90000" bIns="46800">
            <a:spAutoFit/>
          </a:bodyPr>
          <a:lstStyle>
            <a:lvl1pPr marL="358775" indent="-358775">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a:solidFill>
                  <a:srgbClr val="FFFFFF"/>
                </a:solidFill>
              </a:rPr>
              <a:t>In allen Gebieten der Mathematik stark aufgestellt:</a:t>
            </a:r>
          </a:p>
          <a:p>
            <a:endParaRPr lang="de-DE" altLang="de-DE">
              <a:solidFill>
                <a:srgbClr val="FFFFFF"/>
              </a:solidFill>
            </a:endParaRPr>
          </a:p>
          <a:p>
            <a:pPr>
              <a:buClr>
                <a:srgbClr val="FFFFFF"/>
              </a:buClr>
              <a:buFont typeface="Arial" panose="020B0604020202020204" pitchFamily="34" charset="0"/>
              <a:buChar char="•"/>
            </a:pPr>
            <a:r>
              <a:rPr lang="de-DE" altLang="de-DE">
                <a:solidFill>
                  <a:srgbClr val="FFFFFF"/>
                </a:solidFill>
              </a:rPr>
              <a:t>3D Visualisierungen</a:t>
            </a:r>
          </a:p>
          <a:p>
            <a:pPr>
              <a:buClr>
                <a:srgbClr val="FFFFFF"/>
              </a:buClr>
              <a:buFont typeface="Arial" panose="020B0604020202020204" pitchFamily="34" charset="0"/>
              <a:buChar char="•"/>
            </a:pPr>
            <a:r>
              <a:rPr lang="de-DE" altLang="de-DE">
                <a:solidFill>
                  <a:srgbClr val="FFFFFF"/>
                </a:solidFill>
              </a:rPr>
              <a:t>Dynamische Grafiken und Tabellen</a:t>
            </a:r>
          </a:p>
          <a:p>
            <a:pPr>
              <a:buClr>
                <a:srgbClr val="FFFFFF"/>
              </a:buClr>
              <a:buFont typeface="Arial" panose="020B0604020202020204" pitchFamily="34" charset="0"/>
              <a:buChar char="•"/>
            </a:pPr>
            <a:r>
              <a:rPr lang="de-DE" altLang="de-DE">
                <a:solidFill>
                  <a:srgbClr val="FFFFFF"/>
                </a:solidFill>
              </a:rPr>
              <a:t>Bereitstellen von Dateien und großer Fundus über tube.geogebra.org</a:t>
            </a:r>
          </a:p>
          <a:p>
            <a:pPr>
              <a:buClrTx/>
              <a:buSzTx/>
              <a:buFontTx/>
              <a:buNone/>
            </a:pPr>
            <a:endParaRPr lang="de-DE" altLang="de-DE">
              <a:solidFill>
                <a:srgbClr val="FFFFFF"/>
              </a:solidFill>
            </a:endParaRPr>
          </a:p>
        </p:txBody>
      </p:sp>
      <p:sp>
        <p:nvSpPr>
          <p:cNvPr id="49161" name="Text Box 9"/>
          <p:cNvSpPr txBox="1">
            <a:spLocks noChangeArrowheads="1"/>
          </p:cNvSpPr>
          <p:nvPr/>
        </p:nvSpPr>
        <p:spPr bwMode="auto">
          <a:xfrm>
            <a:off x="1439863" y="287338"/>
            <a:ext cx="8353425"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buClrTx/>
              <a:buFontTx/>
              <a:buNone/>
            </a:pPr>
            <a:r>
              <a:rPr lang="de-DE" altLang="de-DE" sz="2000"/>
              <a:t>Station 12</a:t>
            </a:r>
          </a:p>
          <a:p>
            <a:pPr>
              <a:buClrTx/>
              <a:buSzTx/>
              <a:buFontTx/>
              <a:buNone/>
            </a:pPr>
            <a:r>
              <a:rPr lang="de-DE" altLang="de-DE" b="1">
                <a:cs typeface="Arial" panose="020B0604020202020204" pitchFamily="34" charset="0"/>
              </a:rPr>
              <a:t>Visualisierungen im Matheunterricht</a:t>
            </a:r>
          </a:p>
        </p:txBody>
      </p:sp>
    </p:spTree>
  </p:cSld>
  <p:clrMapOvr>
    <a:masterClrMapping/>
  </p:clrMapOvr>
  <p:transition spd="med"/>
  <p:timing>
    <p:tnLst>
      <p:par>
        <p:cTn id="1" dur="indefinite"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4915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0"/>
                                          </p:stCondLst>
                                        </p:cTn>
                                        <p:tgtEl>
                                          <p:spTgt spid="491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3" name="Group 1"/>
          <p:cNvGrpSpPr>
            <a:grpSpLocks/>
          </p:cNvGrpSpPr>
          <p:nvPr/>
        </p:nvGrpSpPr>
        <p:grpSpPr bwMode="auto">
          <a:xfrm>
            <a:off x="5472113" y="1949450"/>
            <a:ext cx="3670300" cy="1973263"/>
            <a:chOff x="3447" y="1228"/>
            <a:chExt cx="2312" cy="1243"/>
          </a:xfrm>
        </p:grpSpPr>
        <p:sp>
          <p:nvSpPr>
            <p:cNvPr id="18434" name="Oval 2"/>
            <p:cNvSpPr>
              <a:spLocks noChangeArrowheads="1"/>
            </p:cNvSpPr>
            <p:nvPr/>
          </p:nvSpPr>
          <p:spPr bwMode="auto">
            <a:xfrm>
              <a:off x="3447" y="2155"/>
              <a:ext cx="2312" cy="316"/>
            </a:xfrm>
            <a:prstGeom prst="ellipse">
              <a:avLst/>
            </a:prstGeom>
            <a:solidFill>
              <a:srgbClr val="CCCCCC"/>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35" name="AutoShape 3"/>
            <p:cNvSpPr>
              <a:spLocks noChangeArrowheads="1"/>
            </p:cNvSpPr>
            <p:nvPr/>
          </p:nvSpPr>
          <p:spPr bwMode="auto">
            <a:xfrm>
              <a:off x="4943" y="1847"/>
              <a:ext cx="92" cy="494"/>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36" name="AutoShape 4"/>
            <p:cNvSpPr>
              <a:spLocks noChangeArrowheads="1"/>
            </p:cNvSpPr>
            <p:nvPr/>
          </p:nvSpPr>
          <p:spPr bwMode="auto">
            <a:xfrm>
              <a:off x="4263" y="2249"/>
              <a:ext cx="30" cy="92"/>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37" name="AutoShape 5"/>
            <p:cNvSpPr>
              <a:spLocks noChangeArrowheads="1"/>
            </p:cNvSpPr>
            <p:nvPr/>
          </p:nvSpPr>
          <p:spPr bwMode="auto">
            <a:xfrm>
              <a:off x="3969" y="2311"/>
              <a:ext cx="1329" cy="92"/>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38" name="AutoShape 6"/>
            <p:cNvSpPr>
              <a:spLocks noChangeArrowheads="1"/>
            </p:cNvSpPr>
            <p:nvPr/>
          </p:nvSpPr>
          <p:spPr bwMode="auto">
            <a:xfrm>
              <a:off x="3985" y="2249"/>
              <a:ext cx="587" cy="30"/>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grpSp>
          <p:nvGrpSpPr>
            <p:cNvPr id="18439" name="Group 7"/>
            <p:cNvGrpSpPr>
              <a:grpSpLocks/>
            </p:cNvGrpSpPr>
            <p:nvPr/>
          </p:nvGrpSpPr>
          <p:grpSpPr bwMode="auto">
            <a:xfrm>
              <a:off x="4649" y="1228"/>
              <a:ext cx="679" cy="679"/>
              <a:chOff x="4649" y="1228"/>
              <a:chExt cx="679" cy="679"/>
            </a:xfrm>
          </p:grpSpPr>
          <p:sp>
            <p:nvSpPr>
              <p:cNvPr id="18440" name="Oval 8"/>
              <p:cNvSpPr>
                <a:spLocks noChangeArrowheads="1"/>
              </p:cNvSpPr>
              <p:nvPr/>
            </p:nvSpPr>
            <p:spPr bwMode="auto">
              <a:xfrm>
                <a:off x="4649" y="1228"/>
                <a:ext cx="679" cy="679"/>
              </a:xfrm>
              <a:prstGeom prst="ellipse">
                <a:avLst/>
              </a:prstGeom>
              <a:solidFill>
                <a:srgbClr val="999999"/>
              </a:solidFill>
              <a:ln w="38160" cap="flat">
                <a:solidFill>
                  <a:srgbClr val="333333"/>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pic>
            <p:nvPicPr>
              <p:cNvPr id="18441"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3" y="1251"/>
                <a:ext cx="633" cy="63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442" name="Oval 10"/>
              <p:cNvSpPr>
                <a:spLocks noChangeArrowheads="1"/>
              </p:cNvSpPr>
              <p:nvPr/>
            </p:nvSpPr>
            <p:spPr bwMode="auto">
              <a:xfrm>
                <a:off x="4974" y="1553"/>
                <a:ext cx="30" cy="30"/>
              </a:xfrm>
              <a:prstGeom prst="ellipse">
                <a:avLst/>
              </a:prstGeom>
              <a:solidFill>
                <a:srgbClr val="0099FF"/>
              </a:solidFill>
              <a:ln w="1008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43" name="AutoShape 11"/>
              <p:cNvSpPr>
                <a:spLocks noChangeArrowheads="1"/>
              </p:cNvSpPr>
              <p:nvPr/>
            </p:nvSpPr>
            <p:spPr bwMode="auto">
              <a:xfrm rot="11760000">
                <a:off x="4934" y="1578"/>
                <a:ext cx="30" cy="246"/>
              </a:xfrm>
              <a:prstGeom prst="upArrow">
                <a:avLst>
                  <a:gd name="adj1" fmla="val 31352"/>
                  <a:gd name="adj2" fmla="val 132111"/>
                </a:avLst>
              </a:prstGeom>
              <a:solidFill>
                <a:srgbClr val="0099FF"/>
              </a:solidFill>
              <a:ln w="1008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grpSp>
      </p:grpSp>
      <p:grpSp>
        <p:nvGrpSpPr>
          <p:cNvPr id="18444" name="Group 12"/>
          <p:cNvGrpSpPr>
            <a:grpSpLocks/>
          </p:cNvGrpSpPr>
          <p:nvPr/>
        </p:nvGrpSpPr>
        <p:grpSpPr bwMode="auto">
          <a:xfrm>
            <a:off x="5472113" y="4640263"/>
            <a:ext cx="3670300" cy="1973262"/>
            <a:chOff x="3447" y="2923"/>
            <a:chExt cx="2312" cy="1243"/>
          </a:xfrm>
        </p:grpSpPr>
        <p:sp>
          <p:nvSpPr>
            <p:cNvPr id="18445" name="Oval 13"/>
            <p:cNvSpPr>
              <a:spLocks noChangeArrowheads="1"/>
            </p:cNvSpPr>
            <p:nvPr/>
          </p:nvSpPr>
          <p:spPr bwMode="auto">
            <a:xfrm>
              <a:off x="3447" y="3850"/>
              <a:ext cx="2312" cy="316"/>
            </a:xfrm>
            <a:prstGeom prst="ellipse">
              <a:avLst/>
            </a:prstGeom>
            <a:solidFill>
              <a:srgbClr val="CCCCCC"/>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46" name="AutoShape 14"/>
            <p:cNvSpPr>
              <a:spLocks noChangeArrowheads="1"/>
            </p:cNvSpPr>
            <p:nvPr/>
          </p:nvSpPr>
          <p:spPr bwMode="auto">
            <a:xfrm>
              <a:off x="4943" y="3542"/>
              <a:ext cx="92" cy="494"/>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47" name="AutoShape 15"/>
            <p:cNvSpPr>
              <a:spLocks noChangeArrowheads="1"/>
            </p:cNvSpPr>
            <p:nvPr/>
          </p:nvSpPr>
          <p:spPr bwMode="auto">
            <a:xfrm>
              <a:off x="4263" y="3944"/>
              <a:ext cx="30" cy="92"/>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48" name="AutoShape 16"/>
            <p:cNvSpPr>
              <a:spLocks noChangeArrowheads="1"/>
            </p:cNvSpPr>
            <p:nvPr/>
          </p:nvSpPr>
          <p:spPr bwMode="auto">
            <a:xfrm>
              <a:off x="3969" y="4006"/>
              <a:ext cx="1329" cy="92"/>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49" name="AutoShape 17"/>
            <p:cNvSpPr>
              <a:spLocks noChangeArrowheads="1"/>
            </p:cNvSpPr>
            <p:nvPr/>
          </p:nvSpPr>
          <p:spPr bwMode="auto">
            <a:xfrm>
              <a:off x="3985" y="3944"/>
              <a:ext cx="587" cy="30"/>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grpSp>
          <p:nvGrpSpPr>
            <p:cNvPr id="18450" name="Group 18"/>
            <p:cNvGrpSpPr>
              <a:grpSpLocks/>
            </p:cNvGrpSpPr>
            <p:nvPr/>
          </p:nvGrpSpPr>
          <p:grpSpPr bwMode="auto">
            <a:xfrm>
              <a:off x="4649" y="2923"/>
              <a:ext cx="679" cy="679"/>
              <a:chOff x="4649" y="2923"/>
              <a:chExt cx="679" cy="679"/>
            </a:xfrm>
          </p:grpSpPr>
          <p:sp>
            <p:nvSpPr>
              <p:cNvPr id="18451" name="Oval 19"/>
              <p:cNvSpPr>
                <a:spLocks noChangeArrowheads="1"/>
              </p:cNvSpPr>
              <p:nvPr/>
            </p:nvSpPr>
            <p:spPr bwMode="auto">
              <a:xfrm>
                <a:off x="4649" y="2923"/>
                <a:ext cx="679" cy="679"/>
              </a:xfrm>
              <a:prstGeom prst="ellipse">
                <a:avLst/>
              </a:prstGeom>
              <a:solidFill>
                <a:srgbClr val="999999"/>
              </a:solidFill>
              <a:ln w="38160" cap="flat">
                <a:solidFill>
                  <a:srgbClr val="333333"/>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pic>
            <p:nvPicPr>
              <p:cNvPr id="18452" name="Picture 2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3" y="2946"/>
                <a:ext cx="633" cy="63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453" name="Oval 21"/>
              <p:cNvSpPr>
                <a:spLocks noChangeArrowheads="1"/>
              </p:cNvSpPr>
              <p:nvPr/>
            </p:nvSpPr>
            <p:spPr bwMode="auto">
              <a:xfrm>
                <a:off x="4974" y="3248"/>
                <a:ext cx="30" cy="30"/>
              </a:xfrm>
              <a:prstGeom prst="ellipse">
                <a:avLst/>
              </a:prstGeom>
              <a:solidFill>
                <a:srgbClr val="0099FF"/>
              </a:solidFill>
              <a:ln w="1008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54" name="AutoShape 22"/>
              <p:cNvSpPr>
                <a:spLocks noChangeArrowheads="1"/>
              </p:cNvSpPr>
              <p:nvPr/>
            </p:nvSpPr>
            <p:spPr bwMode="auto">
              <a:xfrm rot="11760000">
                <a:off x="4934" y="3273"/>
                <a:ext cx="30" cy="246"/>
              </a:xfrm>
              <a:prstGeom prst="upArrow">
                <a:avLst>
                  <a:gd name="adj1" fmla="val 31352"/>
                  <a:gd name="adj2" fmla="val 132111"/>
                </a:avLst>
              </a:prstGeom>
              <a:solidFill>
                <a:srgbClr val="0099FF"/>
              </a:solidFill>
              <a:ln w="1008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grpSp>
      </p:grpSp>
      <p:sp>
        <p:nvSpPr>
          <p:cNvPr id="18455" name="Text Box 23"/>
          <p:cNvSpPr txBox="1">
            <a:spLocks noChangeArrowheads="1"/>
          </p:cNvSpPr>
          <p:nvPr/>
        </p:nvSpPr>
        <p:spPr bwMode="auto">
          <a:xfrm>
            <a:off x="1439863" y="468313"/>
            <a:ext cx="5124450" cy="723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pPr>
            <a:r>
              <a:rPr lang="de-DE" altLang="de-DE" b="1"/>
              <a:t>Mehrwert durch Tablets</a:t>
            </a:r>
          </a:p>
        </p:txBody>
      </p:sp>
      <p:sp>
        <p:nvSpPr>
          <p:cNvPr id="18456" name="Text Box 24"/>
          <p:cNvSpPr txBox="1">
            <a:spLocks noChangeArrowheads="1"/>
          </p:cNvSpPr>
          <p:nvPr/>
        </p:nvSpPr>
        <p:spPr bwMode="auto">
          <a:xfrm>
            <a:off x="342900" y="1192213"/>
            <a:ext cx="4449763"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b="1"/>
              <a:t>Beispiel: Digitales Schulbuch</a:t>
            </a:r>
          </a:p>
        </p:txBody>
      </p:sp>
      <p:sp>
        <p:nvSpPr>
          <p:cNvPr id="18457" name="Oval 25"/>
          <p:cNvSpPr>
            <a:spLocks noChangeArrowheads="1"/>
          </p:cNvSpPr>
          <p:nvPr/>
        </p:nvSpPr>
        <p:spPr bwMode="auto">
          <a:xfrm>
            <a:off x="503238" y="4608513"/>
            <a:ext cx="1728787" cy="215900"/>
          </a:xfrm>
          <a:prstGeom prst="ellipse">
            <a:avLst/>
          </a:prstGeom>
          <a:solidFill>
            <a:srgbClr val="CCCCCC"/>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pic>
        <p:nvPicPr>
          <p:cNvPr id="18458" name="Picture 2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2300" y="2916238"/>
            <a:ext cx="1465263" cy="18510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18459" name="Group 27"/>
          <p:cNvGrpSpPr>
            <a:grpSpLocks/>
          </p:cNvGrpSpPr>
          <p:nvPr/>
        </p:nvGrpSpPr>
        <p:grpSpPr bwMode="auto">
          <a:xfrm>
            <a:off x="6300788" y="1951038"/>
            <a:ext cx="2159000" cy="1863725"/>
            <a:chOff x="3969" y="1229"/>
            <a:chExt cx="1360" cy="1174"/>
          </a:xfrm>
        </p:grpSpPr>
        <p:sp>
          <p:nvSpPr>
            <p:cNvPr id="18460" name="AutoShape 28"/>
            <p:cNvSpPr>
              <a:spLocks noChangeArrowheads="1"/>
            </p:cNvSpPr>
            <p:nvPr/>
          </p:nvSpPr>
          <p:spPr bwMode="auto">
            <a:xfrm>
              <a:off x="4943" y="1847"/>
              <a:ext cx="92" cy="494"/>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61" name="AutoShape 29"/>
            <p:cNvSpPr>
              <a:spLocks noChangeArrowheads="1"/>
            </p:cNvSpPr>
            <p:nvPr/>
          </p:nvSpPr>
          <p:spPr bwMode="auto">
            <a:xfrm>
              <a:off x="4262" y="2249"/>
              <a:ext cx="30" cy="92"/>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62" name="AutoShape 30"/>
            <p:cNvSpPr>
              <a:spLocks noChangeArrowheads="1"/>
            </p:cNvSpPr>
            <p:nvPr/>
          </p:nvSpPr>
          <p:spPr bwMode="auto">
            <a:xfrm>
              <a:off x="3969" y="2311"/>
              <a:ext cx="1329" cy="92"/>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63" name="AutoShape 31"/>
            <p:cNvSpPr>
              <a:spLocks noChangeArrowheads="1"/>
            </p:cNvSpPr>
            <p:nvPr/>
          </p:nvSpPr>
          <p:spPr bwMode="auto">
            <a:xfrm>
              <a:off x="3984" y="2249"/>
              <a:ext cx="587" cy="30"/>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grpSp>
          <p:nvGrpSpPr>
            <p:cNvPr id="18464" name="Group 32"/>
            <p:cNvGrpSpPr>
              <a:grpSpLocks/>
            </p:cNvGrpSpPr>
            <p:nvPr/>
          </p:nvGrpSpPr>
          <p:grpSpPr bwMode="auto">
            <a:xfrm>
              <a:off x="4649" y="1229"/>
              <a:ext cx="679" cy="679"/>
              <a:chOff x="4649" y="1229"/>
              <a:chExt cx="679" cy="679"/>
            </a:xfrm>
          </p:grpSpPr>
          <p:sp>
            <p:nvSpPr>
              <p:cNvPr id="18465" name="Oval 33"/>
              <p:cNvSpPr>
                <a:spLocks noChangeArrowheads="1"/>
              </p:cNvSpPr>
              <p:nvPr/>
            </p:nvSpPr>
            <p:spPr bwMode="auto">
              <a:xfrm>
                <a:off x="4649" y="1229"/>
                <a:ext cx="679" cy="679"/>
              </a:xfrm>
              <a:prstGeom prst="ellipse">
                <a:avLst/>
              </a:prstGeom>
              <a:solidFill>
                <a:srgbClr val="999999"/>
              </a:solidFill>
              <a:ln w="38160" cap="flat">
                <a:solidFill>
                  <a:srgbClr val="333333"/>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pic>
            <p:nvPicPr>
              <p:cNvPr id="18466" name="Picture 3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2" y="1252"/>
                <a:ext cx="633" cy="63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467" name="AutoShape 35"/>
              <p:cNvSpPr>
                <a:spLocks noChangeArrowheads="1"/>
              </p:cNvSpPr>
              <p:nvPr/>
            </p:nvSpPr>
            <p:spPr bwMode="auto">
              <a:xfrm rot="10740000">
                <a:off x="4787" y="1366"/>
                <a:ext cx="408" cy="408"/>
              </a:xfrm>
              <a:custGeom>
                <a:avLst/>
                <a:gdLst>
                  <a:gd name="G0" fmla="cos 10800 -5898240"/>
                  <a:gd name="G1" fmla="+- G0 10800 0"/>
                  <a:gd name="G2" fmla="sin 10800 -5898240"/>
                  <a:gd name="G3" fmla="+- G2 10800 0"/>
                  <a:gd name="G4" fmla="cos 10800 9695151"/>
                  <a:gd name="G5" fmla="+- G4 10800 0"/>
                  <a:gd name="G6" fmla="sin 10800 9695151"/>
                  <a:gd name="G7" fmla="+- G6 10800 0"/>
                  <a:gd name="T0" fmla="*/ 1647 w 21600"/>
                  <a:gd name="T1" fmla="*/ 16532 h 21600"/>
                  <a:gd name="T2" fmla="*/ 0 w 21600"/>
                  <a:gd name="T3" fmla="*/ 10800 h 21600"/>
                  <a:gd name="T4" fmla="*/ 10799 w 21600"/>
                  <a:gd name="T5" fmla="*/ 0 h 21600"/>
                  <a:gd name="T6" fmla="*/ 10800 w 21600"/>
                  <a:gd name="T7" fmla="*/ 10800 h 21600"/>
                  <a:gd name="T8" fmla="*/ 3163 w 21600"/>
                  <a:gd name="T9" fmla="*/ 3163 h 21600"/>
                  <a:gd name="T10" fmla="*/ 18437 w 21600"/>
                  <a:gd name="T11" fmla="*/ 18437 h 21600"/>
                </a:gdLst>
                <a:ahLst/>
                <a:cxnLst>
                  <a:cxn ang="0">
                    <a:pos x="T0" y="T1"/>
                  </a:cxn>
                  <a:cxn ang="0">
                    <a:pos x="T2" y="T3"/>
                  </a:cxn>
                  <a:cxn ang="0">
                    <a:pos x="T4" y="T5"/>
                  </a:cxn>
                  <a:cxn ang="0">
                    <a:pos x="T6" y="T7"/>
                  </a:cxn>
                </a:cxnLst>
                <a:rect l="T8" t="T9" r="T10" b="T11"/>
                <a:pathLst>
                  <a:path w="21600" h="21600">
                    <a:moveTo>
                      <a:pt x="1647" y="16532"/>
                    </a:moveTo>
                    <a:cubicBezTo>
                      <a:pt x="570" y="14814"/>
                      <a:pt x="0" y="12827"/>
                      <a:pt x="0" y="10800"/>
                    </a:cubicBezTo>
                    <a:cubicBezTo>
                      <a:pt x="0" y="4835"/>
                      <a:pt x="4835" y="0"/>
                      <a:pt x="10799" y="0"/>
                    </a:cubicBezTo>
                    <a:lnTo>
                      <a:pt x="10800" y="10800"/>
                    </a:lnTo>
                    <a:close/>
                  </a:path>
                </a:pathLst>
              </a:custGeom>
              <a:solidFill>
                <a:srgbClr val="FF0000"/>
              </a:solidFill>
              <a:ln w="1008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68" name="Oval 36"/>
              <p:cNvSpPr>
                <a:spLocks noChangeArrowheads="1"/>
              </p:cNvSpPr>
              <p:nvPr/>
            </p:nvSpPr>
            <p:spPr bwMode="auto">
              <a:xfrm>
                <a:off x="4974" y="1553"/>
                <a:ext cx="30" cy="30"/>
              </a:xfrm>
              <a:prstGeom prst="ellipse">
                <a:avLst/>
              </a:prstGeom>
              <a:solidFill>
                <a:srgbClr val="0099FF"/>
              </a:solidFill>
              <a:ln w="1008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69" name="AutoShape 37"/>
              <p:cNvSpPr>
                <a:spLocks noChangeArrowheads="1"/>
              </p:cNvSpPr>
              <p:nvPr/>
            </p:nvSpPr>
            <p:spPr bwMode="auto">
              <a:xfrm rot="6180000">
                <a:off x="5109" y="1478"/>
                <a:ext cx="30" cy="246"/>
              </a:xfrm>
              <a:prstGeom prst="upArrow">
                <a:avLst>
                  <a:gd name="adj1" fmla="val 31352"/>
                  <a:gd name="adj2" fmla="val 132111"/>
                </a:avLst>
              </a:prstGeom>
              <a:solidFill>
                <a:srgbClr val="0099FF"/>
              </a:solidFill>
              <a:ln w="1008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grpSp>
      </p:grpSp>
      <p:grpSp>
        <p:nvGrpSpPr>
          <p:cNvPr id="18470" name="Group 38"/>
          <p:cNvGrpSpPr>
            <a:grpSpLocks/>
          </p:cNvGrpSpPr>
          <p:nvPr/>
        </p:nvGrpSpPr>
        <p:grpSpPr bwMode="auto">
          <a:xfrm>
            <a:off x="3240088" y="4427538"/>
            <a:ext cx="1727200" cy="2051050"/>
            <a:chOff x="2041" y="2789"/>
            <a:chExt cx="1088" cy="1292"/>
          </a:xfrm>
        </p:grpSpPr>
        <p:sp>
          <p:nvSpPr>
            <p:cNvPr id="18471" name="Oval 39"/>
            <p:cNvSpPr>
              <a:spLocks noChangeArrowheads="1"/>
            </p:cNvSpPr>
            <p:nvPr/>
          </p:nvSpPr>
          <p:spPr bwMode="auto">
            <a:xfrm>
              <a:off x="2041" y="3946"/>
              <a:ext cx="1088" cy="135"/>
            </a:xfrm>
            <a:prstGeom prst="ellipse">
              <a:avLst/>
            </a:prstGeom>
            <a:solidFill>
              <a:srgbClr val="CCCCCC"/>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pic>
          <p:nvPicPr>
            <p:cNvPr id="18472" name="Picture 4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02" y="2789"/>
              <a:ext cx="1004" cy="127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473" name="AutoShape 41"/>
            <p:cNvSpPr>
              <a:spLocks noChangeArrowheads="1"/>
            </p:cNvSpPr>
            <p:nvPr/>
          </p:nvSpPr>
          <p:spPr bwMode="auto">
            <a:xfrm rot="900000">
              <a:off x="2657" y="3616"/>
              <a:ext cx="233" cy="253"/>
            </a:xfrm>
            <a:prstGeom prst="foldedCorner">
              <a:avLst>
                <a:gd name="adj" fmla="val 12500"/>
              </a:avLst>
            </a:prstGeom>
            <a:solidFill>
              <a:srgbClr val="FFFFFF"/>
            </a:solidFill>
            <a:ln w="9525" cap="flat">
              <a:solidFill>
                <a:srgbClr val="333333"/>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600" b="1"/>
                <a:t>Digitales</a:t>
              </a:r>
            </a:p>
            <a:p>
              <a:r>
                <a:rPr lang="de-DE" altLang="de-DE" sz="600" b="1"/>
                <a:t>Schul-</a:t>
              </a:r>
            </a:p>
            <a:p>
              <a:r>
                <a:rPr lang="de-DE" altLang="de-DE" sz="600" b="1"/>
                <a:t>buch</a:t>
              </a:r>
            </a:p>
          </p:txBody>
        </p:sp>
      </p:grpSp>
      <p:grpSp>
        <p:nvGrpSpPr>
          <p:cNvPr id="18474" name="Group 42"/>
          <p:cNvGrpSpPr>
            <a:grpSpLocks/>
          </p:cNvGrpSpPr>
          <p:nvPr/>
        </p:nvGrpSpPr>
        <p:grpSpPr bwMode="auto">
          <a:xfrm>
            <a:off x="3240088" y="1847850"/>
            <a:ext cx="1727200" cy="1966913"/>
            <a:chOff x="2041" y="1164"/>
            <a:chExt cx="1088" cy="1239"/>
          </a:xfrm>
        </p:grpSpPr>
        <p:sp>
          <p:nvSpPr>
            <p:cNvPr id="18475" name="Oval 43"/>
            <p:cNvSpPr>
              <a:spLocks noChangeArrowheads="1"/>
            </p:cNvSpPr>
            <p:nvPr/>
          </p:nvSpPr>
          <p:spPr bwMode="auto">
            <a:xfrm>
              <a:off x="2041" y="2268"/>
              <a:ext cx="1088" cy="135"/>
            </a:xfrm>
            <a:prstGeom prst="ellipse">
              <a:avLst/>
            </a:prstGeom>
            <a:solidFill>
              <a:srgbClr val="CCCCCC"/>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pic>
          <p:nvPicPr>
            <p:cNvPr id="18476" name="Picture 4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32" y="1164"/>
              <a:ext cx="906" cy="123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pic>
        <p:nvPicPr>
          <p:cNvPr id="18477" name="Picture 4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67425" y="1690688"/>
            <a:ext cx="1468438" cy="19446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18478" name="Group 46"/>
          <p:cNvGrpSpPr>
            <a:grpSpLocks/>
          </p:cNvGrpSpPr>
          <p:nvPr/>
        </p:nvGrpSpPr>
        <p:grpSpPr bwMode="auto">
          <a:xfrm>
            <a:off x="6300788" y="4651375"/>
            <a:ext cx="2159000" cy="1863725"/>
            <a:chOff x="3969" y="2930"/>
            <a:chExt cx="1360" cy="1174"/>
          </a:xfrm>
        </p:grpSpPr>
        <p:sp>
          <p:nvSpPr>
            <p:cNvPr id="18479" name="AutoShape 47"/>
            <p:cNvSpPr>
              <a:spLocks noChangeArrowheads="1"/>
            </p:cNvSpPr>
            <p:nvPr/>
          </p:nvSpPr>
          <p:spPr bwMode="auto">
            <a:xfrm>
              <a:off x="4943" y="3548"/>
              <a:ext cx="92" cy="494"/>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80" name="AutoShape 48"/>
            <p:cNvSpPr>
              <a:spLocks noChangeArrowheads="1"/>
            </p:cNvSpPr>
            <p:nvPr/>
          </p:nvSpPr>
          <p:spPr bwMode="auto">
            <a:xfrm>
              <a:off x="4262" y="3950"/>
              <a:ext cx="30" cy="92"/>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81" name="AutoShape 49"/>
            <p:cNvSpPr>
              <a:spLocks noChangeArrowheads="1"/>
            </p:cNvSpPr>
            <p:nvPr/>
          </p:nvSpPr>
          <p:spPr bwMode="auto">
            <a:xfrm>
              <a:off x="3969" y="4012"/>
              <a:ext cx="1329" cy="92"/>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82" name="AutoShape 50"/>
            <p:cNvSpPr>
              <a:spLocks noChangeArrowheads="1"/>
            </p:cNvSpPr>
            <p:nvPr/>
          </p:nvSpPr>
          <p:spPr bwMode="auto">
            <a:xfrm>
              <a:off x="3984" y="3950"/>
              <a:ext cx="587" cy="30"/>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grpSp>
          <p:nvGrpSpPr>
            <p:cNvPr id="18483" name="Group 51"/>
            <p:cNvGrpSpPr>
              <a:grpSpLocks/>
            </p:cNvGrpSpPr>
            <p:nvPr/>
          </p:nvGrpSpPr>
          <p:grpSpPr bwMode="auto">
            <a:xfrm>
              <a:off x="4649" y="2930"/>
              <a:ext cx="679" cy="679"/>
              <a:chOff x="4649" y="2930"/>
              <a:chExt cx="679" cy="679"/>
            </a:xfrm>
          </p:grpSpPr>
          <p:sp>
            <p:nvSpPr>
              <p:cNvPr id="18484" name="Oval 52"/>
              <p:cNvSpPr>
                <a:spLocks noChangeArrowheads="1"/>
              </p:cNvSpPr>
              <p:nvPr/>
            </p:nvSpPr>
            <p:spPr bwMode="auto">
              <a:xfrm>
                <a:off x="4649" y="2930"/>
                <a:ext cx="679" cy="679"/>
              </a:xfrm>
              <a:prstGeom prst="ellipse">
                <a:avLst/>
              </a:prstGeom>
              <a:solidFill>
                <a:srgbClr val="999999"/>
              </a:solidFill>
              <a:ln w="38160" cap="flat">
                <a:solidFill>
                  <a:srgbClr val="333333"/>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pic>
            <p:nvPicPr>
              <p:cNvPr id="18485" name="Picture 5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2" y="2953"/>
                <a:ext cx="633" cy="63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486" name="AutoShape 54"/>
              <p:cNvSpPr>
                <a:spLocks noChangeArrowheads="1"/>
              </p:cNvSpPr>
              <p:nvPr/>
            </p:nvSpPr>
            <p:spPr bwMode="auto">
              <a:xfrm rot="10740000">
                <a:off x="4787" y="3067"/>
                <a:ext cx="408" cy="408"/>
              </a:xfrm>
              <a:custGeom>
                <a:avLst/>
                <a:gdLst>
                  <a:gd name="G0" fmla="cos 10800 -5898240"/>
                  <a:gd name="G1" fmla="+- G0 10800 0"/>
                  <a:gd name="G2" fmla="sin 10800 -5898240"/>
                  <a:gd name="G3" fmla="+- G2 10800 0"/>
                  <a:gd name="G4" fmla="cos 10800 9695151"/>
                  <a:gd name="G5" fmla="+- G4 10800 0"/>
                  <a:gd name="G6" fmla="sin 10800 9695151"/>
                  <a:gd name="G7" fmla="+- G6 10800 0"/>
                  <a:gd name="T0" fmla="*/ 1647 w 21600"/>
                  <a:gd name="T1" fmla="*/ 16532 h 21600"/>
                  <a:gd name="T2" fmla="*/ 0 w 21600"/>
                  <a:gd name="T3" fmla="*/ 10800 h 21600"/>
                  <a:gd name="T4" fmla="*/ 10799 w 21600"/>
                  <a:gd name="T5" fmla="*/ 0 h 21600"/>
                  <a:gd name="T6" fmla="*/ 10800 w 21600"/>
                  <a:gd name="T7" fmla="*/ 10800 h 21600"/>
                  <a:gd name="T8" fmla="*/ 3163 w 21600"/>
                  <a:gd name="T9" fmla="*/ 3163 h 21600"/>
                  <a:gd name="T10" fmla="*/ 18437 w 21600"/>
                  <a:gd name="T11" fmla="*/ 18437 h 21600"/>
                </a:gdLst>
                <a:ahLst/>
                <a:cxnLst>
                  <a:cxn ang="0">
                    <a:pos x="T0" y="T1"/>
                  </a:cxn>
                  <a:cxn ang="0">
                    <a:pos x="T2" y="T3"/>
                  </a:cxn>
                  <a:cxn ang="0">
                    <a:pos x="T4" y="T5"/>
                  </a:cxn>
                  <a:cxn ang="0">
                    <a:pos x="T6" y="T7"/>
                  </a:cxn>
                </a:cxnLst>
                <a:rect l="T8" t="T9" r="T10" b="T11"/>
                <a:pathLst>
                  <a:path w="21600" h="21600">
                    <a:moveTo>
                      <a:pt x="1647" y="16532"/>
                    </a:moveTo>
                    <a:cubicBezTo>
                      <a:pt x="570" y="14814"/>
                      <a:pt x="0" y="12827"/>
                      <a:pt x="0" y="10800"/>
                    </a:cubicBezTo>
                    <a:cubicBezTo>
                      <a:pt x="0" y="4835"/>
                      <a:pt x="4835" y="0"/>
                      <a:pt x="10799" y="0"/>
                    </a:cubicBezTo>
                    <a:lnTo>
                      <a:pt x="10800" y="10800"/>
                    </a:lnTo>
                    <a:close/>
                  </a:path>
                </a:pathLst>
              </a:custGeom>
              <a:solidFill>
                <a:srgbClr val="FF0000"/>
              </a:solidFill>
              <a:ln w="1008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87" name="AutoShape 55"/>
              <p:cNvSpPr>
                <a:spLocks noChangeArrowheads="1"/>
              </p:cNvSpPr>
              <p:nvPr/>
            </p:nvSpPr>
            <p:spPr bwMode="auto">
              <a:xfrm rot="3360000">
                <a:off x="4786" y="3068"/>
                <a:ext cx="408" cy="408"/>
              </a:xfrm>
              <a:custGeom>
                <a:avLst/>
                <a:gdLst>
                  <a:gd name="G0" fmla="cos 10800 -5771002"/>
                  <a:gd name="G1" fmla="+- G0 10800 0"/>
                  <a:gd name="G2" fmla="sin 10800 -5771002"/>
                  <a:gd name="G3" fmla="+- G2 10800 0"/>
                  <a:gd name="G4" fmla="cos 10800 2170597"/>
                  <a:gd name="G5" fmla="+- G4 10800 0"/>
                  <a:gd name="G6" fmla="sin 10800 2170597"/>
                  <a:gd name="G7" fmla="+- G6 10800 0"/>
                  <a:gd name="T0" fmla="*/ 19845 w 21600"/>
                  <a:gd name="T1" fmla="*/ 16701 h 21600"/>
                  <a:gd name="T2" fmla="*/ 10800 w 21600"/>
                  <a:gd name="T3" fmla="*/ 21600 h 21600"/>
                  <a:gd name="T4" fmla="*/ 0 w 21600"/>
                  <a:gd name="T5" fmla="*/ 10800 h 21600"/>
                  <a:gd name="T6" fmla="*/ 10800 w 21600"/>
                  <a:gd name="T7" fmla="*/ 0 h 21600"/>
                  <a:gd name="T8" fmla="*/ 11164 w 21600"/>
                  <a:gd name="T9" fmla="*/ 6 h 21600"/>
                  <a:gd name="T10" fmla="*/ 10800 w 21600"/>
                  <a:gd name="T11" fmla="*/ 10800 h 21600"/>
                  <a:gd name="T12" fmla="*/ 3163 w 21600"/>
                  <a:gd name="T13" fmla="*/ 3163 h 21600"/>
                  <a:gd name="T14" fmla="*/ 18437 w 21600"/>
                  <a:gd name="T15" fmla="*/ 18437 h 21600"/>
                </a:gdLst>
                <a:ahLst/>
                <a:cxnLst>
                  <a:cxn ang="0">
                    <a:pos x="T0" y="T1"/>
                  </a:cxn>
                  <a:cxn ang="0">
                    <a:pos x="T2" y="T3"/>
                  </a:cxn>
                  <a:cxn ang="0">
                    <a:pos x="T4" y="T5"/>
                  </a:cxn>
                  <a:cxn ang="0">
                    <a:pos x="T6" y="T7"/>
                  </a:cxn>
                  <a:cxn ang="0">
                    <a:pos x="T8" y="T9"/>
                  </a:cxn>
                  <a:cxn ang="0">
                    <a:pos x="T10" y="T11"/>
                  </a:cxn>
                </a:cxnLst>
                <a:rect l="T12" t="T13" r="T14" b="T15"/>
                <a:pathLst>
                  <a:path w="21600" h="21600">
                    <a:moveTo>
                      <a:pt x="19845" y="16701"/>
                    </a:moveTo>
                    <a:cubicBezTo>
                      <a:pt x="17851" y="19757"/>
                      <a:pt x="14449" y="21600"/>
                      <a:pt x="10800" y="21600"/>
                    </a:cubicBezTo>
                    <a:cubicBezTo>
                      <a:pt x="4835" y="21600"/>
                      <a:pt x="0" y="16764"/>
                      <a:pt x="0" y="10800"/>
                    </a:cubicBezTo>
                    <a:cubicBezTo>
                      <a:pt x="0" y="4835"/>
                      <a:pt x="4835" y="0"/>
                      <a:pt x="10800" y="0"/>
                    </a:cubicBezTo>
                    <a:cubicBezTo>
                      <a:pt x="10921" y="0"/>
                      <a:pt x="11043" y="2"/>
                      <a:pt x="11164" y="6"/>
                    </a:cubicBezTo>
                    <a:lnTo>
                      <a:pt x="10800" y="10800"/>
                    </a:lnTo>
                    <a:close/>
                  </a:path>
                </a:pathLst>
              </a:custGeom>
              <a:solidFill>
                <a:srgbClr val="00AE00"/>
              </a:solidFill>
              <a:ln w="1008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88" name="Oval 56"/>
              <p:cNvSpPr>
                <a:spLocks noChangeArrowheads="1"/>
              </p:cNvSpPr>
              <p:nvPr/>
            </p:nvSpPr>
            <p:spPr bwMode="auto">
              <a:xfrm>
                <a:off x="4974" y="3254"/>
                <a:ext cx="30" cy="30"/>
              </a:xfrm>
              <a:prstGeom prst="ellipse">
                <a:avLst/>
              </a:prstGeom>
              <a:solidFill>
                <a:srgbClr val="0099FF"/>
              </a:solidFill>
              <a:ln w="1008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89" name="AutoShape 57"/>
              <p:cNvSpPr>
                <a:spLocks noChangeArrowheads="1"/>
              </p:cNvSpPr>
              <p:nvPr/>
            </p:nvSpPr>
            <p:spPr bwMode="auto">
              <a:xfrm rot="19560000">
                <a:off x="4894" y="3032"/>
                <a:ext cx="30" cy="246"/>
              </a:xfrm>
              <a:prstGeom prst="upArrow">
                <a:avLst>
                  <a:gd name="adj1" fmla="val 31352"/>
                  <a:gd name="adj2" fmla="val 132111"/>
                </a:avLst>
              </a:prstGeom>
              <a:solidFill>
                <a:srgbClr val="0099FF"/>
              </a:solidFill>
              <a:ln w="1008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grpSp>
      </p:grpSp>
      <p:pic>
        <p:nvPicPr>
          <p:cNvPr id="18490" name="Picture 5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61075" y="4356100"/>
            <a:ext cx="1489075" cy="19716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8491" name="Picture 59"/>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288463" y="4081463"/>
            <a:ext cx="2724150" cy="2641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492" name="Rectangle 60"/>
          <p:cNvSpPr>
            <a:spLocks noChangeArrowheads="1"/>
          </p:cNvSpPr>
          <p:nvPr/>
        </p:nvSpPr>
        <p:spPr bwMode="auto">
          <a:xfrm>
            <a:off x="2447925" y="5168900"/>
            <a:ext cx="1527175" cy="1527175"/>
          </a:xfrm>
          <a:prstGeom prst="rect">
            <a:avLst/>
          </a:prstGeom>
          <a:blipFill dpi="0" rotWithShape="0">
            <a:blip r:embed="rId10"/>
            <a:srcRect/>
            <a:stretch>
              <a:fillRect/>
            </a:stretch>
          </a:blip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ctr"/>
            <a:r>
              <a:rPr lang="de-DE" altLang="de-DE" sz="1800"/>
              <a:t>Motivation</a:t>
            </a:r>
          </a:p>
        </p:txBody>
      </p:sp>
      <p:sp>
        <p:nvSpPr>
          <p:cNvPr id="18493" name="Rectangle 61"/>
          <p:cNvSpPr>
            <a:spLocks noChangeArrowheads="1"/>
          </p:cNvSpPr>
          <p:nvPr/>
        </p:nvSpPr>
        <p:spPr bwMode="auto">
          <a:xfrm>
            <a:off x="5240338" y="5184775"/>
            <a:ext cx="1527175" cy="1527175"/>
          </a:xfrm>
          <a:prstGeom prst="rect">
            <a:avLst/>
          </a:prstGeom>
          <a:blipFill dpi="0" rotWithShape="0">
            <a:blip r:embed="rId10"/>
            <a:srcRect/>
            <a:stretch>
              <a:fillRect/>
            </a:stretch>
          </a:blip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ctr"/>
            <a:r>
              <a:rPr lang="de-DE" altLang="de-DE" sz="1800"/>
              <a:t>Gesundheits-</a:t>
            </a:r>
          </a:p>
          <a:p>
            <a:pPr algn="ctr"/>
            <a:r>
              <a:rPr lang="de-DE" altLang="de-DE" sz="1800"/>
              <a:t>förderung</a:t>
            </a:r>
          </a:p>
        </p:txBody>
      </p:sp>
      <p:pic>
        <p:nvPicPr>
          <p:cNvPr id="18494" name="Picture 6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288463" y="4081463"/>
            <a:ext cx="2724150" cy="2641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495" name="Text Box 63"/>
          <p:cNvSpPr txBox="1">
            <a:spLocks noChangeArrowheads="1"/>
          </p:cNvSpPr>
          <p:nvPr/>
        </p:nvSpPr>
        <p:spPr bwMode="auto">
          <a:xfrm rot="840000">
            <a:off x="9810750" y="6105525"/>
            <a:ext cx="1139825" cy="546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1200" b="1"/>
              <a:t>Motivation</a:t>
            </a:r>
          </a:p>
        </p:txBody>
      </p:sp>
      <p:sp>
        <p:nvSpPr>
          <p:cNvPr id="18496" name="Text Box 64"/>
          <p:cNvSpPr txBox="1">
            <a:spLocks noChangeArrowheads="1"/>
          </p:cNvSpPr>
          <p:nvPr/>
        </p:nvSpPr>
        <p:spPr bwMode="auto">
          <a:xfrm rot="19800000">
            <a:off x="10663238" y="5616575"/>
            <a:ext cx="1477962" cy="5159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ctr"/>
            <a:r>
              <a:rPr lang="de-DE" altLang="de-DE" sz="1200" b="1"/>
              <a:t>Gesundheits-</a:t>
            </a:r>
          </a:p>
          <a:p>
            <a:pPr algn="ctr"/>
            <a:r>
              <a:rPr lang="de-DE" altLang="de-DE" sz="1200" b="1"/>
              <a:t>förderung</a:t>
            </a:r>
          </a:p>
        </p:txBody>
      </p:sp>
    </p:spTree>
  </p:cSld>
  <p:clrMapOvr>
    <a:masterClrMapping/>
  </p:clrMapOvr>
  <p:transition spd="med"/>
  <p:timing>
    <p:tnLst>
      <p:par>
        <p:cTn id="1" dur="indefinite"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184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0"/>
                                          </p:stCondLst>
                                        </p:cTn>
                                        <p:tgtEl>
                                          <p:spTgt spid="1847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53" presetClass="entr" fill="hold" nodeType="clickEffect">
                                  <p:stCondLst>
                                    <p:cond delay="0"/>
                                  </p:stCondLst>
                                  <p:childTnLst>
                                    <p:set>
                                      <p:cBhvr additive="repl">
                                        <p:cTn id="14" dur="1" fill="hold">
                                          <p:stCondLst>
                                            <p:cond delay="0"/>
                                          </p:stCondLst>
                                        </p:cTn>
                                        <p:tgtEl>
                                          <p:spTgt spid="18492"/>
                                        </p:tgtEl>
                                        <p:attrNameLst>
                                          <p:attrName>style.visibility</p:attrName>
                                        </p:attrNameLst>
                                      </p:cBhvr>
                                      <p:to>
                                        <p:strVal val="visible"/>
                                      </p:to>
                                    </p:set>
                                    <p:anim calcmode="lin" valueType="num">
                                      <p:cBhvr additive="repl">
                                        <p:cTn id="15" dur="500" fill="hold"/>
                                        <p:tgtEl>
                                          <p:spTgt spid="18492"/>
                                        </p:tgtEl>
                                        <p:attrNameLst>
                                          <p:attrName>ppt_w</p:attrName>
                                        </p:attrNameLst>
                                      </p:cBhvr>
                                      <p:tavLst>
                                        <p:tav tm="100000">
                                          <p:val>
                                            <p:strVal val="0"/>
                                          </p:val>
                                        </p:tav>
                                        <p:tav>
                                          <p:val>
                                            <p:strVal val="#ppt_w"/>
                                          </p:val>
                                        </p:tav>
                                      </p:tavLst>
                                    </p:anim>
                                    <p:anim calcmode="lin" valueType="num">
                                      <p:cBhvr additive="repl">
                                        <p:cTn id="16" dur="500" fill="hold"/>
                                        <p:tgtEl>
                                          <p:spTgt spid="18492"/>
                                        </p:tgtEl>
                                        <p:attrNameLst>
                                          <p:attrName>ppt_h</p:attrName>
                                        </p:attrNameLst>
                                      </p:cBhvr>
                                      <p:tavLst>
                                        <p:tav tm="100000">
                                          <p:val>
                                            <p:strVal val="0"/>
                                          </p:val>
                                        </p:tav>
                                        <p:tav>
                                          <p:val>
                                            <p:strVal val="#ppt_h"/>
                                          </p:val>
                                        </p:tav>
                                      </p:tavLst>
                                    </p:anim>
                                    <p:animEffect transition="in" filter="fade">
                                      <p:cBhvr additive="repl">
                                        <p:cTn id="17" dur="500"/>
                                        <p:tgtEl>
                                          <p:spTgt spid="1849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2" fill="hold" nodeType="clickEffect">
                                  <p:stCondLst>
                                    <p:cond delay="0"/>
                                  </p:stCondLst>
                                  <p:childTnLst>
                                    <p:set>
                                      <p:cBhvr additive="repl">
                                        <p:cTn id="21" dur="1" fill="hold">
                                          <p:stCondLst>
                                            <p:cond delay="0"/>
                                          </p:stCondLst>
                                        </p:cTn>
                                        <p:tgtEl>
                                          <p:spTgt spid="18491"/>
                                        </p:tgtEl>
                                        <p:attrNameLst>
                                          <p:attrName>style.visibility</p:attrName>
                                        </p:attrNameLst>
                                      </p:cBhvr>
                                      <p:to>
                                        <p:strVal val="visible"/>
                                      </p:to>
                                    </p:set>
                                    <p:anim calcmode="lin" valueType="num">
                                      <p:cBhvr additive="repl">
                                        <p:cTn id="22" dur="500" fill="hold"/>
                                        <p:tgtEl>
                                          <p:spTgt spid="18491"/>
                                        </p:tgtEl>
                                        <p:attrNameLst>
                                          <p:attrName>ppt_x</p:attrName>
                                        </p:attrNameLst>
                                      </p:cBhvr>
                                      <p:tavLst>
                                        <p:tav tm="100000">
                                          <p:val>
                                            <p:strVal val="1+#ppt_w/2"/>
                                          </p:val>
                                        </p:tav>
                                        <p:tav>
                                          <p:val>
                                            <p:strVal val="#ppt_x"/>
                                          </p:val>
                                        </p:tav>
                                      </p:tavLst>
                                    </p:anim>
                                    <p:anim calcmode="lin" valueType="num">
                                      <p:cBhvr additive="repl">
                                        <p:cTn id="23" dur="500" fill="hold"/>
                                        <p:tgtEl>
                                          <p:spTgt spid="18491"/>
                                        </p:tgtEl>
                                        <p:attrNameLst>
                                          <p:attrName>ppt_y</p:attrName>
                                        </p:attrNameLst>
                                      </p:cBhvr>
                                      <p:tavLst>
                                        <p:tav tm="100000">
                                          <p:val>
                                            <p:strVal val="#ppt_y"/>
                                          </p:val>
                                        </p:tav>
                                        <p:tav>
                                          <p:val>
                                            <p:strVal val="#ppt_y"/>
                                          </p:val>
                                        </p:tav>
                                      </p:tavLst>
                                    </p:anim>
                                  </p:childTnLst>
                                </p:cTn>
                              </p:par>
                              <p:par>
                                <p:cTn id="24" presetID="2" presetClass="entr" presetSubtype="2" fill="hold" nodeType="withEffect">
                                  <p:stCondLst>
                                    <p:cond delay="0"/>
                                  </p:stCondLst>
                                  <p:childTnLst>
                                    <p:set>
                                      <p:cBhvr additive="repl">
                                        <p:cTn id="25" dur="1" fill="hold">
                                          <p:stCondLst>
                                            <p:cond delay="0"/>
                                          </p:stCondLst>
                                        </p:cTn>
                                        <p:tgtEl>
                                          <p:spTgt spid="18494"/>
                                        </p:tgtEl>
                                        <p:attrNameLst>
                                          <p:attrName>style.visibility</p:attrName>
                                        </p:attrNameLst>
                                      </p:cBhvr>
                                      <p:to>
                                        <p:strVal val="visible"/>
                                      </p:to>
                                    </p:set>
                                    <p:anim calcmode="lin" valueType="num">
                                      <p:cBhvr additive="repl">
                                        <p:cTn id="26" dur="500" fill="hold"/>
                                        <p:tgtEl>
                                          <p:spTgt spid="18494"/>
                                        </p:tgtEl>
                                        <p:attrNameLst>
                                          <p:attrName>ppt_x</p:attrName>
                                        </p:attrNameLst>
                                      </p:cBhvr>
                                      <p:tavLst>
                                        <p:tav tm="100000">
                                          <p:val>
                                            <p:strVal val="1+#ppt_w/2"/>
                                          </p:val>
                                        </p:tav>
                                        <p:tav>
                                          <p:val>
                                            <p:strVal val="#ppt_x"/>
                                          </p:val>
                                        </p:tav>
                                      </p:tavLst>
                                    </p:anim>
                                    <p:anim calcmode="lin" valueType="num">
                                      <p:cBhvr additive="repl">
                                        <p:cTn id="27" dur="500" fill="hold"/>
                                        <p:tgtEl>
                                          <p:spTgt spid="18494"/>
                                        </p:tgtEl>
                                        <p:attrNameLst>
                                          <p:attrName>ppt_y</p:attrName>
                                        </p:attrNameLst>
                                      </p:cBhvr>
                                      <p:tavLst>
                                        <p:tav tm="100000">
                                          <p:val>
                                            <p:strVal val="#ppt_y"/>
                                          </p:val>
                                        </p:tav>
                                        <p:tav>
                                          <p:val>
                                            <p:strVal val="#ppt_y"/>
                                          </p:val>
                                        </p:tav>
                                      </p:tavLst>
                                    </p:anim>
                                  </p:childTnLst>
                                </p:cTn>
                              </p:par>
                              <p:par>
                                <p:cTn id="28" presetID="23" presetClass="exit" presetSubtype="32" fill="hold" nodeType="withEffect">
                                  <p:stCondLst>
                                    <p:cond delay="0"/>
                                  </p:stCondLst>
                                  <p:childTnLst>
                                    <p:anim calcmode="lin" valueType="num">
                                      <p:cBhvr additive="repl">
                                        <p:cTn id="29" dur="1000"/>
                                        <p:tgtEl>
                                          <p:spTgt spid="18492"/>
                                        </p:tgtEl>
                                        <p:attrNameLst>
                                          <p:attrName>ppt_w</p:attrName>
                                        </p:attrNameLst>
                                      </p:cBhvr>
                                      <p:tavLst>
                                        <p:tav tm="100000">
                                          <p:val>
                                            <p:strVal val="#ppt_w"/>
                                          </p:val>
                                        </p:tav>
                                        <p:tav>
                                          <p:val>
                                            <p:strVal val="0"/>
                                          </p:val>
                                        </p:tav>
                                      </p:tavLst>
                                    </p:anim>
                                    <p:anim calcmode="lin" valueType="num">
                                      <p:cBhvr additive="repl">
                                        <p:cTn id="30" dur="1000"/>
                                        <p:tgtEl>
                                          <p:spTgt spid="18492"/>
                                        </p:tgtEl>
                                        <p:attrNameLst>
                                          <p:attrName>ppt_h</p:attrName>
                                        </p:attrNameLst>
                                      </p:cBhvr>
                                      <p:tavLst>
                                        <p:tav tm="100000">
                                          <p:val>
                                            <p:strVal val="#ppt_h"/>
                                          </p:val>
                                        </p:tav>
                                        <p:tav>
                                          <p:val>
                                            <p:strVal val="0"/>
                                          </p:val>
                                        </p:tav>
                                      </p:tavLst>
                                    </p:anim>
                                    <p:set>
                                      <p:cBhvr additive="repl">
                                        <p:cTn id="31" dur="2" fill="hold">
                                          <p:stCondLst>
                                            <p:cond delay="998"/>
                                          </p:stCondLst>
                                        </p:cTn>
                                        <p:tgtEl>
                                          <p:spTgt spid="18492"/>
                                        </p:tgtEl>
                                        <p:attrNameLst>
                                          <p:attrName>style.visibility</p:attrName>
                                        </p:attrNameLst>
                                      </p:cBhvr>
                                      <p:to>
                                        <p:strVal val="hidden"/>
                                      </p:to>
                                    </p:set>
                                  </p:childTnLst>
                                </p:cTn>
                              </p:par>
                            </p:childTnLst>
                          </p:cTn>
                        </p:par>
                        <p:par>
                          <p:cTn id="32" fill="hold" nodeType="afterGroup">
                            <p:stCondLst>
                              <p:cond delay="1000"/>
                            </p:stCondLst>
                            <p:childTnLst>
                              <p:par>
                                <p:cTn id="33" presetID="53" presetClass="entr" fill="hold" nodeType="afterEffect">
                                  <p:stCondLst>
                                    <p:cond delay="0"/>
                                  </p:stCondLst>
                                  <p:childTnLst>
                                    <p:set>
                                      <p:cBhvr additive="repl">
                                        <p:cTn id="34" dur="1" fill="hold">
                                          <p:stCondLst>
                                            <p:cond delay="0"/>
                                          </p:stCondLst>
                                        </p:cTn>
                                        <p:tgtEl>
                                          <p:spTgt spid="18495">
                                            <p:txEl>
                                              <p:pRg st="0" end="0"/>
                                            </p:txEl>
                                          </p:spTgt>
                                        </p:tgtEl>
                                        <p:attrNameLst>
                                          <p:attrName>style.visibility</p:attrName>
                                        </p:attrNameLst>
                                      </p:cBhvr>
                                      <p:to>
                                        <p:strVal val="visible"/>
                                      </p:to>
                                    </p:set>
                                    <p:anim calcmode="lin" valueType="num">
                                      <p:cBhvr additive="repl">
                                        <p:cTn id="35" dur="500" fill="hold"/>
                                        <p:tgtEl>
                                          <p:spTgt spid="18495">
                                            <p:txEl>
                                              <p:pRg st="0" end="0"/>
                                            </p:txEl>
                                          </p:spTgt>
                                        </p:tgtEl>
                                        <p:attrNameLst>
                                          <p:attrName>ppt_w</p:attrName>
                                        </p:attrNameLst>
                                      </p:cBhvr>
                                      <p:tavLst>
                                        <p:tav tm="100000">
                                          <p:val>
                                            <p:strVal val="0"/>
                                          </p:val>
                                        </p:tav>
                                        <p:tav>
                                          <p:val>
                                            <p:strVal val="#ppt_w"/>
                                          </p:val>
                                        </p:tav>
                                      </p:tavLst>
                                    </p:anim>
                                    <p:anim calcmode="lin" valueType="num">
                                      <p:cBhvr additive="repl">
                                        <p:cTn id="36" dur="500" fill="hold"/>
                                        <p:tgtEl>
                                          <p:spTgt spid="18495">
                                            <p:txEl>
                                              <p:pRg st="0" end="0"/>
                                            </p:txEl>
                                          </p:spTgt>
                                        </p:tgtEl>
                                        <p:attrNameLst>
                                          <p:attrName>ppt_h</p:attrName>
                                        </p:attrNameLst>
                                      </p:cBhvr>
                                      <p:tavLst>
                                        <p:tav tm="100000">
                                          <p:val>
                                            <p:strVal val="0"/>
                                          </p:val>
                                        </p:tav>
                                        <p:tav>
                                          <p:val>
                                            <p:strVal val="#ppt_h"/>
                                          </p:val>
                                        </p:tav>
                                      </p:tavLst>
                                    </p:anim>
                                    <p:animEffect transition="in" filter="fade">
                                      <p:cBhvr additive="repl">
                                        <p:cTn id="37" dur="500"/>
                                        <p:tgtEl>
                                          <p:spTgt spid="18495">
                                            <p:txEl>
                                              <p:pRg st="0" end="0"/>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fill="hold" nodeType="clickEffect">
                                  <p:stCondLst>
                                    <p:cond delay="0"/>
                                  </p:stCondLst>
                                  <p:childTnLst>
                                    <p:set>
                                      <p:cBhvr additive="repl">
                                        <p:cTn id="41" dur="1" fill="hold">
                                          <p:stCondLst>
                                            <p:cond delay="0"/>
                                          </p:stCondLst>
                                        </p:cTn>
                                        <p:tgtEl>
                                          <p:spTgt spid="18433"/>
                                        </p:tgtEl>
                                        <p:attrNameLst>
                                          <p:attrName>style.visibility</p:attrName>
                                        </p:attrNameLst>
                                      </p:cBhvr>
                                      <p:to>
                                        <p:strVal val="visible"/>
                                      </p:to>
                                    </p:set>
                                  </p:childTnLst>
                                </p:cTn>
                              </p:par>
                              <p:par>
                                <p:cTn id="42" presetID="1" presetClass="entr" fill="hold" nodeType="withEffect">
                                  <p:stCondLst>
                                    <p:cond delay="0"/>
                                  </p:stCondLst>
                                  <p:childTnLst>
                                    <p:set>
                                      <p:cBhvr additive="repl">
                                        <p:cTn id="43" dur="1" fill="hold">
                                          <p:stCondLst>
                                            <p:cond delay="0"/>
                                          </p:stCondLst>
                                        </p:cTn>
                                        <p:tgtEl>
                                          <p:spTgt spid="18444"/>
                                        </p:tgtEl>
                                        <p:attrNameLst>
                                          <p:attrName>style.visibility</p:attrName>
                                        </p:attrNameLst>
                                      </p:cBhvr>
                                      <p:to>
                                        <p:strVal val="visible"/>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1" fill="hold" nodeType="clickEffect">
                                  <p:stCondLst>
                                    <p:cond delay="0"/>
                                  </p:stCondLst>
                                  <p:childTnLst>
                                    <p:set>
                                      <p:cBhvr additive="repl">
                                        <p:cTn id="47" dur="1" fill="hold">
                                          <p:stCondLst>
                                            <p:cond delay="0"/>
                                          </p:stCondLst>
                                        </p:cTn>
                                        <p:tgtEl>
                                          <p:spTgt spid="18477"/>
                                        </p:tgtEl>
                                        <p:attrNameLst>
                                          <p:attrName>style.visibility</p:attrName>
                                        </p:attrNameLst>
                                      </p:cBhvr>
                                      <p:to>
                                        <p:strVal val="visible"/>
                                      </p:to>
                                    </p:set>
                                    <p:anim calcmode="lin" valueType="num">
                                      <p:cBhvr additive="repl">
                                        <p:cTn id="48" dur="500" fill="hold"/>
                                        <p:tgtEl>
                                          <p:spTgt spid="18477"/>
                                        </p:tgtEl>
                                        <p:attrNameLst>
                                          <p:attrName>ppt_x</p:attrName>
                                        </p:attrNameLst>
                                      </p:cBhvr>
                                      <p:tavLst>
                                        <p:tav tm="100000">
                                          <p:val>
                                            <p:strVal val="#ppt_x"/>
                                          </p:val>
                                        </p:tav>
                                        <p:tav>
                                          <p:val>
                                            <p:strVal val="#ppt_x"/>
                                          </p:val>
                                        </p:tav>
                                      </p:tavLst>
                                    </p:anim>
                                    <p:anim calcmode="lin" valueType="num">
                                      <p:cBhvr additive="repl">
                                        <p:cTn id="49" dur="500" fill="hold"/>
                                        <p:tgtEl>
                                          <p:spTgt spid="18477"/>
                                        </p:tgtEl>
                                        <p:attrNameLst>
                                          <p:attrName>ppt_y</p:attrName>
                                        </p:attrNameLst>
                                      </p:cBhvr>
                                      <p:tavLst>
                                        <p:tav tm="100000">
                                          <p:val>
                                            <p:strVal val="0-#ppt_h/2"/>
                                          </p:val>
                                        </p:tav>
                                        <p:tav>
                                          <p:val>
                                            <p:strVal val="#ppt_y"/>
                                          </p:val>
                                        </p:tav>
                                      </p:tavLst>
                                    </p:anim>
                                  </p:childTnLst>
                                </p:cTn>
                              </p:par>
                            </p:childTnLst>
                          </p:cTn>
                        </p:par>
                        <p:par>
                          <p:cTn id="50" fill="hold" nodeType="afterGroup">
                            <p:stCondLst>
                              <p:cond delay="500"/>
                            </p:stCondLst>
                            <p:childTnLst>
                              <p:par>
                                <p:cTn id="51" presetID="1" presetClass="entr" fill="hold" nodeType="afterEffect">
                                  <p:stCondLst>
                                    <p:cond delay="0"/>
                                  </p:stCondLst>
                                  <p:childTnLst>
                                    <p:set>
                                      <p:cBhvr additive="repl">
                                        <p:cTn id="52" dur="1" fill="hold">
                                          <p:stCondLst>
                                            <p:cond delay="0"/>
                                          </p:stCondLst>
                                        </p:cTn>
                                        <p:tgtEl>
                                          <p:spTgt spid="18459"/>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2" presetClass="entr" presetSubtype="1" fill="hold" nodeType="clickEffect">
                                  <p:stCondLst>
                                    <p:cond delay="0"/>
                                  </p:stCondLst>
                                  <p:childTnLst>
                                    <p:set>
                                      <p:cBhvr additive="repl">
                                        <p:cTn id="56" dur="1" fill="hold">
                                          <p:stCondLst>
                                            <p:cond delay="0"/>
                                          </p:stCondLst>
                                        </p:cTn>
                                        <p:tgtEl>
                                          <p:spTgt spid="18490"/>
                                        </p:tgtEl>
                                        <p:attrNameLst>
                                          <p:attrName>style.visibility</p:attrName>
                                        </p:attrNameLst>
                                      </p:cBhvr>
                                      <p:to>
                                        <p:strVal val="visible"/>
                                      </p:to>
                                    </p:set>
                                    <p:anim calcmode="lin" valueType="num">
                                      <p:cBhvr additive="repl">
                                        <p:cTn id="57" dur="500" fill="hold"/>
                                        <p:tgtEl>
                                          <p:spTgt spid="18490"/>
                                        </p:tgtEl>
                                        <p:attrNameLst>
                                          <p:attrName>ppt_x</p:attrName>
                                        </p:attrNameLst>
                                      </p:cBhvr>
                                      <p:tavLst>
                                        <p:tav tm="100000">
                                          <p:val>
                                            <p:strVal val="#ppt_x"/>
                                          </p:val>
                                        </p:tav>
                                        <p:tav>
                                          <p:val>
                                            <p:strVal val="#ppt_x"/>
                                          </p:val>
                                        </p:tav>
                                      </p:tavLst>
                                    </p:anim>
                                    <p:anim calcmode="lin" valueType="num">
                                      <p:cBhvr additive="repl">
                                        <p:cTn id="58" dur="500" fill="hold"/>
                                        <p:tgtEl>
                                          <p:spTgt spid="18490"/>
                                        </p:tgtEl>
                                        <p:attrNameLst>
                                          <p:attrName>ppt_y</p:attrName>
                                        </p:attrNameLst>
                                      </p:cBhvr>
                                      <p:tavLst>
                                        <p:tav tm="100000">
                                          <p:val>
                                            <p:strVal val="0-#ppt_h/2"/>
                                          </p:val>
                                        </p:tav>
                                        <p:tav>
                                          <p:val>
                                            <p:strVal val="#ppt_y"/>
                                          </p:val>
                                        </p:tav>
                                      </p:tavLst>
                                    </p:anim>
                                  </p:childTnLst>
                                </p:cTn>
                              </p:par>
                            </p:childTnLst>
                          </p:cTn>
                        </p:par>
                        <p:par>
                          <p:cTn id="59" fill="hold" nodeType="afterGroup">
                            <p:stCondLst>
                              <p:cond delay="500"/>
                            </p:stCondLst>
                            <p:childTnLst>
                              <p:par>
                                <p:cTn id="60" presetID="1" presetClass="entr" fill="hold" nodeType="afterEffect">
                                  <p:stCondLst>
                                    <p:cond delay="0"/>
                                  </p:stCondLst>
                                  <p:childTnLst>
                                    <p:set>
                                      <p:cBhvr additive="repl">
                                        <p:cTn id="61" dur="1" fill="hold">
                                          <p:stCondLst>
                                            <p:cond delay="0"/>
                                          </p:stCondLst>
                                        </p:cTn>
                                        <p:tgtEl>
                                          <p:spTgt spid="18478"/>
                                        </p:tgtEl>
                                        <p:attrNameLst>
                                          <p:attrName>style.visibility</p:attrName>
                                        </p:attrNameLst>
                                      </p:cBhvr>
                                      <p:to>
                                        <p:strVal val="visible"/>
                                      </p:to>
                                    </p:set>
                                  </p:childTnLst>
                                </p:cTn>
                              </p:par>
                            </p:childTnLst>
                          </p:cTn>
                        </p:par>
                      </p:childTnLst>
                    </p:cTn>
                  </p:par>
                  <p:par>
                    <p:cTn id="62" fill="hold" nodeType="clickPar">
                      <p:stCondLst>
                        <p:cond delay="indefinite"/>
                      </p:stCondLst>
                      <p:childTnLst>
                        <p:par>
                          <p:cTn id="63" fill="hold" nodeType="withGroup">
                            <p:stCondLst>
                              <p:cond delay="0"/>
                            </p:stCondLst>
                            <p:childTnLst>
                              <p:par>
                                <p:cTn id="64" presetID="53" presetClass="entr" fill="hold" nodeType="clickEffect">
                                  <p:stCondLst>
                                    <p:cond delay="0"/>
                                  </p:stCondLst>
                                  <p:childTnLst>
                                    <p:set>
                                      <p:cBhvr additive="repl">
                                        <p:cTn id="65" dur="1" fill="hold">
                                          <p:stCondLst>
                                            <p:cond delay="0"/>
                                          </p:stCondLst>
                                        </p:cTn>
                                        <p:tgtEl>
                                          <p:spTgt spid="18493"/>
                                        </p:tgtEl>
                                        <p:attrNameLst>
                                          <p:attrName>style.visibility</p:attrName>
                                        </p:attrNameLst>
                                      </p:cBhvr>
                                      <p:to>
                                        <p:strVal val="visible"/>
                                      </p:to>
                                    </p:set>
                                    <p:anim calcmode="lin" valueType="num">
                                      <p:cBhvr additive="repl">
                                        <p:cTn id="66" dur="500" fill="hold"/>
                                        <p:tgtEl>
                                          <p:spTgt spid="18493"/>
                                        </p:tgtEl>
                                        <p:attrNameLst>
                                          <p:attrName>ppt_w</p:attrName>
                                        </p:attrNameLst>
                                      </p:cBhvr>
                                      <p:tavLst>
                                        <p:tav tm="100000">
                                          <p:val>
                                            <p:strVal val="0"/>
                                          </p:val>
                                        </p:tav>
                                        <p:tav>
                                          <p:val>
                                            <p:strVal val="#ppt_w"/>
                                          </p:val>
                                        </p:tav>
                                      </p:tavLst>
                                    </p:anim>
                                    <p:anim calcmode="lin" valueType="num">
                                      <p:cBhvr additive="repl">
                                        <p:cTn id="67" dur="500" fill="hold"/>
                                        <p:tgtEl>
                                          <p:spTgt spid="18493"/>
                                        </p:tgtEl>
                                        <p:attrNameLst>
                                          <p:attrName>ppt_h</p:attrName>
                                        </p:attrNameLst>
                                      </p:cBhvr>
                                      <p:tavLst>
                                        <p:tav tm="100000">
                                          <p:val>
                                            <p:strVal val="0"/>
                                          </p:val>
                                        </p:tav>
                                        <p:tav>
                                          <p:val>
                                            <p:strVal val="#ppt_h"/>
                                          </p:val>
                                        </p:tav>
                                      </p:tavLst>
                                    </p:anim>
                                    <p:animEffect transition="in" filter="fade">
                                      <p:cBhvr additive="repl">
                                        <p:cTn id="68" dur="500"/>
                                        <p:tgtEl>
                                          <p:spTgt spid="18493"/>
                                        </p:tgtEl>
                                      </p:cBhvr>
                                    </p:animEffect>
                                  </p:childTnLst>
                                </p:cTn>
                              </p:par>
                              <p:par>
                                <p:cTn id="69" presetID="23" presetClass="exit" presetSubtype="32" fill="hold" nodeType="withEffect">
                                  <p:stCondLst>
                                    <p:cond delay="0"/>
                                  </p:stCondLst>
                                  <p:childTnLst>
                                    <p:anim calcmode="lin" valueType="num">
                                      <p:cBhvr additive="repl">
                                        <p:cTn id="70" dur="1000"/>
                                        <p:tgtEl>
                                          <p:spTgt spid="18493"/>
                                        </p:tgtEl>
                                        <p:attrNameLst>
                                          <p:attrName>ppt_w</p:attrName>
                                        </p:attrNameLst>
                                      </p:cBhvr>
                                      <p:tavLst>
                                        <p:tav tm="100000">
                                          <p:val>
                                            <p:strVal val="#ppt_w"/>
                                          </p:val>
                                        </p:tav>
                                        <p:tav>
                                          <p:val>
                                            <p:strVal val="0"/>
                                          </p:val>
                                        </p:tav>
                                      </p:tavLst>
                                    </p:anim>
                                    <p:anim calcmode="lin" valueType="num">
                                      <p:cBhvr additive="repl">
                                        <p:cTn id="71" dur="1000"/>
                                        <p:tgtEl>
                                          <p:spTgt spid="18493"/>
                                        </p:tgtEl>
                                        <p:attrNameLst>
                                          <p:attrName>ppt_h</p:attrName>
                                        </p:attrNameLst>
                                      </p:cBhvr>
                                      <p:tavLst>
                                        <p:tav tm="100000">
                                          <p:val>
                                            <p:strVal val="#ppt_h"/>
                                          </p:val>
                                        </p:tav>
                                        <p:tav>
                                          <p:val>
                                            <p:strVal val="0"/>
                                          </p:val>
                                        </p:tav>
                                      </p:tavLst>
                                    </p:anim>
                                    <p:set>
                                      <p:cBhvr additive="repl">
                                        <p:cTn id="72" dur="2" fill="hold">
                                          <p:stCondLst>
                                            <p:cond delay="998"/>
                                          </p:stCondLst>
                                        </p:cTn>
                                        <p:tgtEl>
                                          <p:spTgt spid="18493"/>
                                        </p:tgtEl>
                                        <p:attrNameLst>
                                          <p:attrName>style.visibility</p:attrName>
                                        </p:attrNameLst>
                                      </p:cBhvr>
                                      <p:to>
                                        <p:strVal val="hidden"/>
                                      </p:to>
                                    </p:set>
                                  </p:childTnLst>
                                </p:cTn>
                              </p:par>
                            </p:childTnLst>
                          </p:cTn>
                        </p:par>
                        <p:par>
                          <p:cTn id="73" fill="hold" nodeType="afterGroup">
                            <p:stCondLst>
                              <p:cond delay="1000"/>
                            </p:stCondLst>
                            <p:childTnLst>
                              <p:par>
                                <p:cTn id="74" presetID="53" presetClass="entr" fill="hold" nodeType="afterEffect">
                                  <p:stCondLst>
                                    <p:cond delay="0"/>
                                  </p:stCondLst>
                                  <p:childTnLst>
                                    <p:set>
                                      <p:cBhvr additive="repl">
                                        <p:cTn id="75" dur="1" fill="hold">
                                          <p:stCondLst>
                                            <p:cond delay="0"/>
                                          </p:stCondLst>
                                        </p:cTn>
                                        <p:tgtEl>
                                          <p:spTgt spid="18496">
                                            <p:txEl>
                                              <p:pRg st="0" end="0"/>
                                            </p:txEl>
                                          </p:spTgt>
                                        </p:tgtEl>
                                        <p:attrNameLst>
                                          <p:attrName>style.visibility</p:attrName>
                                        </p:attrNameLst>
                                      </p:cBhvr>
                                      <p:to>
                                        <p:strVal val="visible"/>
                                      </p:to>
                                    </p:set>
                                    <p:anim calcmode="lin" valueType="num">
                                      <p:cBhvr additive="repl">
                                        <p:cTn id="76" dur="500" fill="hold"/>
                                        <p:tgtEl>
                                          <p:spTgt spid="18496">
                                            <p:txEl>
                                              <p:pRg st="0" end="0"/>
                                            </p:txEl>
                                          </p:spTgt>
                                        </p:tgtEl>
                                        <p:attrNameLst>
                                          <p:attrName>ppt_w</p:attrName>
                                        </p:attrNameLst>
                                      </p:cBhvr>
                                      <p:tavLst>
                                        <p:tav tm="100000">
                                          <p:val>
                                            <p:strVal val="0"/>
                                          </p:val>
                                        </p:tav>
                                        <p:tav>
                                          <p:val>
                                            <p:strVal val="#ppt_w"/>
                                          </p:val>
                                        </p:tav>
                                      </p:tavLst>
                                    </p:anim>
                                    <p:anim calcmode="lin" valueType="num">
                                      <p:cBhvr additive="repl">
                                        <p:cTn id="77" dur="500" fill="hold"/>
                                        <p:tgtEl>
                                          <p:spTgt spid="18496">
                                            <p:txEl>
                                              <p:pRg st="0" end="0"/>
                                            </p:txEl>
                                          </p:spTgt>
                                        </p:tgtEl>
                                        <p:attrNameLst>
                                          <p:attrName>ppt_h</p:attrName>
                                        </p:attrNameLst>
                                      </p:cBhvr>
                                      <p:tavLst>
                                        <p:tav tm="100000">
                                          <p:val>
                                            <p:strVal val="0"/>
                                          </p:val>
                                        </p:tav>
                                        <p:tav>
                                          <p:val>
                                            <p:strVal val="#ppt_h"/>
                                          </p:val>
                                        </p:tav>
                                      </p:tavLst>
                                    </p:anim>
                                    <p:animEffect transition="in" filter="fade">
                                      <p:cBhvr additive="repl">
                                        <p:cTn id="78" dur="500"/>
                                        <p:tgtEl>
                                          <p:spTgt spid="18496">
                                            <p:txEl>
                                              <p:pRg st="0" end="0"/>
                                            </p:txEl>
                                          </p:spTgt>
                                        </p:tgtEl>
                                      </p:cBhvr>
                                    </p:animEffect>
                                  </p:childTnLst>
                                </p:cTn>
                              </p:par>
                            </p:childTnLst>
                          </p:cTn>
                        </p:par>
                        <p:par>
                          <p:cTn id="79" fill="hold" nodeType="afterGroup">
                            <p:stCondLst>
                              <p:cond delay="1500"/>
                            </p:stCondLst>
                            <p:childTnLst>
                              <p:par>
                                <p:cTn id="80" presetID="53" presetClass="entr" fill="hold" nodeType="afterEffect">
                                  <p:stCondLst>
                                    <p:cond delay="0"/>
                                  </p:stCondLst>
                                  <p:childTnLst>
                                    <p:set>
                                      <p:cBhvr additive="repl">
                                        <p:cTn id="81" dur="1" fill="hold">
                                          <p:stCondLst>
                                            <p:cond delay="0"/>
                                          </p:stCondLst>
                                        </p:cTn>
                                        <p:tgtEl>
                                          <p:spTgt spid="18496">
                                            <p:txEl>
                                              <p:pRg st="1" end="1"/>
                                            </p:txEl>
                                          </p:spTgt>
                                        </p:tgtEl>
                                        <p:attrNameLst>
                                          <p:attrName>style.visibility</p:attrName>
                                        </p:attrNameLst>
                                      </p:cBhvr>
                                      <p:to>
                                        <p:strVal val="visible"/>
                                      </p:to>
                                    </p:set>
                                    <p:anim calcmode="lin" valueType="num">
                                      <p:cBhvr additive="repl">
                                        <p:cTn id="82" dur="500" fill="hold"/>
                                        <p:tgtEl>
                                          <p:spTgt spid="18496">
                                            <p:txEl>
                                              <p:pRg st="1" end="1"/>
                                            </p:txEl>
                                          </p:spTgt>
                                        </p:tgtEl>
                                        <p:attrNameLst>
                                          <p:attrName>ppt_w</p:attrName>
                                        </p:attrNameLst>
                                      </p:cBhvr>
                                      <p:tavLst>
                                        <p:tav tm="100000">
                                          <p:val>
                                            <p:strVal val="0"/>
                                          </p:val>
                                        </p:tav>
                                        <p:tav>
                                          <p:val>
                                            <p:strVal val="#ppt_w"/>
                                          </p:val>
                                        </p:tav>
                                      </p:tavLst>
                                    </p:anim>
                                    <p:anim calcmode="lin" valueType="num">
                                      <p:cBhvr additive="repl">
                                        <p:cTn id="83" dur="500" fill="hold"/>
                                        <p:tgtEl>
                                          <p:spTgt spid="18496">
                                            <p:txEl>
                                              <p:pRg st="1" end="1"/>
                                            </p:txEl>
                                          </p:spTgt>
                                        </p:tgtEl>
                                        <p:attrNameLst>
                                          <p:attrName>ppt_h</p:attrName>
                                        </p:attrNameLst>
                                      </p:cBhvr>
                                      <p:tavLst>
                                        <p:tav tm="100000">
                                          <p:val>
                                            <p:strVal val="0"/>
                                          </p:val>
                                        </p:tav>
                                        <p:tav>
                                          <p:val>
                                            <p:strVal val="#ppt_h"/>
                                          </p:val>
                                        </p:tav>
                                      </p:tavLst>
                                    </p:anim>
                                    <p:animEffect transition="in" filter="fade">
                                      <p:cBhvr additive="repl">
                                        <p:cTn id="84" dur="500"/>
                                        <p:tgtEl>
                                          <p:spTgt spid="1849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 Box 1"/>
          <p:cNvSpPr txBox="1">
            <a:spLocks noChangeArrowheads="1"/>
          </p:cNvSpPr>
          <p:nvPr/>
        </p:nvSpPr>
        <p:spPr bwMode="auto">
          <a:xfrm>
            <a:off x="1439863" y="468313"/>
            <a:ext cx="5124450" cy="723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pPr>
            <a:r>
              <a:rPr lang="de-DE" altLang="de-DE" b="1"/>
              <a:t>Mehrwert durch Tablets</a:t>
            </a:r>
          </a:p>
        </p:txBody>
      </p:sp>
      <p:sp>
        <p:nvSpPr>
          <p:cNvPr id="19458" name="Text Box 2"/>
          <p:cNvSpPr txBox="1">
            <a:spLocks noChangeArrowheads="1"/>
          </p:cNvSpPr>
          <p:nvPr/>
        </p:nvSpPr>
        <p:spPr bwMode="auto">
          <a:xfrm>
            <a:off x="342900" y="1192213"/>
            <a:ext cx="4449763"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b="1"/>
              <a:t>Beispiel: Digitales Schulbuch</a:t>
            </a:r>
          </a:p>
        </p:txBody>
      </p:sp>
      <p:grpSp>
        <p:nvGrpSpPr>
          <p:cNvPr id="19459" name="Group 3"/>
          <p:cNvGrpSpPr>
            <a:grpSpLocks/>
          </p:cNvGrpSpPr>
          <p:nvPr/>
        </p:nvGrpSpPr>
        <p:grpSpPr bwMode="auto">
          <a:xfrm>
            <a:off x="3240088" y="4427538"/>
            <a:ext cx="1727200" cy="2051050"/>
            <a:chOff x="2041" y="2789"/>
            <a:chExt cx="1088" cy="1292"/>
          </a:xfrm>
        </p:grpSpPr>
        <p:sp>
          <p:nvSpPr>
            <p:cNvPr id="19460" name="Oval 4"/>
            <p:cNvSpPr>
              <a:spLocks noChangeArrowheads="1"/>
            </p:cNvSpPr>
            <p:nvPr/>
          </p:nvSpPr>
          <p:spPr bwMode="auto">
            <a:xfrm>
              <a:off x="2041" y="3946"/>
              <a:ext cx="1088" cy="135"/>
            </a:xfrm>
            <a:prstGeom prst="ellipse">
              <a:avLst/>
            </a:prstGeom>
            <a:solidFill>
              <a:srgbClr val="CCCCCC"/>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pic>
          <p:nvPicPr>
            <p:cNvPr id="19461"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02" y="2789"/>
              <a:ext cx="1004" cy="127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9462" name="AutoShape 6"/>
            <p:cNvSpPr>
              <a:spLocks noChangeArrowheads="1"/>
            </p:cNvSpPr>
            <p:nvPr/>
          </p:nvSpPr>
          <p:spPr bwMode="auto">
            <a:xfrm rot="900000">
              <a:off x="2657" y="3616"/>
              <a:ext cx="233" cy="253"/>
            </a:xfrm>
            <a:prstGeom prst="foldedCorner">
              <a:avLst>
                <a:gd name="adj" fmla="val 12500"/>
              </a:avLst>
            </a:prstGeom>
            <a:solidFill>
              <a:srgbClr val="FFFFFF"/>
            </a:solidFill>
            <a:ln w="9525" cap="flat">
              <a:solidFill>
                <a:srgbClr val="333333"/>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600" b="1"/>
                <a:t>Digitales</a:t>
              </a:r>
            </a:p>
            <a:p>
              <a:r>
                <a:rPr lang="de-DE" altLang="de-DE" sz="600" b="1"/>
                <a:t>Schul-</a:t>
              </a:r>
            </a:p>
            <a:p>
              <a:r>
                <a:rPr lang="de-DE" altLang="de-DE" sz="600" b="1"/>
                <a:t>buch</a:t>
              </a:r>
            </a:p>
          </p:txBody>
        </p:sp>
      </p:grpSp>
      <p:pic>
        <p:nvPicPr>
          <p:cNvPr id="19463"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88463" y="4081463"/>
            <a:ext cx="2724150" cy="2641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9464"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88463" y="4081463"/>
            <a:ext cx="2724150" cy="2641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9465" name="Text Box 9"/>
          <p:cNvSpPr txBox="1">
            <a:spLocks noChangeArrowheads="1"/>
          </p:cNvSpPr>
          <p:nvPr/>
        </p:nvSpPr>
        <p:spPr bwMode="auto">
          <a:xfrm rot="840000">
            <a:off x="9810750" y="6105525"/>
            <a:ext cx="1139825" cy="546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1200" b="1"/>
              <a:t>Motivation</a:t>
            </a:r>
          </a:p>
        </p:txBody>
      </p:sp>
      <p:sp>
        <p:nvSpPr>
          <p:cNvPr id="19466" name="Text Box 10"/>
          <p:cNvSpPr txBox="1">
            <a:spLocks noChangeArrowheads="1"/>
          </p:cNvSpPr>
          <p:nvPr/>
        </p:nvSpPr>
        <p:spPr bwMode="auto">
          <a:xfrm rot="19800000">
            <a:off x="10663238" y="5616575"/>
            <a:ext cx="1477962" cy="5159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ctr"/>
            <a:r>
              <a:rPr lang="de-DE" altLang="de-DE" sz="1200" b="1"/>
              <a:t>Gesundheits-</a:t>
            </a:r>
          </a:p>
          <a:p>
            <a:pPr algn="ctr"/>
            <a:r>
              <a:rPr lang="de-DE" altLang="de-DE" sz="1200" b="1"/>
              <a:t>förderung</a:t>
            </a:r>
          </a:p>
        </p:txBody>
      </p:sp>
      <p:grpSp>
        <p:nvGrpSpPr>
          <p:cNvPr id="19467" name="Group 11"/>
          <p:cNvGrpSpPr>
            <a:grpSpLocks/>
          </p:cNvGrpSpPr>
          <p:nvPr/>
        </p:nvGrpSpPr>
        <p:grpSpPr bwMode="auto">
          <a:xfrm>
            <a:off x="71438" y="1944688"/>
            <a:ext cx="3271837" cy="3886200"/>
            <a:chOff x="45" y="1225"/>
            <a:chExt cx="2061" cy="2448"/>
          </a:xfrm>
        </p:grpSpPr>
        <p:sp>
          <p:nvSpPr>
            <p:cNvPr id="19468" name="Oval 12"/>
            <p:cNvSpPr>
              <a:spLocks noChangeArrowheads="1"/>
            </p:cNvSpPr>
            <p:nvPr/>
          </p:nvSpPr>
          <p:spPr bwMode="auto">
            <a:xfrm>
              <a:off x="45" y="3416"/>
              <a:ext cx="2061" cy="257"/>
            </a:xfrm>
            <a:prstGeom prst="ellipse">
              <a:avLst/>
            </a:prstGeom>
            <a:solidFill>
              <a:srgbClr val="CCCCCC"/>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pic>
          <p:nvPicPr>
            <p:cNvPr id="19469"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1" y="1225"/>
              <a:ext cx="1903" cy="242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9470" name="AutoShape 14"/>
            <p:cNvSpPr>
              <a:spLocks noChangeArrowheads="1"/>
            </p:cNvSpPr>
            <p:nvPr/>
          </p:nvSpPr>
          <p:spPr bwMode="auto">
            <a:xfrm rot="900000">
              <a:off x="1212" y="2791"/>
              <a:ext cx="443" cy="480"/>
            </a:xfrm>
            <a:prstGeom prst="foldedCorner">
              <a:avLst>
                <a:gd name="adj" fmla="val 12500"/>
              </a:avLst>
            </a:prstGeom>
            <a:solidFill>
              <a:srgbClr val="FFFFFF"/>
            </a:solidFill>
            <a:ln w="9525" cap="flat">
              <a:solidFill>
                <a:srgbClr val="333333"/>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600" b="1"/>
                <a:t>Digitales</a:t>
              </a:r>
            </a:p>
            <a:p>
              <a:r>
                <a:rPr lang="de-DE" altLang="de-DE" sz="600" b="1"/>
                <a:t>Schul-</a:t>
              </a:r>
            </a:p>
            <a:p>
              <a:r>
                <a:rPr lang="de-DE" altLang="de-DE" sz="600" b="1"/>
                <a:t>buch</a:t>
              </a:r>
            </a:p>
          </p:txBody>
        </p:sp>
      </p:grpSp>
      <p:grpSp>
        <p:nvGrpSpPr>
          <p:cNvPr id="19471" name="Group 15"/>
          <p:cNvGrpSpPr>
            <a:grpSpLocks/>
          </p:cNvGrpSpPr>
          <p:nvPr/>
        </p:nvGrpSpPr>
        <p:grpSpPr bwMode="auto">
          <a:xfrm>
            <a:off x="1655763" y="3690938"/>
            <a:ext cx="2159000" cy="2787650"/>
            <a:chOff x="1043" y="2325"/>
            <a:chExt cx="1360" cy="1756"/>
          </a:xfrm>
        </p:grpSpPr>
        <p:pic>
          <p:nvPicPr>
            <p:cNvPr id="19472" name="Picture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3" y="2325"/>
              <a:ext cx="1360" cy="175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9473" name="AutoShape 17"/>
            <p:cNvSpPr>
              <a:spLocks noChangeArrowheads="1"/>
            </p:cNvSpPr>
            <p:nvPr/>
          </p:nvSpPr>
          <p:spPr bwMode="auto">
            <a:xfrm rot="21600000">
              <a:off x="1219" y="2542"/>
              <a:ext cx="1000" cy="1084"/>
            </a:xfrm>
            <a:prstGeom prst="foldedCorner">
              <a:avLst>
                <a:gd name="adj" fmla="val 12500"/>
              </a:avLst>
            </a:prstGeom>
            <a:solidFill>
              <a:srgbClr val="FFFFFF"/>
            </a:solidFill>
            <a:ln w="9525" cap="flat">
              <a:solidFill>
                <a:srgbClr val="333333"/>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2600" b="1"/>
                <a:t>Digitales</a:t>
              </a:r>
            </a:p>
            <a:p>
              <a:r>
                <a:rPr lang="de-DE" altLang="de-DE" sz="2600" b="1"/>
                <a:t>Schul-</a:t>
              </a:r>
            </a:p>
            <a:p>
              <a:r>
                <a:rPr lang="de-DE" altLang="de-DE" sz="2600" b="1"/>
                <a:t>buch</a:t>
              </a:r>
            </a:p>
          </p:txBody>
        </p:sp>
      </p:grpSp>
      <p:grpSp>
        <p:nvGrpSpPr>
          <p:cNvPr id="19474" name="Group 18"/>
          <p:cNvGrpSpPr>
            <a:grpSpLocks/>
          </p:cNvGrpSpPr>
          <p:nvPr/>
        </p:nvGrpSpPr>
        <p:grpSpPr bwMode="auto">
          <a:xfrm>
            <a:off x="1933575" y="4032250"/>
            <a:ext cx="1628775" cy="1725613"/>
            <a:chOff x="1218" y="2540"/>
            <a:chExt cx="1026" cy="1087"/>
          </a:xfrm>
        </p:grpSpPr>
        <p:sp>
          <p:nvSpPr>
            <p:cNvPr id="19475" name="AutoShape 19"/>
            <p:cNvSpPr>
              <a:spLocks noChangeArrowheads="1"/>
            </p:cNvSpPr>
            <p:nvPr/>
          </p:nvSpPr>
          <p:spPr bwMode="auto">
            <a:xfrm rot="21600000">
              <a:off x="1219" y="2542"/>
              <a:ext cx="1000" cy="1084"/>
            </a:xfrm>
            <a:prstGeom prst="foldedCorner">
              <a:avLst>
                <a:gd name="adj" fmla="val 12500"/>
              </a:avLst>
            </a:prstGeom>
            <a:solidFill>
              <a:srgbClr val="FFFFFF"/>
            </a:solidFill>
            <a:ln w="9525" cap="flat">
              <a:solidFill>
                <a:srgbClr val="333333"/>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1800" b="1"/>
                <a:t>English</a:t>
              </a:r>
            </a:p>
            <a:p>
              <a:endParaRPr lang="de-DE" altLang="de-DE" sz="1800" b="1"/>
            </a:p>
            <a:p>
              <a:endParaRPr lang="de-DE" altLang="de-DE" sz="1800" b="1"/>
            </a:p>
            <a:p>
              <a:endParaRPr lang="de-DE" altLang="de-DE" sz="1800" b="1"/>
            </a:p>
            <a:p>
              <a:endParaRPr lang="de-DE" altLang="de-DE" sz="1800" b="1"/>
            </a:p>
          </p:txBody>
        </p:sp>
        <p:sp>
          <p:nvSpPr>
            <p:cNvPr id="19476" name="Text Box 20"/>
            <p:cNvSpPr txBox="1">
              <a:spLocks noChangeArrowheads="1"/>
            </p:cNvSpPr>
            <p:nvPr/>
          </p:nvSpPr>
          <p:spPr bwMode="auto">
            <a:xfrm>
              <a:off x="1218" y="3139"/>
              <a:ext cx="1026" cy="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1100"/>
                <a:t>Watch the video.</a:t>
              </a:r>
            </a:p>
            <a:p>
              <a:endParaRPr lang="de-DE" altLang="de-DE" sz="1200"/>
            </a:p>
            <a:p>
              <a:r>
                <a:rPr lang="de-DE" altLang="de-DE" sz="1100"/>
                <a:t>Find topical information</a:t>
              </a:r>
            </a:p>
            <a:p>
              <a:r>
                <a:rPr lang="de-DE" altLang="de-DE" sz="1100">
                  <a:solidFill>
                    <a:srgbClr val="FF0000"/>
                  </a:solidFill>
                </a:rPr>
                <a:t>on this website</a:t>
              </a:r>
              <a:r>
                <a:rPr lang="de-DE" altLang="de-DE" sz="1100"/>
                <a:t>.</a:t>
              </a:r>
            </a:p>
          </p:txBody>
        </p:sp>
      </p:grpSp>
    </p:spTree>
  </p:cSld>
  <p:clrMapOvr>
    <a:masterClrMapping/>
  </p:clrMapOvr>
  <p:transition spd="med"/>
  <p:timing>
    <p:tnLst>
      <p:par>
        <p:cTn id="1" dur="indefinite" nodeType="tmRoot">
          <p:childTnLst>
            <p:seq concurrent="1" nextAc="seek">
              <p:cTn id="2" dur="indefinite" nodeType="mainSeq">
                <p:childTnLst>
                  <p:par>
                    <p:cTn id="3" fill="hold" nodeType="clickPar">
                      <p:stCondLst>
                        <p:cond delay="0"/>
                      </p:stCondLst>
                      <p:childTnLst>
                        <p:par>
                          <p:cTn id="4" fill="hold" nodeType="afterGroup">
                            <p:stCondLst>
                              <p:cond delay="0"/>
                            </p:stCondLst>
                            <p:childTnLst>
                              <p:par>
                                <p:cTn id="5" presetID="53" presetClass="entr" fill="hold" nodeType="afterEffect">
                                  <p:stCondLst>
                                    <p:cond delay="0"/>
                                  </p:stCondLst>
                                  <p:childTnLst>
                                    <p:set>
                                      <p:cBhvr additive="repl">
                                        <p:cTn id="6" dur="1" fill="hold">
                                          <p:stCondLst>
                                            <p:cond delay="0"/>
                                          </p:stCondLst>
                                        </p:cTn>
                                        <p:tgtEl>
                                          <p:spTgt spid="19467"/>
                                        </p:tgtEl>
                                        <p:attrNameLst>
                                          <p:attrName>style.visibility</p:attrName>
                                        </p:attrNameLst>
                                      </p:cBhvr>
                                      <p:to>
                                        <p:strVal val="visible"/>
                                      </p:to>
                                    </p:set>
                                    <p:anim calcmode="lin" valueType="num">
                                      <p:cBhvr additive="repl">
                                        <p:cTn id="7" dur="500" fill="hold"/>
                                        <p:tgtEl>
                                          <p:spTgt spid="19467"/>
                                        </p:tgtEl>
                                        <p:attrNameLst>
                                          <p:attrName>ppt_w</p:attrName>
                                        </p:attrNameLst>
                                      </p:cBhvr>
                                      <p:tavLst>
                                        <p:tav tm="100000">
                                          <p:val>
                                            <p:strVal val="0"/>
                                          </p:val>
                                        </p:tav>
                                        <p:tav>
                                          <p:val>
                                            <p:strVal val="#ppt_w"/>
                                          </p:val>
                                        </p:tav>
                                      </p:tavLst>
                                    </p:anim>
                                    <p:anim calcmode="lin" valueType="num">
                                      <p:cBhvr additive="repl">
                                        <p:cTn id="8" dur="500" fill="hold"/>
                                        <p:tgtEl>
                                          <p:spTgt spid="19467"/>
                                        </p:tgtEl>
                                        <p:attrNameLst>
                                          <p:attrName>ppt_h</p:attrName>
                                        </p:attrNameLst>
                                      </p:cBhvr>
                                      <p:tavLst>
                                        <p:tav tm="100000">
                                          <p:val>
                                            <p:strVal val="0"/>
                                          </p:val>
                                        </p:tav>
                                        <p:tav>
                                          <p:val>
                                            <p:strVal val="#ppt_h"/>
                                          </p:val>
                                        </p:tav>
                                      </p:tavLst>
                                    </p:anim>
                                    <p:animEffect transition="in" filter="fade">
                                      <p:cBhvr additive="repl">
                                        <p:cTn id="9" dur="500"/>
                                        <p:tgtEl>
                                          <p:spTgt spid="19467"/>
                                        </p:tgtEl>
                                      </p:cBhvr>
                                    </p:animEffect>
                                  </p:childTnLst>
                                </p:cTn>
                              </p:par>
                            </p:childTnLst>
                          </p:cTn>
                        </p:par>
                        <p:par>
                          <p:cTn id="10" fill="hold" nodeType="afterGroup">
                            <p:stCondLst>
                              <p:cond delay="500"/>
                            </p:stCondLst>
                            <p:childTnLst>
                              <p:par>
                                <p:cTn id="11" presetID="53" presetClass="entr" fill="hold" nodeType="afterEffect">
                                  <p:stCondLst>
                                    <p:cond delay="1000"/>
                                  </p:stCondLst>
                                  <p:childTnLst>
                                    <p:set>
                                      <p:cBhvr additive="repl">
                                        <p:cTn id="12" dur="1" fill="hold">
                                          <p:stCondLst>
                                            <p:cond delay="0"/>
                                          </p:stCondLst>
                                        </p:cTn>
                                        <p:tgtEl>
                                          <p:spTgt spid="19471"/>
                                        </p:tgtEl>
                                        <p:attrNameLst>
                                          <p:attrName>style.visibility</p:attrName>
                                        </p:attrNameLst>
                                      </p:cBhvr>
                                      <p:to>
                                        <p:strVal val="visible"/>
                                      </p:to>
                                    </p:set>
                                    <p:anim calcmode="lin" valueType="num">
                                      <p:cBhvr additive="repl">
                                        <p:cTn id="13" dur="500" fill="hold"/>
                                        <p:tgtEl>
                                          <p:spTgt spid="19471"/>
                                        </p:tgtEl>
                                        <p:attrNameLst>
                                          <p:attrName>ppt_w</p:attrName>
                                        </p:attrNameLst>
                                      </p:cBhvr>
                                      <p:tavLst>
                                        <p:tav tm="100000">
                                          <p:val>
                                            <p:strVal val="0"/>
                                          </p:val>
                                        </p:tav>
                                        <p:tav>
                                          <p:val>
                                            <p:strVal val="#ppt_w"/>
                                          </p:val>
                                        </p:tav>
                                      </p:tavLst>
                                    </p:anim>
                                    <p:anim calcmode="lin" valueType="num">
                                      <p:cBhvr additive="repl">
                                        <p:cTn id="14" dur="500" fill="hold"/>
                                        <p:tgtEl>
                                          <p:spTgt spid="19471"/>
                                        </p:tgtEl>
                                        <p:attrNameLst>
                                          <p:attrName>ppt_h</p:attrName>
                                        </p:attrNameLst>
                                      </p:cBhvr>
                                      <p:tavLst>
                                        <p:tav tm="100000">
                                          <p:val>
                                            <p:strVal val="0"/>
                                          </p:val>
                                        </p:tav>
                                        <p:tav>
                                          <p:val>
                                            <p:strVal val="#ppt_h"/>
                                          </p:val>
                                        </p:tav>
                                      </p:tavLst>
                                    </p:anim>
                                    <p:animEffect transition="in" filter="fade">
                                      <p:cBhvr additive="repl">
                                        <p:cTn id="15" dur="500"/>
                                        <p:tgtEl>
                                          <p:spTgt spid="19471"/>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7" presetClass="entr" presetSubtype="10" fill="hold" nodeType="clickEffect">
                                  <p:stCondLst>
                                    <p:cond delay="1000"/>
                                  </p:stCondLst>
                                  <p:childTnLst>
                                    <p:set>
                                      <p:cBhvr additive="repl">
                                        <p:cTn id="19" dur="1" fill="hold">
                                          <p:stCondLst>
                                            <p:cond delay="0"/>
                                          </p:stCondLst>
                                        </p:cTn>
                                        <p:tgtEl>
                                          <p:spTgt spid="19474"/>
                                        </p:tgtEl>
                                        <p:attrNameLst>
                                          <p:attrName>style.visibility</p:attrName>
                                        </p:attrNameLst>
                                      </p:cBhvr>
                                      <p:to>
                                        <p:strVal val="visible"/>
                                      </p:to>
                                    </p:set>
                                    <p:anim calcmode="lin" valueType="num">
                                      <p:cBhvr additive="repl">
                                        <p:cTn id="20" dur="500" fill="hold"/>
                                        <p:tgtEl>
                                          <p:spTgt spid="19474"/>
                                        </p:tgtEl>
                                        <p:attrNameLst>
                                          <p:attrName>ppt_w</p:attrName>
                                        </p:attrNameLst>
                                      </p:cBhvr>
                                      <p:tavLst>
                                        <p:tav tm="100000">
                                          <p:val>
                                            <p:strVal val="0"/>
                                          </p:val>
                                        </p:tav>
                                        <p:tav>
                                          <p:val>
                                            <p:strVal val="#ppt_w"/>
                                          </p:val>
                                        </p:tav>
                                      </p:tavLst>
                                    </p:anim>
                                    <p:anim calcmode="lin" valueType="num">
                                      <p:cBhvr additive="repl">
                                        <p:cTn id="21" dur="500" fill="hold"/>
                                        <p:tgtEl>
                                          <p:spTgt spid="19474"/>
                                        </p:tgtEl>
                                        <p:attrNameLst>
                                          <p:attrName>ppt_h</p:attrName>
                                        </p:attrNameLst>
                                      </p:cBhvr>
                                      <p:tavLst>
                                        <p:tav tm="100000">
                                          <p:val>
                                            <p:strVal val="#ppt_h"/>
                                          </p:val>
                                        </p:tav>
                                        <p:tav>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88463" y="4081463"/>
            <a:ext cx="2724150" cy="2641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482" name="Text Box 2"/>
          <p:cNvSpPr txBox="1">
            <a:spLocks noChangeArrowheads="1"/>
          </p:cNvSpPr>
          <p:nvPr/>
        </p:nvSpPr>
        <p:spPr bwMode="auto">
          <a:xfrm>
            <a:off x="1439863" y="468313"/>
            <a:ext cx="5124450" cy="723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pPr>
            <a:r>
              <a:rPr lang="de-DE" altLang="de-DE" b="1"/>
              <a:t>Mehrwert durch Tablets</a:t>
            </a:r>
          </a:p>
        </p:txBody>
      </p:sp>
      <p:sp>
        <p:nvSpPr>
          <p:cNvPr id="20483" name="Text Box 3"/>
          <p:cNvSpPr txBox="1">
            <a:spLocks noChangeArrowheads="1"/>
          </p:cNvSpPr>
          <p:nvPr/>
        </p:nvSpPr>
        <p:spPr bwMode="auto">
          <a:xfrm>
            <a:off x="342900" y="1192213"/>
            <a:ext cx="4449763"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b="1"/>
              <a:t>Beispiel: Digitales Schulbuch</a:t>
            </a:r>
          </a:p>
        </p:txBody>
      </p:sp>
      <p:grpSp>
        <p:nvGrpSpPr>
          <p:cNvPr id="20484" name="Group 4"/>
          <p:cNvGrpSpPr>
            <a:grpSpLocks/>
          </p:cNvGrpSpPr>
          <p:nvPr/>
        </p:nvGrpSpPr>
        <p:grpSpPr bwMode="auto">
          <a:xfrm>
            <a:off x="71438" y="1944688"/>
            <a:ext cx="3271837" cy="3886200"/>
            <a:chOff x="45" y="1225"/>
            <a:chExt cx="2061" cy="2448"/>
          </a:xfrm>
        </p:grpSpPr>
        <p:sp>
          <p:nvSpPr>
            <p:cNvPr id="20485" name="Oval 5"/>
            <p:cNvSpPr>
              <a:spLocks noChangeArrowheads="1"/>
            </p:cNvSpPr>
            <p:nvPr/>
          </p:nvSpPr>
          <p:spPr bwMode="auto">
            <a:xfrm>
              <a:off x="45" y="3416"/>
              <a:ext cx="2061" cy="257"/>
            </a:xfrm>
            <a:prstGeom prst="ellipse">
              <a:avLst/>
            </a:prstGeom>
            <a:solidFill>
              <a:srgbClr val="CCCCCC"/>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pic>
          <p:nvPicPr>
            <p:cNvPr id="2048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 y="1225"/>
              <a:ext cx="1903" cy="242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487" name="AutoShape 7"/>
            <p:cNvSpPr>
              <a:spLocks noChangeArrowheads="1"/>
            </p:cNvSpPr>
            <p:nvPr/>
          </p:nvSpPr>
          <p:spPr bwMode="auto">
            <a:xfrm rot="900000">
              <a:off x="1212" y="2791"/>
              <a:ext cx="443" cy="480"/>
            </a:xfrm>
            <a:prstGeom prst="foldedCorner">
              <a:avLst>
                <a:gd name="adj" fmla="val 12500"/>
              </a:avLst>
            </a:prstGeom>
            <a:solidFill>
              <a:srgbClr val="FFFFFF"/>
            </a:solidFill>
            <a:ln w="9525" cap="flat">
              <a:solidFill>
                <a:srgbClr val="333333"/>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600" b="1"/>
                <a:t>Digitales</a:t>
              </a:r>
            </a:p>
            <a:p>
              <a:r>
                <a:rPr lang="de-DE" altLang="de-DE" sz="600" b="1"/>
                <a:t>Schul-</a:t>
              </a:r>
            </a:p>
            <a:p>
              <a:r>
                <a:rPr lang="de-DE" altLang="de-DE" sz="600" b="1"/>
                <a:t>buch</a:t>
              </a:r>
            </a:p>
          </p:txBody>
        </p:sp>
      </p:grpSp>
      <p:grpSp>
        <p:nvGrpSpPr>
          <p:cNvPr id="20488" name="Group 8"/>
          <p:cNvGrpSpPr>
            <a:grpSpLocks/>
          </p:cNvGrpSpPr>
          <p:nvPr/>
        </p:nvGrpSpPr>
        <p:grpSpPr bwMode="auto">
          <a:xfrm>
            <a:off x="1655763" y="3690938"/>
            <a:ext cx="2159000" cy="2787650"/>
            <a:chOff x="1043" y="2325"/>
            <a:chExt cx="1360" cy="1756"/>
          </a:xfrm>
        </p:grpSpPr>
        <p:pic>
          <p:nvPicPr>
            <p:cNvPr id="20489"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 y="2325"/>
              <a:ext cx="1360" cy="175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490" name="AutoShape 10"/>
            <p:cNvSpPr>
              <a:spLocks noChangeArrowheads="1"/>
            </p:cNvSpPr>
            <p:nvPr/>
          </p:nvSpPr>
          <p:spPr bwMode="auto">
            <a:xfrm rot="21600000">
              <a:off x="1219" y="2542"/>
              <a:ext cx="1000" cy="1084"/>
            </a:xfrm>
            <a:prstGeom prst="foldedCorner">
              <a:avLst>
                <a:gd name="adj" fmla="val 12500"/>
              </a:avLst>
            </a:prstGeom>
            <a:solidFill>
              <a:srgbClr val="FFFFFF"/>
            </a:solidFill>
            <a:ln w="9525" cap="flat">
              <a:solidFill>
                <a:srgbClr val="333333"/>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2600" b="1"/>
                <a:t>Digitales</a:t>
              </a:r>
            </a:p>
            <a:p>
              <a:r>
                <a:rPr lang="de-DE" altLang="de-DE" sz="2600" b="1"/>
                <a:t>Schul-</a:t>
              </a:r>
            </a:p>
            <a:p>
              <a:r>
                <a:rPr lang="de-DE" altLang="de-DE" sz="2600" b="1"/>
                <a:t>buch</a:t>
              </a:r>
            </a:p>
          </p:txBody>
        </p:sp>
      </p:grpSp>
      <p:grpSp>
        <p:nvGrpSpPr>
          <p:cNvPr id="20491" name="Group 11"/>
          <p:cNvGrpSpPr>
            <a:grpSpLocks/>
          </p:cNvGrpSpPr>
          <p:nvPr/>
        </p:nvGrpSpPr>
        <p:grpSpPr bwMode="auto">
          <a:xfrm>
            <a:off x="1933575" y="4032250"/>
            <a:ext cx="1628775" cy="1725613"/>
            <a:chOff x="1218" y="2540"/>
            <a:chExt cx="1026" cy="1087"/>
          </a:xfrm>
        </p:grpSpPr>
        <p:sp>
          <p:nvSpPr>
            <p:cNvPr id="20492" name="AutoShape 12"/>
            <p:cNvSpPr>
              <a:spLocks noChangeArrowheads="1"/>
            </p:cNvSpPr>
            <p:nvPr/>
          </p:nvSpPr>
          <p:spPr bwMode="auto">
            <a:xfrm rot="21600000">
              <a:off x="1219" y="2542"/>
              <a:ext cx="1000" cy="1084"/>
            </a:xfrm>
            <a:prstGeom prst="foldedCorner">
              <a:avLst>
                <a:gd name="adj" fmla="val 12500"/>
              </a:avLst>
            </a:prstGeom>
            <a:solidFill>
              <a:srgbClr val="FFFFFF"/>
            </a:solidFill>
            <a:ln w="9525" cap="flat">
              <a:solidFill>
                <a:srgbClr val="333333"/>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1800" b="1"/>
                <a:t>English</a:t>
              </a:r>
            </a:p>
            <a:p>
              <a:endParaRPr lang="de-DE" altLang="de-DE" sz="1800" b="1"/>
            </a:p>
            <a:p>
              <a:endParaRPr lang="de-DE" altLang="de-DE" sz="1800" b="1"/>
            </a:p>
            <a:p>
              <a:endParaRPr lang="de-DE" altLang="de-DE" sz="1800" b="1"/>
            </a:p>
            <a:p>
              <a:endParaRPr lang="de-DE" altLang="de-DE" sz="1800" b="1"/>
            </a:p>
          </p:txBody>
        </p:sp>
        <p:sp>
          <p:nvSpPr>
            <p:cNvPr id="20493" name="Text Box 13"/>
            <p:cNvSpPr txBox="1">
              <a:spLocks noChangeArrowheads="1"/>
            </p:cNvSpPr>
            <p:nvPr/>
          </p:nvSpPr>
          <p:spPr bwMode="auto">
            <a:xfrm>
              <a:off x="1218" y="3139"/>
              <a:ext cx="1026" cy="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1100"/>
                <a:t>Watch the video.</a:t>
              </a:r>
            </a:p>
            <a:p>
              <a:endParaRPr lang="de-DE" altLang="de-DE" sz="1200"/>
            </a:p>
            <a:p>
              <a:r>
                <a:rPr lang="de-DE" altLang="de-DE" sz="1100"/>
                <a:t>Find topical information</a:t>
              </a:r>
            </a:p>
            <a:p>
              <a:r>
                <a:rPr lang="de-DE" altLang="de-DE" sz="1100">
                  <a:solidFill>
                    <a:srgbClr val="FF0000"/>
                  </a:solidFill>
                </a:rPr>
                <a:t>on this website</a:t>
              </a:r>
              <a:r>
                <a:rPr lang="de-DE" altLang="de-DE" sz="1100"/>
                <a:t>.</a:t>
              </a:r>
            </a:p>
          </p:txBody>
        </p:sp>
      </p:grpSp>
      <p:sp>
        <p:nvSpPr>
          <p:cNvPr id="20494" name="AutoShape 14"/>
          <p:cNvSpPr>
            <a:spLocks/>
          </p:cNvSpPr>
          <p:nvPr/>
        </p:nvSpPr>
        <p:spPr bwMode="auto">
          <a:xfrm>
            <a:off x="4319588" y="2089150"/>
            <a:ext cx="4502150" cy="2592388"/>
          </a:xfrm>
          <a:prstGeom prst="borderCallout2">
            <a:avLst>
              <a:gd name="adj1" fmla="val 7694"/>
              <a:gd name="adj2" fmla="val -1991"/>
              <a:gd name="adj3" fmla="val 7639"/>
              <a:gd name="adj4" fmla="val -7093"/>
              <a:gd name="adj5" fmla="val 86111"/>
              <a:gd name="adj6" fmla="val -22787"/>
            </a:avLst>
          </a:prstGeom>
          <a:solidFill>
            <a:srgbClr val="729FCF"/>
          </a:solidFill>
          <a:ln w="29160" cap="flat">
            <a:solidFill>
              <a:srgbClr val="3465A4"/>
            </a:solidFill>
            <a:round/>
            <a:headEnd/>
            <a:tailEnd type="triangl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104400" tIns="59400" rIns="104400" bIns="594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1600">
                <a:solidFill>
                  <a:srgbClr val="FFFFFF"/>
                </a:solidFill>
              </a:rPr>
              <a:t>Funktionen eines Digitalen Schulbuches:</a:t>
            </a:r>
          </a:p>
        </p:txBody>
      </p:sp>
      <p:sp>
        <p:nvSpPr>
          <p:cNvPr id="20495" name="Text Box 15"/>
          <p:cNvSpPr txBox="1">
            <a:spLocks noChangeArrowheads="1"/>
          </p:cNvSpPr>
          <p:nvPr/>
        </p:nvSpPr>
        <p:spPr bwMode="auto">
          <a:xfrm>
            <a:off x="4362450" y="2663825"/>
            <a:ext cx="4459288" cy="1793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lstStyle>
            <a:lvl1pPr marL="215900" indent="-21590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Arial" panose="020B0604020202020204" pitchFamily="34" charset="0"/>
                <a:ea typeface="ＭＳ Ｐゴシック" panose="020B0600070205080204" pitchFamily="34" charset="-128"/>
              </a:defRPr>
            </a:lvl1pPr>
            <a:lvl2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Arial" panose="020B0604020202020204" pitchFamily="34" charset="0"/>
                <a:ea typeface="ＭＳ Ｐゴシック" panose="020B0600070205080204" pitchFamily="34" charset="-128"/>
              </a:defRPr>
            </a:lvl2pPr>
            <a:lvl3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Arial" panose="020B0604020202020204" pitchFamily="34" charset="0"/>
                <a:ea typeface="ＭＳ Ｐゴシック" panose="020B0600070205080204" pitchFamily="34" charset="-128"/>
              </a:defRPr>
            </a:lvl3pPr>
            <a:lvl4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Arial" panose="020B0604020202020204" pitchFamily="34" charset="0"/>
                <a:ea typeface="ＭＳ Ｐゴシック" panose="020B0600070205080204" pitchFamily="34" charset="-128"/>
              </a:defRPr>
            </a:lvl4pPr>
            <a:lvl5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Arial" panose="020B0604020202020204" pitchFamily="34" charset="0"/>
                <a:ea typeface="ＭＳ Ｐゴシック" panose="020B0600070205080204" pitchFamily="34" charset="-128"/>
              </a:defRPr>
            </a:lvl9pPr>
          </a:lstStyle>
          <a:p>
            <a:pPr>
              <a:buClr>
                <a:srgbClr val="FFFFFF"/>
              </a:buClr>
              <a:buSzPct val="45000"/>
              <a:buFont typeface="Wingdings" panose="05000000000000000000" pitchFamily="2" charset="2"/>
              <a:buChar char=""/>
            </a:pPr>
            <a:r>
              <a:rPr lang="de-DE" altLang="de-DE" sz="1600">
                <a:solidFill>
                  <a:srgbClr val="FFFFFF"/>
                </a:solidFill>
              </a:rPr>
              <a:t>Medien (Audio/ Video) sind eingebunden</a:t>
            </a:r>
          </a:p>
          <a:p>
            <a:pPr>
              <a:buClr>
                <a:srgbClr val="FFFFFF"/>
              </a:buClr>
              <a:buSzPct val="45000"/>
              <a:buFont typeface="Wingdings" panose="05000000000000000000" pitchFamily="2" charset="2"/>
              <a:buNone/>
            </a:pPr>
            <a:r>
              <a:rPr lang="de-DE" altLang="de-DE" sz="1600">
                <a:solidFill>
                  <a:srgbClr val="FFFFFF"/>
                </a:solidFill>
              </a:rPr>
              <a:t>und können von SuS abgespielt werden.</a:t>
            </a:r>
          </a:p>
          <a:p>
            <a:pPr>
              <a:buClr>
                <a:srgbClr val="FFFFFF"/>
              </a:buClr>
              <a:buSzPct val="45000"/>
              <a:buFont typeface="Wingdings" panose="05000000000000000000" pitchFamily="2" charset="2"/>
              <a:buChar char=""/>
            </a:pPr>
            <a:r>
              <a:rPr lang="de-DE" altLang="de-DE" sz="1600">
                <a:solidFill>
                  <a:srgbClr val="FFFFFF"/>
                </a:solidFill>
              </a:rPr>
              <a:t>Direkter Zugriff auf Internet-Inhalte.</a:t>
            </a:r>
          </a:p>
          <a:p>
            <a:pPr>
              <a:buClr>
                <a:srgbClr val="FFFFFF"/>
              </a:buClr>
              <a:buSzPct val="45000"/>
              <a:buFont typeface="Wingdings" panose="05000000000000000000" pitchFamily="2" charset="2"/>
              <a:buChar char=""/>
            </a:pPr>
            <a:r>
              <a:rPr lang="de-DE" altLang="de-DE" sz="1600">
                <a:solidFill>
                  <a:srgbClr val="FFFFFF"/>
                </a:solidFill>
              </a:rPr>
              <a:t>Lernerfolgskontrollen mit direktem Feedback.</a:t>
            </a:r>
          </a:p>
          <a:p>
            <a:pPr>
              <a:buClr>
                <a:srgbClr val="FFFFFF"/>
              </a:buClr>
              <a:buSzPct val="45000"/>
              <a:buFont typeface="Wingdings" panose="05000000000000000000" pitchFamily="2" charset="2"/>
              <a:buChar char=""/>
            </a:pPr>
            <a:r>
              <a:rPr lang="de-DE" altLang="de-DE" sz="1600">
                <a:solidFill>
                  <a:srgbClr val="FFFFFF"/>
                </a:solidFill>
              </a:rPr>
              <a:t>Lernstandsabhängige Aufgabenstellungen. </a:t>
            </a:r>
          </a:p>
          <a:p>
            <a:pPr>
              <a:buClr>
                <a:srgbClr val="FFFFFF"/>
              </a:buClr>
              <a:buSzPct val="45000"/>
              <a:buFont typeface="Wingdings" panose="05000000000000000000" pitchFamily="2" charset="2"/>
              <a:buChar char=""/>
            </a:pPr>
            <a:r>
              <a:rPr lang="de-DE" altLang="de-DE" sz="1600">
                <a:solidFill>
                  <a:srgbClr val="FFFFFF"/>
                </a:solidFill>
              </a:rPr>
              <a:t>Bearbeitung/ Notizen im Schulbuch möglich.</a:t>
            </a:r>
          </a:p>
          <a:p>
            <a:pPr>
              <a:buClr>
                <a:srgbClr val="FFFFFF"/>
              </a:buClr>
              <a:buSzPct val="45000"/>
              <a:buFont typeface="Wingdings" panose="05000000000000000000" pitchFamily="2" charset="2"/>
              <a:buChar char=""/>
            </a:pPr>
            <a:r>
              <a:rPr lang="de-DE" altLang="de-DE" sz="1600">
                <a:solidFill>
                  <a:srgbClr val="FFFFFF"/>
                </a:solidFill>
              </a:rPr>
              <a:t>Kann per Update aktualisiert werden.</a:t>
            </a:r>
          </a:p>
        </p:txBody>
      </p:sp>
      <p:sp>
        <p:nvSpPr>
          <p:cNvPr id="20496" name="Rectangle 16"/>
          <p:cNvSpPr>
            <a:spLocks noChangeArrowheads="1"/>
          </p:cNvSpPr>
          <p:nvPr/>
        </p:nvSpPr>
        <p:spPr bwMode="auto">
          <a:xfrm>
            <a:off x="8208963" y="1281113"/>
            <a:ext cx="1527175" cy="1527175"/>
          </a:xfrm>
          <a:prstGeom prst="rect">
            <a:avLst/>
          </a:prstGeom>
          <a:blipFill dpi="0" rotWithShape="0">
            <a:blip r:embed="rId7"/>
            <a:srcRect/>
            <a:stretch>
              <a:fillRect/>
            </a:stretch>
          </a:blip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ctr"/>
            <a:r>
              <a:rPr lang="de-DE" altLang="de-DE" sz="1800"/>
              <a:t>Binnen-</a:t>
            </a:r>
          </a:p>
          <a:p>
            <a:pPr algn="ctr"/>
            <a:r>
              <a:rPr lang="de-DE" altLang="de-DE" sz="1800"/>
              <a:t>differen-</a:t>
            </a:r>
          </a:p>
          <a:p>
            <a:pPr algn="ctr"/>
            <a:r>
              <a:rPr lang="de-DE" altLang="de-DE" sz="1800"/>
              <a:t>zierung</a:t>
            </a:r>
          </a:p>
        </p:txBody>
      </p:sp>
      <p:sp>
        <p:nvSpPr>
          <p:cNvPr id="20497" name="Rectangle 17"/>
          <p:cNvSpPr>
            <a:spLocks noChangeArrowheads="1"/>
          </p:cNvSpPr>
          <p:nvPr/>
        </p:nvSpPr>
        <p:spPr bwMode="auto">
          <a:xfrm>
            <a:off x="8208963" y="1281113"/>
            <a:ext cx="1527175" cy="1527175"/>
          </a:xfrm>
          <a:prstGeom prst="rect">
            <a:avLst/>
          </a:prstGeom>
          <a:blipFill dpi="0" rotWithShape="0">
            <a:blip r:embed="rId7"/>
            <a:srcRect/>
            <a:stretch>
              <a:fillRect/>
            </a:stretch>
          </a:blip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ctr"/>
            <a:r>
              <a:rPr lang="de-DE" altLang="de-DE" sz="1800"/>
              <a:t>Selbst-</a:t>
            </a:r>
          </a:p>
          <a:p>
            <a:pPr algn="ctr"/>
            <a:r>
              <a:rPr lang="de-DE" altLang="de-DE" sz="1800"/>
              <a:t>lern-</a:t>
            </a:r>
          </a:p>
          <a:p>
            <a:pPr algn="ctr"/>
            <a:r>
              <a:rPr lang="de-DE" altLang="de-DE" sz="1800"/>
              <a:t>kompetenz</a:t>
            </a:r>
          </a:p>
        </p:txBody>
      </p:sp>
      <p:sp>
        <p:nvSpPr>
          <p:cNvPr id="20498" name="Rectangle 18"/>
          <p:cNvSpPr>
            <a:spLocks noChangeArrowheads="1"/>
          </p:cNvSpPr>
          <p:nvPr/>
        </p:nvSpPr>
        <p:spPr bwMode="auto">
          <a:xfrm>
            <a:off x="8208963" y="1281113"/>
            <a:ext cx="1527175" cy="1527175"/>
          </a:xfrm>
          <a:prstGeom prst="rect">
            <a:avLst/>
          </a:prstGeom>
          <a:blipFill dpi="0" rotWithShape="0">
            <a:blip r:embed="rId7"/>
            <a:srcRect/>
            <a:stretch>
              <a:fillRect/>
            </a:stretch>
          </a:blip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ctr"/>
            <a:r>
              <a:rPr lang="de-DE" altLang="de-DE" sz="1800"/>
              <a:t>Individuali-</a:t>
            </a:r>
          </a:p>
          <a:p>
            <a:pPr algn="ctr"/>
            <a:r>
              <a:rPr lang="de-DE" altLang="de-DE" sz="1800"/>
              <a:t>sierung</a:t>
            </a:r>
          </a:p>
        </p:txBody>
      </p:sp>
      <p:sp>
        <p:nvSpPr>
          <p:cNvPr id="20499" name="Rectangle 19"/>
          <p:cNvSpPr>
            <a:spLocks noChangeArrowheads="1"/>
          </p:cNvSpPr>
          <p:nvPr/>
        </p:nvSpPr>
        <p:spPr bwMode="auto">
          <a:xfrm>
            <a:off x="8208963" y="1281113"/>
            <a:ext cx="1527175" cy="1527175"/>
          </a:xfrm>
          <a:prstGeom prst="rect">
            <a:avLst/>
          </a:prstGeom>
          <a:blipFill dpi="0" rotWithShape="0">
            <a:blip r:embed="rId7"/>
            <a:srcRect/>
            <a:stretch>
              <a:fillRect/>
            </a:stretch>
          </a:blip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ctr"/>
            <a:r>
              <a:rPr lang="de-DE" altLang="de-DE" sz="1800"/>
              <a:t>Schüler-</a:t>
            </a:r>
          </a:p>
          <a:p>
            <a:pPr algn="ctr"/>
            <a:r>
              <a:rPr lang="de-DE" altLang="de-DE" sz="1800"/>
              <a:t>aktivität</a:t>
            </a:r>
          </a:p>
        </p:txBody>
      </p:sp>
      <p:pic>
        <p:nvPicPr>
          <p:cNvPr id="20500" name="Picture 2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288463" y="4081463"/>
            <a:ext cx="2724150" cy="2641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501" name="Text Box 21"/>
          <p:cNvSpPr txBox="1">
            <a:spLocks noChangeArrowheads="1"/>
          </p:cNvSpPr>
          <p:nvPr/>
        </p:nvSpPr>
        <p:spPr bwMode="auto">
          <a:xfrm rot="840000">
            <a:off x="9810750" y="6105525"/>
            <a:ext cx="1139825" cy="546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1200" b="1"/>
              <a:t>Motivation</a:t>
            </a:r>
          </a:p>
        </p:txBody>
      </p:sp>
      <p:sp>
        <p:nvSpPr>
          <p:cNvPr id="20502" name="Text Box 22"/>
          <p:cNvSpPr txBox="1">
            <a:spLocks noChangeArrowheads="1"/>
          </p:cNvSpPr>
          <p:nvPr/>
        </p:nvSpPr>
        <p:spPr bwMode="auto">
          <a:xfrm rot="19800000">
            <a:off x="10663238" y="5616575"/>
            <a:ext cx="1477962" cy="5159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ctr"/>
            <a:r>
              <a:rPr lang="de-DE" altLang="de-DE" sz="1200" b="1"/>
              <a:t>Gesundheits-</a:t>
            </a:r>
          </a:p>
          <a:p>
            <a:pPr algn="ctr"/>
            <a:r>
              <a:rPr lang="de-DE" altLang="de-DE" sz="1200" b="1"/>
              <a:t>förderung</a:t>
            </a:r>
          </a:p>
        </p:txBody>
      </p:sp>
      <p:sp>
        <p:nvSpPr>
          <p:cNvPr id="20503" name="Text Box 23"/>
          <p:cNvSpPr txBox="1">
            <a:spLocks noChangeArrowheads="1"/>
          </p:cNvSpPr>
          <p:nvPr/>
        </p:nvSpPr>
        <p:spPr bwMode="auto">
          <a:xfrm rot="19740000">
            <a:off x="10831513" y="5186363"/>
            <a:ext cx="1477962" cy="5159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ctr"/>
            <a:r>
              <a:rPr lang="de-DE" altLang="de-DE" sz="1200" b="1"/>
              <a:t>Schüleraktivität</a:t>
            </a:r>
          </a:p>
        </p:txBody>
      </p:sp>
      <p:sp>
        <p:nvSpPr>
          <p:cNvPr id="20504" name="Text Box 24"/>
          <p:cNvSpPr txBox="1">
            <a:spLocks noChangeArrowheads="1"/>
          </p:cNvSpPr>
          <p:nvPr/>
        </p:nvSpPr>
        <p:spPr bwMode="auto">
          <a:xfrm>
            <a:off x="10945813" y="4573588"/>
            <a:ext cx="1477962" cy="5159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ctr"/>
            <a:r>
              <a:rPr lang="de-DE" altLang="de-DE" sz="1200" b="1"/>
              <a:t>Selbstlern-</a:t>
            </a:r>
          </a:p>
          <a:p>
            <a:pPr algn="ctr"/>
            <a:r>
              <a:rPr lang="de-DE" altLang="de-DE" sz="1200" b="1"/>
              <a:t>kompetenz</a:t>
            </a:r>
          </a:p>
        </p:txBody>
      </p:sp>
      <p:sp>
        <p:nvSpPr>
          <p:cNvPr id="20505" name="Text Box 25"/>
          <p:cNvSpPr txBox="1">
            <a:spLocks noChangeArrowheads="1"/>
          </p:cNvSpPr>
          <p:nvPr/>
        </p:nvSpPr>
        <p:spPr bwMode="auto">
          <a:xfrm>
            <a:off x="9974263" y="5345113"/>
            <a:ext cx="1477962" cy="638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ctr"/>
            <a:r>
              <a:rPr lang="de-DE" altLang="de-DE" sz="1200" b="1"/>
              <a:t>Binnen-</a:t>
            </a:r>
          </a:p>
          <a:p>
            <a:pPr algn="ctr"/>
            <a:r>
              <a:rPr lang="de-DE" altLang="de-DE" sz="1200" b="1"/>
              <a:t>differen-</a:t>
            </a:r>
          </a:p>
          <a:p>
            <a:pPr algn="ctr"/>
            <a:r>
              <a:rPr lang="de-DE" altLang="de-DE" sz="1200" b="1"/>
              <a:t>zierung</a:t>
            </a:r>
          </a:p>
        </p:txBody>
      </p:sp>
      <p:sp>
        <p:nvSpPr>
          <p:cNvPr id="20506" name="Text Box 26"/>
          <p:cNvSpPr txBox="1">
            <a:spLocks noChangeArrowheads="1"/>
          </p:cNvSpPr>
          <p:nvPr/>
        </p:nvSpPr>
        <p:spPr bwMode="auto">
          <a:xfrm rot="20880000">
            <a:off x="10080625" y="4354513"/>
            <a:ext cx="1547813" cy="522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ctr"/>
            <a:r>
              <a:rPr lang="de-DE" altLang="de-DE" sz="1200" b="1"/>
              <a:t>Individualisierung</a:t>
            </a:r>
          </a:p>
        </p:txBody>
      </p:sp>
      <p:pic>
        <p:nvPicPr>
          <p:cNvPr id="2" name="einfpraes01-AR-Quickstart">
            <a:hlinkClick r:id="" action="ppaction://media"/>
          </p:cNvPr>
          <p:cNvPicPr>
            <a:picLocks noRot="1" noChangeAspect="1"/>
          </p:cNvPicPr>
          <p:nvPr>
            <a:videoFile r:link="rId1"/>
          </p:nvPr>
        </p:nvPicPr>
        <p:blipFill>
          <a:blip r:embed="rId9"/>
          <a:stretch>
            <a:fillRect/>
          </a:stretch>
        </p:blipFill>
        <p:spPr>
          <a:xfrm>
            <a:off x="2280466" y="4386028"/>
            <a:ext cx="864000" cy="648000"/>
          </a:xfrm>
          <a:prstGeom prst="rect">
            <a:avLst/>
          </a:prstGeom>
        </p:spPr>
      </p:pic>
    </p:spTree>
  </p:cSld>
  <p:clrMapOvr>
    <a:masterClrMapping/>
  </p:clrMapOvr>
  <p:transition spd="med"/>
  <p:timing>
    <p:tnLst>
      <p:par>
        <p:cTn id="1" dur="indefinite"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59000"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fill="hold" nodeType="clickEffect">
                                  <p:stCondLst>
                                    <p:cond delay="0"/>
                                  </p:stCondLst>
                                  <p:childTnLst>
                                    <p:set>
                                      <p:cBhvr additive="repl">
                                        <p:cTn id="10" dur="1" fill="hold">
                                          <p:stCondLst>
                                            <p:cond delay="0"/>
                                          </p:stCondLst>
                                        </p:cTn>
                                        <p:tgtEl>
                                          <p:spTgt spid="20494"/>
                                        </p:tgtEl>
                                        <p:attrNameLst>
                                          <p:attrName>style.visibility</p:attrName>
                                        </p:attrNameLst>
                                      </p:cBhvr>
                                      <p:to>
                                        <p:strVal val="visible"/>
                                      </p:to>
                                    </p:set>
                                    <p:animEffect transition="in" filter="fade">
                                      <p:cBhvr additive="repl">
                                        <p:cTn id="11" dur="2000"/>
                                        <p:tgtEl>
                                          <p:spTgt spid="2049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fill="hold" nodeType="clickEffect">
                                  <p:stCondLst>
                                    <p:cond delay="0"/>
                                  </p:stCondLst>
                                  <p:childTnLst>
                                    <p:set>
                                      <p:cBhvr additive="repl">
                                        <p:cTn id="15" dur="1" fill="hold">
                                          <p:stCondLst>
                                            <p:cond delay="0"/>
                                          </p:stCondLst>
                                        </p:cTn>
                                        <p:tgtEl>
                                          <p:spTgt spid="20495">
                                            <p:txEl>
                                              <p:pRg st="0" end="0"/>
                                            </p:txEl>
                                          </p:spTgt>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fill="hold" nodeType="clickEffect">
                                  <p:stCondLst>
                                    <p:cond delay="0"/>
                                  </p:stCondLst>
                                  <p:childTnLst>
                                    <p:set>
                                      <p:cBhvr additive="repl">
                                        <p:cTn id="19" dur="1" fill="hold">
                                          <p:stCondLst>
                                            <p:cond delay="0"/>
                                          </p:stCondLst>
                                        </p:cTn>
                                        <p:tgtEl>
                                          <p:spTgt spid="20495">
                                            <p:txEl>
                                              <p:pRg st="1" end="1"/>
                                            </p:txEl>
                                          </p:spTgt>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fill="hold" nodeType="clickEffect">
                                  <p:stCondLst>
                                    <p:cond delay="0"/>
                                  </p:stCondLst>
                                  <p:childTnLst>
                                    <p:set>
                                      <p:cBhvr additive="repl">
                                        <p:cTn id="23" dur="1" fill="hold">
                                          <p:stCondLst>
                                            <p:cond delay="0"/>
                                          </p:stCondLst>
                                        </p:cTn>
                                        <p:tgtEl>
                                          <p:spTgt spid="20495">
                                            <p:txEl>
                                              <p:pRg st="2" end="2"/>
                                            </p:txEl>
                                          </p:spTgt>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fill="hold" nodeType="clickEffect">
                                  <p:stCondLst>
                                    <p:cond delay="0"/>
                                  </p:stCondLst>
                                  <p:childTnLst>
                                    <p:set>
                                      <p:cBhvr additive="repl">
                                        <p:cTn id="27" dur="1" fill="hold">
                                          <p:stCondLst>
                                            <p:cond delay="0"/>
                                          </p:stCondLst>
                                        </p:cTn>
                                        <p:tgtEl>
                                          <p:spTgt spid="20495">
                                            <p:txEl>
                                              <p:pRg st="3" end="3"/>
                                            </p:txEl>
                                          </p:spTgt>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fill="hold" nodeType="clickEffect">
                                  <p:stCondLst>
                                    <p:cond delay="0"/>
                                  </p:stCondLst>
                                  <p:childTnLst>
                                    <p:set>
                                      <p:cBhvr additive="repl">
                                        <p:cTn id="31" dur="1" fill="hold">
                                          <p:stCondLst>
                                            <p:cond delay="0"/>
                                          </p:stCondLst>
                                        </p:cTn>
                                        <p:tgtEl>
                                          <p:spTgt spid="20495">
                                            <p:txEl>
                                              <p:pRg st="4" end="4"/>
                                            </p:txEl>
                                          </p:spTgt>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fill="hold" nodeType="clickEffect">
                                  <p:stCondLst>
                                    <p:cond delay="0"/>
                                  </p:stCondLst>
                                  <p:childTnLst>
                                    <p:set>
                                      <p:cBhvr additive="repl">
                                        <p:cTn id="35" dur="1" fill="hold">
                                          <p:stCondLst>
                                            <p:cond delay="0"/>
                                          </p:stCondLst>
                                        </p:cTn>
                                        <p:tgtEl>
                                          <p:spTgt spid="20495">
                                            <p:txEl>
                                              <p:pRg st="5" end="5"/>
                                            </p:txEl>
                                          </p:spTgt>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fill="hold" nodeType="clickEffect">
                                  <p:stCondLst>
                                    <p:cond delay="0"/>
                                  </p:stCondLst>
                                  <p:childTnLst>
                                    <p:set>
                                      <p:cBhvr additive="repl">
                                        <p:cTn id="39" dur="1" fill="hold">
                                          <p:stCondLst>
                                            <p:cond delay="0"/>
                                          </p:stCondLst>
                                        </p:cTn>
                                        <p:tgtEl>
                                          <p:spTgt spid="20495">
                                            <p:txEl>
                                              <p:pRg st="6" end="6"/>
                                            </p:txEl>
                                          </p:spTgt>
                                        </p:tgtEl>
                                        <p:attrNameLst>
                                          <p:attrName>style.visibility</p:attrName>
                                        </p:attrNameLst>
                                      </p:cBhvr>
                                      <p:to>
                                        <p:strVal val="visible"/>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53" presetClass="entr" fill="hold" nodeType="clickEffect">
                                  <p:stCondLst>
                                    <p:cond delay="0"/>
                                  </p:stCondLst>
                                  <p:childTnLst>
                                    <p:set>
                                      <p:cBhvr additive="repl">
                                        <p:cTn id="43" dur="1" fill="hold">
                                          <p:stCondLst>
                                            <p:cond delay="0"/>
                                          </p:stCondLst>
                                        </p:cTn>
                                        <p:tgtEl>
                                          <p:spTgt spid="20498"/>
                                        </p:tgtEl>
                                        <p:attrNameLst>
                                          <p:attrName>style.visibility</p:attrName>
                                        </p:attrNameLst>
                                      </p:cBhvr>
                                      <p:to>
                                        <p:strVal val="visible"/>
                                      </p:to>
                                    </p:set>
                                    <p:anim calcmode="lin" valueType="num">
                                      <p:cBhvr additive="repl">
                                        <p:cTn id="44" dur="500" fill="hold"/>
                                        <p:tgtEl>
                                          <p:spTgt spid="20498"/>
                                        </p:tgtEl>
                                        <p:attrNameLst>
                                          <p:attrName>ppt_w</p:attrName>
                                        </p:attrNameLst>
                                      </p:cBhvr>
                                      <p:tavLst>
                                        <p:tav tm="100000">
                                          <p:val>
                                            <p:strVal val="0"/>
                                          </p:val>
                                        </p:tav>
                                        <p:tav>
                                          <p:val>
                                            <p:strVal val="#ppt_w"/>
                                          </p:val>
                                        </p:tav>
                                      </p:tavLst>
                                    </p:anim>
                                    <p:anim calcmode="lin" valueType="num">
                                      <p:cBhvr additive="repl">
                                        <p:cTn id="45" dur="500" fill="hold"/>
                                        <p:tgtEl>
                                          <p:spTgt spid="20498"/>
                                        </p:tgtEl>
                                        <p:attrNameLst>
                                          <p:attrName>ppt_h</p:attrName>
                                        </p:attrNameLst>
                                      </p:cBhvr>
                                      <p:tavLst>
                                        <p:tav tm="100000">
                                          <p:val>
                                            <p:strVal val="0"/>
                                          </p:val>
                                        </p:tav>
                                        <p:tav>
                                          <p:val>
                                            <p:strVal val="#ppt_h"/>
                                          </p:val>
                                        </p:tav>
                                      </p:tavLst>
                                    </p:anim>
                                    <p:animEffect transition="in" filter="fade">
                                      <p:cBhvr additive="repl">
                                        <p:cTn id="46" dur="500"/>
                                        <p:tgtEl>
                                          <p:spTgt spid="20498"/>
                                        </p:tgtEl>
                                      </p:cBhvr>
                                    </p:animEffect>
                                  </p:childTnLst>
                                </p:cTn>
                              </p:par>
                              <p:par>
                                <p:cTn id="47" presetID="23" presetClass="exit" presetSubtype="32" fill="hold" nodeType="withEffect">
                                  <p:stCondLst>
                                    <p:cond delay="0"/>
                                  </p:stCondLst>
                                  <p:childTnLst>
                                    <p:anim calcmode="lin" valueType="num">
                                      <p:cBhvr additive="repl">
                                        <p:cTn id="48" dur="3000"/>
                                        <p:tgtEl>
                                          <p:spTgt spid="20498"/>
                                        </p:tgtEl>
                                        <p:attrNameLst>
                                          <p:attrName>ppt_w</p:attrName>
                                        </p:attrNameLst>
                                      </p:cBhvr>
                                      <p:tavLst>
                                        <p:tav tm="100000">
                                          <p:val>
                                            <p:strVal val="#ppt_w"/>
                                          </p:val>
                                        </p:tav>
                                        <p:tav>
                                          <p:val>
                                            <p:strVal val="0"/>
                                          </p:val>
                                        </p:tav>
                                      </p:tavLst>
                                    </p:anim>
                                    <p:anim calcmode="lin" valueType="num">
                                      <p:cBhvr additive="repl">
                                        <p:cTn id="49" dur="3000"/>
                                        <p:tgtEl>
                                          <p:spTgt spid="20498"/>
                                        </p:tgtEl>
                                        <p:attrNameLst>
                                          <p:attrName>ppt_h</p:attrName>
                                        </p:attrNameLst>
                                      </p:cBhvr>
                                      <p:tavLst>
                                        <p:tav tm="100000">
                                          <p:val>
                                            <p:strVal val="#ppt_h"/>
                                          </p:val>
                                        </p:tav>
                                        <p:tav>
                                          <p:val>
                                            <p:strVal val="0"/>
                                          </p:val>
                                        </p:tav>
                                      </p:tavLst>
                                    </p:anim>
                                    <p:set>
                                      <p:cBhvr additive="repl">
                                        <p:cTn id="50" dur="6" fill="hold">
                                          <p:stCondLst>
                                            <p:cond delay="2994"/>
                                          </p:stCondLst>
                                        </p:cTn>
                                        <p:tgtEl>
                                          <p:spTgt spid="20498"/>
                                        </p:tgtEl>
                                        <p:attrNameLst>
                                          <p:attrName>style.visibility</p:attrName>
                                        </p:attrNameLst>
                                      </p:cBhvr>
                                      <p:to>
                                        <p:strVal val="hidden"/>
                                      </p:to>
                                    </p:set>
                                  </p:childTnLst>
                                </p:cTn>
                              </p:par>
                            </p:childTnLst>
                          </p:cTn>
                        </p:par>
                        <p:par>
                          <p:cTn id="51" fill="hold" nodeType="afterGroup">
                            <p:stCondLst>
                              <p:cond delay="3000"/>
                            </p:stCondLst>
                            <p:childTnLst>
                              <p:par>
                                <p:cTn id="52" presetID="53" presetClass="entr" fill="hold" nodeType="afterEffect">
                                  <p:stCondLst>
                                    <p:cond delay="0"/>
                                  </p:stCondLst>
                                  <p:childTnLst>
                                    <p:set>
                                      <p:cBhvr additive="repl">
                                        <p:cTn id="53" dur="1" fill="hold">
                                          <p:stCondLst>
                                            <p:cond delay="0"/>
                                          </p:stCondLst>
                                        </p:cTn>
                                        <p:tgtEl>
                                          <p:spTgt spid="20506"/>
                                        </p:tgtEl>
                                        <p:attrNameLst>
                                          <p:attrName>style.visibility</p:attrName>
                                        </p:attrNameLst>
                                      </p:cBhvr>
                                      <p:to>
                                        <p:strVal val="visible"/>
                                      </p:to>
                                    </p:set>
                                    <p:anim calcmode="lin" valueType="num">
                                      <p:cBhvr additive="repl">
                                        <p:cTn id="54" dur="500" fill="hold"/>
                                        <p:tgtEl>
                                          <p:spTgt spid="20506"/>
                                        </p:tgtEl>
                                        <p:attrNameLst>
                                          <p:attrName>ppt_w</p:attrName>
                                        </p:attrNameLst>
                                      </p:cBhvr>
                                      <p:tavLst>
                                        <p:tav tm="100000">
                                          <p:val>
                                            <p:strVal val="0"/>
                                          </p:val>
                                        </p:tav>
                                        <p:tav>
                                          <p:val>
                                            <p:strVal val="#ppt_w"/>
                                          </p:val>
                                        </p:tav>
                                      </p:tavLst>
                                    </p:anim>
                                    <p:anim calcmode="lin" valueType="num">
                                      <p:cBhvr additive="repl">
                                        <p:cTn id="55" dur="500" fill="hold"/>
                                        <p:tgtEl>
                                          <p:spTgt spid="20506"/>
                                        </p:tgtEl>
                                        <p:attrNameLst>
                                          <p:attrName>ppt_h</p:attrName>
                                        </p:attrNameLst>
                                      </p:cBhvr>
                                      <p:tavLst>
                                        <p:tav tm="100000">
                                          <p:val>
                                            <p:strVal val="0"/>
                                          </p:val>
                                        </p:tav>
                                        <p:tav>
                                          <p:val>
                                            <p:strVal val="#ppt_h"/>
                                          </p:val>
                                        </p:tav>
                                      </p:tavLst>
                                    </p:anim>
                                    <p:animEffect transition="in" filter="fade">
                                      <p:cBhvr additive="repl">
                                        <p:cTn id="56" dur="500"/>
                                        <p:tgtEl>
                                          <p:spTgt spid="20506"/>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53" presetClass="entr" fill="hold" nodeType="clickEffect">
                                  <p:stCondLst>
                                    <p:cond delay="0"/>
                                  </p:stCondLst>
                                  <p:childTnLst>
                                    <p:set>
                                      <p:cBhvr additive="repl">
                                        <p:cTn id="60" dur="1" fill="hold">
                                          <p:stCondLst>
                                            <p:cond delay="0"/>
                                          </p:stCondLst>
                                        </p:cTn>
                                        <p:tgtEl>
                                          <p:spTgt spid="20497"/>
                                        </p:tgtEl>
                                        <p:attrNameLst>
                                          <p:attrName>style.visibility</p:attrName>
                                        </p:attrNameLst>
                                      </p:cBhvr>
                                      <p:to>
                                        <p:strVal val="visible"/>
                                      </p:to>
                                    </p:set>
                                    <p:anim calcmode="lin" valueType="num">
                                      <p:cBhvr additive="repl">
                                        <p:cTn id="61" dur="500" fill="hold"/>
                                        <p:tgtEl>
                                          <p:spTgt spid="20497"/>
                                        </p:tgtEl>
                                        <p:attrNameLst>
                                          <p:attrName>ppt_w</p:attrName>
                                        </p:attrNameLst>
                                      </p:cBhvr>
                                      <p:tavLst>
                                        <p:tav tm="100000">
                                          <p:val>
                                            <p:strVal val="0"/>
                                          </p:val>
                                        </p:tav>
                                        <p:tav>
                                          <p:val>
                                            <p:strVal val="#ppt_w"/>
                                          </p:val>
                                        </p:tav>
                                      </p:tavLst>
                                    </p:anim>
                                    <p:anim calcmode="lin" valueType="num">
                                      <p:cBhvr additive="repl">
                                        <p:cTn id="62" dur="500" fill="hold"/>
                                        <p:tgtEl>
                                          <p:spTgt spid="20497"/>
                                        </p:tgtEl>
                                        <p:attrNameLst>
                                          <p:attrName>ppt_h</p:attrName>
                                        </p:attrNameLst>
                                      </p:cBhvr>
                                      <p:tavLst>
                                        <p:tav tm="100000">
                                          <p:val>
                                            <p:strVal val="0"/>
                                          </p:val>
                                        </p:tav>
                                        <p:tav>
                                          <p:val>
                                            <p:strVal val="#ppt_h"/>
                                          </p:val>
                                        </p:tav>
                                      </p:tavLst>
                                    </p:anim>
                                    <p:animEffect transition="in" filter="fade">
                                      <p:cBhvr additive="repl">
                                        <p:cTn id="63" dur="500"/>
                                        <p:tgtEl>
                                          <p:spTgt spid="20497"/>
                                        </p:tgtEl>
                                      </p:cBhvr>
                                    </p:animEffect>
                                  </p:childTnLst>
                                </p:cTn>
                              </p:par>
                              <p:par>
                                <p:cTn id="64" presetID="23" presetClass="exit" presetSubtype="32" fill="hold" nodeType="withEffect">
                                  <p:stCondLst>
                                    <p:cond delay="0"/>
                                  </p:stCondLst>
                                  <p:childTnLst>
                                    <p:anim calcmode="lin" valueType="num">
                                      <p:cBhvr additive="repl">
                                        <p:cTn id="65" dur="3000"/>
                                        <p:tgtEl>
                                          <p:spTgt spid="20497"/>
                                        </p:tgtEl>
                                        <p:attrNameLst>
                                          <p:attrName>ppt_w</p:attrName>
                                        </p:attrNameLst>
                                      </p:cBhvr>
                                      <p:tavLst>
                                        <p:tav tm="100000">
                                          <p:val>
                                            <p:strVal val="#ppt_w"/>
                                          </p:val>
                                        </p:tav>
                                        <p:tav>
                                          <p:val>
                                            <p:strVal val="0"/>
                                          </p:val>
                                        </p:tav>
                                      </p:tavLst>
                                    </p:anim>
                                    <p:anim calcmode="lin" valueType="num">
                                      <p:cBhvr additive="repl">
                                        <p:cTn id="66" dur="3000"/>
                                        <p:tgtEl>
                                          <p:spTgt spid="20497"/>
                                        </p:tgtEl>
                                        <p:attrNameLst>
                                          <p:attrName>ppt_h</p:attrName>
                                        </p:attrNameLst>
                                      </p:cBhvr>
                                      <p:tavLst>
                                        <p:tav tm="100000">
                                          <p:val>
                                            <p:strVal val="#ppt_h"/>
                                          </p:val>
                                        </p:tav>
                                        <p:tav>
                                          <p:val>
                                            <p:strVal val="0"/>
                                          </p:val>
                                        </p:tav>
                                      </p:tavLst>
                                    </p:anim>
                                    <p:set>
                                      <p:cBhvr additive="repl">
                                        <p:cTn id="67" dur="6" fill="hold">
                                          <p:stCondLst>
                                            <p:cond delay="2994"/>
                                          </p:stCondLst>
                                        </p:cTn>
                                        <p:tgtEl>
                                          <p:spTgt spid="20497"/>
                                        </p:tgtEl>
                                        <p:attrNameLst>
                                          <p:attrName>style.visibility</p:attrName>
                                        </p:attrNameLst>
                                      </p:cBhvr>
                                      <p:to>
                                        <p:strVal val="hidden"/>
                                      </p:to>
                                    </p:set>
                                  </p:childTnLst>
                                </p:cTn>
                              </p:par>
                            </p:childTnLst>
                          </p:cTn>
                        </p:par>
                        <p:par>
                          <p:cTn id="68" fill="hold" nodeType="afterGroup">
                            <p:stCondLst>
                              <p:cond delay="3000"/>
                            </p:stCondLst>
                            <p:childTnLst>
                              <p:par>
                                <p:cTn id="69" presetID="53" presetClass="entr" fill="hold" nodeType="afterEffect">
                                  <p:stCondLst>
                                    <p:cond delay="0"/>
                                  </p:stCondLst>
                                  <p:childTnLst>
                                    <p:set>
                                      <p:cBhvr additive="repl">
                                        <p:cTn id="70" dur="1" fill="hold">
                                          <p:stCondLst>
                                            <p:cond delay="0"/>
                                          </p:stCondLst>
                                        </p:cTn>
                                        <p:tgtEl>
                                          <p:spTgt spid="20504"/>
                                        </p:tgtEl>
                                        <p:attrNameLst>
                                          <p:attrName>style.visibility</p:attrName>
                                        </p:attrNameLst>
                                      </p:cBhvr>
                                      <p:to>
                                        <p:strVal val="visible"/>
                                      </p:to>
                                    </p:set>
                                    <p:anim calcmode="lin" valueType="num">
                                      <p:cBhvr additive="repl">
                                        <p:cTn id="71" dur="500" fill="hold"/>
                                        <p:tgtEl>
                                          <p:spTgt spid="20504"/>
                                        </p:tgtEl>
                                        <p:attrNameLst>
                                          <p:attrName>ppt_w</p:attrName>
                                        </p:attrNameLst>
                                      </p:cBhvr>
                                      <p:tavLst>
                                        <p:tav tm="100000">
                                          <p:val>
                                            <p:strVal val="0"/>
                                          </p:val>
                                        </p:tav>
                                        <p:tav>
                                          <p:val>
                                            <p:strVal val="#ppt_w"/>
                                          </p:val>
                                        </p:tav>
                                      </p:tavLst>
                                    </p:anim>
                                    <p:anim calcmode="lin" valueType="num">
                                      <p:cBhvr additive="repl">
                                        <p:cTn id="72" dur="500" fill="hold"/>
                                        <p:tgtEl>
                                          <p:spTgt spid="20504"/>
                                        </p:tgtEl>
                                        <p:attrNameLst>
                                          <p:attrName>ppt_h</p:attrName>
                                        </p:attrNameLst>
                                      </p:cBhvr>
                                      <p:tavLst>
                                        <p:tav tm="100000">
                                          <p:val>
                                            <p:strVal val="0"/>
                                          </p:val>
                                        </p:tav>
                                        <p:tav>
                                          <p:val>
                                            <p:strVal val="#ppt_h"/>
                                          </p:val>
                                        </p:tav>
                                      </p:tavLst>
                                    </p:anim>
                                    <p:animEffect transition="in" filter="fade">
                                      <p:cBhvr additive="repl">
                                        <p:cTn id="73" dur="500"/>
                                        <p:tgtEl>
                                          <p:spTgt spid="20504"/>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53" presetClass="entr" fill="hold" nodeType="clickEffect">
                                  <p:stCondLst>
                                    <p:cond delay="0"/>
                                  </p:stCondLst>
                                  <p:childTnLst>
                                    <p:set>
                                      <p:cBhvr additive="repl">
                                        <p:cTn id="77" dur="1" fill="hold">
                                          <p:stCondLst>
                                            <p:cond delay="0"/>
                                          </p:stCondLst>
                                        </p:cTn>
                                        <p:tgtEl>
                                          <p:spTgt spid="20496"/>
                                        </p:tgtEl>
                                        <p:attrNameLst>
                                          <p:attrName>style.visibility</p:attrName>
                                        </p:attrNameLst>
                                      </p:cBhvr>
                                      <p:to>
                                        <p:strVal val="visible"/>
                                      </p:to>
                                    </p:set>
                                    <p:anim calcmode="lin" valueType="num">
                                      <p:cBhvr additive="repl">
                                        <p:cTn id="78" dur="500" fill="hold"/>
                                        <p:tgtEl>
                                          <p:spTgt spid="20496"/>
                                        </p:tgtEl>
                                        <p:attrNameLst>
                                          <p:attrName>ppt_w</p:attrName>
                                        </p:attrNameLst>
                                      </p:cBhvr>
                                      <p:tavLst>
                                        <p:tav tm="100000">
                                          <p:val>
                                            <p:strVal val="0"/>
                                          </p:val>
                                        </p:tav>
                                        <p:tav>
                                          <p:val>
                                            <p:strVal val="#ppt_w"/>
                                          </p:val>
                                        </p:tav>
                                      </p:tavLst>
                                    </p:anim>
                                    <p:anim calcmode="lin" valueType="num">
                                      <p:cBhvr additive="repl">
                                        <p:cTn id="79" dur="500" fill="hold"/>
                                        <p:tgtEl>
                                          <p:spTgt spid="20496"/>
                                        </p:tgtEl>
                                        <p:attrNameLst>
                                          <p:attrName>ppt_h</p:attrName>
                                        </p:attrNameLst>
                                      </p:cBhvr>
                                      <p:tavLst>
                                        <p:tav tm="100000">
                                          <p:val>
                                            <p:strVal val="0"/>
                                          </p:val>
                                        </p:tav>
                                        <p:tav>
                                          <p:val>
                                            <p:strVal val="#ppt_h"/>
                                          </p:val>
                                        </p:tav>
                                      </p:tavLst>
                                    </p:anim>
                                    <p:animEffect transition="in" filter="fade">
                                      <p:cBhvr additive="repl">
                                        <p:cTn id="80" dur="500"/>
                                        <p:tgtEl>
                                          <p:spTgt spid="20496"/>
                                        </p:tgtEl>
                                      </p:cBhvr>
                                    </p:animEffect>
                                  </p:childTnLst>
                                </p:cTn>
                              </p:par>
                              <p:par>
                                <p:cTn id="81" presetID="23" presetClass="exit" presetSubtype="32" fill="hold" nodeType="withEffect">
                                  <p:stCondLst>
                                    <p:cond delay="0"/>
                                  </p:stCondLst>
                                  <p:childTnLst>
                                    <p:anim calcmode="lin" valueType="num">
                                      <p:cBhvr additive="repl">
                                        <p:cTn id="82" dur="3000"/>
                                        <p:tgtEl>
                                          <p:spTgt spid="20496"/>
                                        </p:tgtEl>
                                        <p:attrNameLst>
                                          <p:attrName>ppt_w</p:attrName>
                                        </p:attrNameLst>
                                      </p:cBhvr>
                                      <p:tavLst>
                                        <p:tav tm="100000">
                                          <p:val>
                                            <p:strVal val="#ppt_w"/>
                                          </p:val>
                                        </p:tav>
                                        <p:tav>
                                          <p:val>
                                            <p:strVal val="0"/>
                                          </p:val>
                                        </p:tav>
                                      </p:tavLst>
                                    </p:anim>
                                    <p:anim calcmode="lin" valueType="num">
                                      <p:cBhvr additive="repl">
                                        <p:cTn id="83" dur="3000"/>
                                        <p:tgtEl>
                                          <p:spTgt spid="20496"/>
                                        </p:tgtEl>
                                        <p:attrNameLst>
                                          <p:attrName>ppt_h</p:attrName>
                                        </p:attrNameLst>
                                      </p:cBhvr>
                                      <p:tavLst>
                                        <p:tav tm="100000">
                                          <p:val>
                                            <p:strVal val="#ppt_h"/>
                                          </p:val>
                                        </p:tav>
                                        <p:tav>
                                          <p:val>
                                            <p:strVal val="0"/>
                                          </p:val>
                                        </p:tav>
                                      </p:tavLst>
                                    </p:anim>
                                    <p:set>
                                      <p:cBhvr additive="repl">
                                        <p:cTn id="84" dur="6" fill="hold">
                                          <p:stCondLst>
                                            <p:cond delay="2994"/>
                                          </p:stCondLst>
                                        </p:cTn>
                                        <p:tgtEl>
                                          <p:spTgt spid="20496"/>
                                        </p:tgtEl>
                                        <p:attrNameLst>
                                          <p:attrName>style.visibility</p:attrName>
                                        </p:attrNameLst>
                                      </p:cBhvr>
                                      <p:to>
                                        <p:strVal val="hidden"/>
                                      </p:to>
                                    </p:set>
                                  </p:childTnLst>
                                </p:cTn>
                              </p:par>
                            </p:childTnLst>
                          </p:cTn>
                        </p:par>
                        <p:par>
                          <p:cTn id="85" fill="hold" nodeType="afterGroup">
                            <p:stCondLst>
                              <p:cond delay="3000"/>
                            </p:stCondLst>
                            <p:childTnLst>
                              <p:par>
                                <p:cTn id="86" presetID="53" presetClass="entr" fill="hold" nodeType="afterEffect">
                                  <p:stCondLst>
                                    <p:cond delay="0"/>
                                  </p:stCondLst>
                                  <p:childTnLst>
                                    <p:set>
                                      <p:cBhvr additive="repl">
                                        <p:cTn id="87" dur="1" fill="hold">
                                          <p:stCondLst>
                                            <p:cond delay="0"/>
                                          </p:stCondLst>
                                        </p:cTn>
                                        <p:tgtEl>
                                          <p:spTgt spid="20505"/>
                                        </p:tgtEl>
                                        <p:attrNameLst>
                                          <p:attrName>style.visibility</p:attrName>
                                        </p:attrNameLst>
                                      </p:cBhvr>
                                      <p:to>
                                        <p:strVal val="visible"/>
                                      </p:to>
                                    </p:set>
                                    <p:anim calcmode="lin" valueType="num">
                                      <p:cBhvr additive="repl">
                                        <p:cTn id="88" dur="500" fill="hold"/>
                                        <p:tgtEl>
                                          <p:spTgt spid="20505"/>
                                        </p:tgtEl>
                                        <p:attrNameLst>
                                          <p:attrName>ppt_w</p:attrName>
                                        </p:attrNameLst>
                                      </p:cBhvr>
                                      <p:tavLst>
                                        <p:tav tm="100000">
                                          <p:val>
                                            <p:strVal val="0"/>
                                          </p:val>
                                        </p:tav>
                                        <p:tav>
                                          <p:val>
                                            <p:strVal val="#ppt_w"/>
                                          </p:val>
                                        </p:tav>
                                      </p:tavLst>
                                    </p:anim>
                                    <p:anim calcmode="lin" valueType="num">
                                      <p:cBhvr additive="repl">
                                        <p:cTn id="89" dur="500" fill="hold"/>
                                        <p:tgtEl>
                                          <p:spTgt spid="20505"/>
                                        </p:tgtEl>
                                        <p:attrNameLst>
                                          <p:attrName>ppt_h</p:attrName>
                                        </p:attrNameLst>
                                      </p:cBhvr>
                                      <p:tavLst>
                                        <p:tav tm="100000">
                                          <p:val>
                                            <p:strVal val="0"/>
                                          </p:val>
                                        </p:tav>
                                        <p:tav>
                                          <p:val>
                                            <p:strVal val="#ppt_h"/>
                                          </p:val>
                                        </p:tav>
                                      </p:tavLst>
                                    </p:anim>
                                    <p:animEffect transition="in" filter="fade">
                                      <p:cBhvr additive="repl">
                                        <p:cTn id="90" dur="500"/>
                                        <p:tgtEl>
                                          <p:spTgt spid="20505"/>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53" presetClass="entr" fill="hold" nodeType="clickEffect">
                                  <p:stCondLst>
                                    <p:cond delay="0"/>
                                  </p:stCondLst>
                                  <p:childTnLst>
                                    <p:set>
                                      <p:cBhvr additive="repl">
                                        <p:cTn id="94" dur="1" fill="hold">
                                          <p:stCondLst>
                                            <p:cond delay="0"/>
                                          </p:stCondLst>
                                        </p:cTn>
                                        <p:tgtEl>
                                          <p:spTgt spid="20499"/>
                                        </p:tgtEl>
                                        <p:attrNameLst>
                                          <p:attrName>style.visibility</p:attrName>
                                        </p:attrNameLst>
                                      </p:cBhvr>
                                      <p:to>
                                        <p:strVal val="visible"/>
                                      </p:to>
                                    </p:set>
                                    <p:anim calcmode="lin" valueType="num">
                                      <p:cBhvr additive="repl">
                                        <p:cTn id="95" dur="500" fill="hold"/>
                                        <p:tgtEl>
                                          <p:spTgt spid="20499"/>
                                        </p:tgtEl>
                                        <p:attrNameLst>
                                          <p:attrName>ppt_w</p:attrName>
                                        </p:attrNameLst>
                                      </p:cBhvr>
                                      <p:tavLst>
                                        <p:tav tm="100000">
                                          <p:val>
                                            <p:strVal val="0"/>
                                          </p:val>
                                        </p:tav>
                                        <p:tav>
                                          <p:val>
                                            <p:strVal val="#ppt_w"/>
                                          </p:val>
                                        </p:tav>
                                      </p:tavLst>
                                    </p:anim>
                                    <p:anim calcmode="lin" valueType="num">
                                      <p:cBhvr additive="repl">
                                        <p:cTn id="96" dur="500" fill="hold"/>
                                        <p:tgtEl>
                                          <p:spTgt spid="20499"/>
                                        </p:tgtEl>
                                        <p:attrNameLst>
                                          <p:attrName>ppt_h</p:attrName>
                                        </p:attrNameLst>
                                      </p:cBhvr>
                                      <p:tavLst>
                                        <p:tav tm="100000">
                                          <p:val>
                                            <p:strVal val="0"/>
                                          </p:val>
                                        </p:tav>
                                        <p:tav>
                                          <p:val>
                                            <p:strVal val="#ppt_h"/>
                                          </p:val>
                                        </p:tav>
                                      </p:tavLst>
                                    </p:anim>
                                    <p:animEffect transition="in" filter="fade">
                                      <p:cBhvr additive="repl">
                                        <p:cTn id="97" dur="500"/>
                                        <p:tgtEl>
                                          <p:spTgt spid="20499"/>
                                        </p:tgtEl>
                                      </p:cBhvr>
                                    </p:animEffect>
                                  </p:childTnLst>
                                </p:cTn>
                              </p:par>
                              <p:par>
                                <p:cTn id="98" presetID="23" presetClass="exit" presetSubtype="32" fill="hold" nodeType="withEffect">
                                  <p:stCondLst>
                                    <p:cond delay="0"/>
                                  </p:stCondLst>
                                  <p:childTnLst>
                                    <p:anim calcmode="lin" valueType="num">
                                      <p:cBhvr additive="repl">
                                        <p:cTn id="99" dur="3000"/>
                                        <p:tgtEl>
                                          <p:spTgt spid="20499"/>
                                        </p:tgtEl>
                                        <p:attrNameLst>
                                          <p:attrName>ppt_w</p:attrName>
                                        </p:attrNameLst>
                                      </p:cBhvr>
                                      <p:tavLst>
                                        <p:tav tm="100000">
                                          <p:val>
                                            <p:strVal val="#ppt_w"/>
                                          </p:val>
                                        </p:tav>
                                        <p:tav>
                                          <p:val>
                                            <p:strVal val="0"/>
                                          </p:val>
                                        </p:tav>
                                      </p:tavLst>
                                    </p:anim>
                                    <p:anim calcmode="lin" valueType="num">
                                      <p:cBhvr additive="repl">
                                        <p:cTn id="100" dur="3000"/>
                                        <p:tgtEl>
                                          <p:spTgt spid="20499"/>
                                        </p:tgtEl>
                                        <p:attrNameLst>
                                          <p:attrName>ppt_h</p:attrName>
                                        </p:attrNameLst>
                                      </p:cBhvr>
                                      <p:tavLst>
                                        <p:tav tm="100000">
                                          <p:val>
                                            <p:strVal val="#ppt_h"/>
                                          </p:val>
                                        </p:tav>
                                        <p:tav>
                                          <p:val>
                                            <p:strVal val="0"/>
                                          </p:val>
                                        </p:tav>
                                      </p:tavLst>
                                    </p:anim>
                                    <p:set>
                                      <p:cBhvr additive="repl">
                                        <p:cTn id="101" dur="6" fill="hold">
                                          <p:stCondLst>
                                            <p:cond delay="2994"/>
                                          </p:stCondLst>
                                        </p:cTn>
                                        <p:tgtEl>
                                          <p:spTgt spid="20499"/>
                                        </p:tgtEl>
                                        <p:attrNameLst>
                                          <p:attrName>style.visibility</p:attrName>
                                        </p:attrNameLst>
                                      </p:cBhvr>
                                      <p:to>
                                        <p:strVal val="hidden"/>
                                      </p:to>
                                    </p:set>
                                  </p:childTnLst>
                                </p:cTn>
                              </p:par>
                            </p:childTnLst>
                          </p:cTn>
                        </p:par>
                        <p:par>
                          <p:cTn id="102" fill="hold" nodeType="afterGroup">
                            <p:stCondLst>
                              <p:cond delay="3000"/>
                            </p:stCondLst>
                            <p:childTnLst>
                              <p:par>
                                <p:cTn id="103" presetID="53" presetClass="entr" fill="hold" nodeType="afterEffect">
                                  <p:stCondLst>
                                    <p:cond delay="0"/>
                                  </p:stCondLst>
                                  <p:childTnLst>
                                    <p:set>
                                      <p:cBhvr additive="repl">
                                        <p:cTn id="104" dur="1" fill="hold">
                                          <p:stCondLst>
                                            <p:cond delay="0"/>
                                          </p:stCondLst>
                                        </p:cTn>
                                        <p:tgtEl>
                                          <p:spTgt spid="20503"/>
                                        </p:tgtEl>
                                        <p:attrNameLst>
                                          <p:attrName>style.visibility</p:attrName>
                                        </p:attrNameLst>
                                      </p:cBhvr>
                                      <p:to>
                                        <p:strVal val="visible"/>
                                      </p:to>
                                    </p:set>
                                    <p:anim calcmode="lin" valueType="num">
                                      <p:cBhvr additive="repl">
                                        <p:cTn id="105" dur="500" fill="hold"/>
                                        <p:tgtEl>
                                          <p:spTgt spid="20503"/>
                                        </p:tgtEl>
                                        <p:attrNameLst>
                                          <p:attrName>ppt_w</p:attrName>
                                        </p:attrNameLst>
                                      </p:cBhvr>
                                      <p:tavLst>
                                        <p:tav tm="100000">
                                          <p:val>
                                            <p:strVal val="0"/>
                                          </p:val>
                                        </p:tav>
                                        <p:tav>
                                          <p:val>
                                            <p:strVal val="#ppt_w"/>
                                          </p:val>
                                        </p:tav>
                                      </p:tavLst>
                                    </p:anim>
                                    <p:anim calcmode="lin" valueType="num">
                                      <p:cBhvr additive="repl">
                                        <p:cTn id="106" dur="500" fill="hold"/>
                                        <p:tgtEl>
                                          <p:spTgt spid="20503"/>
                                        </p:tgtEl>
                                        <p:attrNameLst>
                                          <p:attrName>ppt_h</p:attrName>
                                        </p:attrNameLst>
                                      </p:cBhvr>
                                      <p:tavLst>
                                        <p:tav tm="100000">
                                          <p:val>
                                            <p:strVal val="0"/>
                                          </p:val>
                                        </p:tav>
                                        <p:tav>
                                          <p:val>
                                            <p:strVal val="#ppt_h"/>
                                          </p:val>
                                        </p:tav>
                                      </p:tavLst>
                                    </p:anim>
                                    <p:animEffect transition="in" filter="fade">
                                      <p:cBhvr additive="repl">
                                        <p:cTn id="107" dur="500"/>
                                        <p:tgtEl>
                                          <p:spTgt spid="2050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8" fill="hold" display="0">
                  <p:stCondLst>
                    <p:cond delay="indefinite"/>
                  </p:stCondLst>
                </p:cTn>
                <p:tgtEl>
                  <p:spTgt spid="2"/>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 Box 1"/>
          <p:cNvSpPr txBox="1">
            <a:spLocks noChangeArrowheads="1"/>
          </p:cNvSpPr>
          <p:nvPr/>
        </p:nvSpPr>
        <p:spPr bwMode="auto">
          <a:xfrm>
            <a:off x="1524000" y="1125538"/>
            <a:ext cx="9144000" cy="2387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buClrTx/>
              <a:buFontTx/>
              <a:buNone/>
            </a:pPr>
            <a:r>
              <a:rPr lang="de-DE" altLang="de-DE" sz="6000" b="1"/>
              <a:t>Markt der Möglichkeiten</a:t>
            </a:r>
          </a:p>
        </p:txBody>
      </p:sp>
      <p:sp>
        <p:nvSpPr>
          <p:cNvPr id="21506" name="Text Box 2"/>
          <p:cNvSpPr txBox="1">
            <a:spLocks noChangeArrowheads="1"/>
          </p:cNvSpPr>
          <p:nvPr/>
        </p:nvSpPr>
        <p:spPr bwMode="auto">
          <a:xfrm>
            <a:off x="1524000" y="3644900"/>
            <a:ext cx="9144000" cy="165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spcBef>
                <a:spcPts val="1000"/>
              </a:spcBef>
              <a:buClrTx/>
              <a:buFontTx/>
              <a:buNone/>
            </a:pPr>
            <a:r>
              <a:rPr lang="de-DE" altLang="de-DE"/>
              <a:t>Vorstellung der Lernstationen</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 Box 1"/>
          <p:cNvSpPr txBox="1">
            <a:spLocks noChangeArrowheads="1"/>
          </p:cNvSpPr>
          <p:nvPr/>
        </p:nvSpPr>
        <p:spPr bwMode="auto">
          <a:xfrm>
            <a:off x="1524000" y="1122363"/>
            <a:ext cx="9144000" cy="2459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buClrTx/>
              <a:buFontTx/>
              <a:buNone/>
            </a:pPr>
            <a:r>
              <a:rPr lang="de-DE" altLang="de-DE" sz="6000" b="1"/>
              <a:t>Station 1</a:t>
            </a:r>
          </a:p>
        </p:txBody>
      </p:sp>
      <p:sp>
        <p:nvSpPr>
          <p:cNvPr id="22530" name="Text Box 2"/>
          <p:cNvSpPr txBox="1">
            <a:spLocks noChangeArrowheads="1"/>
          </p:cNvSpPr>
          <p:nvPr/>
        </p:nvSpPr>
        <p:spPr bwMode="auto">
          <a:xfrm>
            <a:off x="1524000" y="3602038"/>
            <a:ext cx="9144000" cy="165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spcBef>
                <a:spcPts val="1000"/>
              </a:spcBef>
              <a:buClrTx/>
              <a:buFontTx/>
              <a:buNone/>
            </a:pPr>
            <a:r>
              <a:rPr lang="de-DE" altLang="de-DE" sz="3600" b="1"/>
              <a:t>Tools zum kollaborativen Arbeiten</a:t>
            </a:r>
          </a:p>
          <a:p>
            <a:pPr algn="ctr">
              <a:lnSpc>
                <a:spcPct val="90000"/>
              </a:lnSpc>
              <a:spcBef>
                <a:spcPts val="1000"/>
              </a:spcBef>
              <a:buClrTx/>
              <a:buFontTx/>
              <a:buNone/>
            </a:pPr>
            <a:endParaRPr lang="de-DE" altLang="de-DE" sz="3600" b="1"/>
          </a:p>
          <a:p>
            <a:pPr algn="ctr">
              <a:lnSpc>
                <a:spcPct val="90000"/>
              </a:lnSpc>
              <a:spcBef>
                <a:spcPts val="1000"/>
              </a:spcBef>
              <a:buClrTx/>
              <a:buFontTx/>
              <a:buNone/>
            </a:pPr>
            <a:r>
              <a:rPr lang="de-DE" altLang="de-DE" sz="3600" b="1"/>
              <a:t>„Gemeinsames Erstellen und Bearbeiten – Veränderungen in Echtzeit verfolgen.“</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71813" y="1628775"/>
            <a:ext cx="3025775" cy="30241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355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3525" y="1268413"/>
            <a:ext cx="3273425" cy="2520950"/>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2355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00375" y="4102100"/>
            <a:ext cx="3240088" cy="2495550"/>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2355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64200" y="1268413"/>
            <a:ext cx="3273425" cy="2520950"/>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
        <p:nvSpPr>
          <p:cNvPr id="23557" name="Freeform 5"/>
          <p:cNvSpPr>
            <a:spLocks noChangeArrowheads="1"/>
          </p:cNvSpPr>
          <p:nvPr/>
        </p:nvSpPr>
        <p:spPr bwMode="auto">
          <a:xfrm rot="10800000">
            <a:off x="3721100" y="2282825"/>
            <a:ext cx="1724025" cy="1724025"/>
          </a:xfrm>
          <a:custGeom>
            <a:avLst/>
            <a:gdLst>
              <a:gd name="G0" fmla="+- 48082 0 0"/>
              <a:gd name="G1" fmla="+- 1 0 0"/>
              <a:gd name="G2" fmla="+- 1 0 0"/>
              <a:gd name="G3" fmla="+- 1 0 0"/>
              <a:gd name="G4" fmla="+- 1 0 0"/>
              <a:gd name="G5" fmla="+- 1 0 0"/>
              <a:gd name="G6" fmla="+- 1 0 0"/>
              <a:gd name="G7" fmla="+- 1 0 0"/>
              <a:gd name="G8" fmla="+- 1 0 0"/>
              <a:gd name="G9" fmla="+- 1 0 0"/>
              <a:gd name="G10" fmla="+- 1 0 0"/>
              <a:gd name="G11" fmla="+- 1 0 0"/>
              <a:gd name="G12" fmla="+- 1 0 0"/>
              <a:gd name="G13" fmla="+- 1 0 0"/>
              <a:gd name="G14" fmla="+- 1 0 0"/>
              <a:gd name="G15" fmla="+- 1 0 0"/>
              <a:gd name="G16" fmla="+- 1 0 0"/>
              <a:gd name="G17" fmla="+- 48082 0 0"/>
              <a:gd name="T0" fmla="*/ 0 w 1724380"/>
              <a:gd name="T1" fmla="*/ 1293285 h 1724380"/>
              <a:gd name="T2" fmla="*/ 431095 w 1724380"/>
              <a:gd name="T3" fmla="*/ 862190 h 1724380"/>
              <a:gd name="T4" fmla="*/ 431095 w 1724380"/>
              <a:gd name="T5" fmla="*/ 1077738 h 1724380"/>
              <a:gd name="T6" fmla="*/ 646643 w 1724380"/>
              <a:gd name="T7" fmla="*/ 1077738 h 1724380"/>
              <a:gd name="T8" fmla="*/ 646643 w 1724380"/>
              <a:gd name="T9" fmla="*/ 431095 h 1724380"/>
              <a:gd name="T10" fmla="*/ 431095 w 1724380"/>
              <a:gd name="T11" fmla="*/ 431095 h 1724380"/>
              <a:gd name="T12" fmla="*/ 862190 w 1724380"/>
              <a:gd name="T13" fmla="*/ 0 h 1724380"/>
              <a:gd name="T14" fmla="*/ 1293285 w 1724380"/>
              <a:gd name="T15" fmla="*/ 431095 h 1724380"/>
              <a:gd name="T16" fmla="*/ 1077738 w 1724380"/>
              <a:gd name="T17" fmla="*/ 431095 h 1724380"/>
              <a:gd name="T18" fmla="*/ 1077738 w 1724380"/>
              <a:gd name="T19" fmla="*/ 1077738 h 1724380"/>
              <a:gd name="T20" fmla="*/ 1293285 w 1724380"/>
              <a:gd name="T21" fmla="*/ 1077738 h 1724380"/>
              <a:gd name="T22" fmla="*/ 1293285 w 1724380"/>
              <a:gd name="T23" fmla="*/ 862190 h 1724380"/>
              <a:gd name="T24" fmla="*/ 1724380 w 1724380"/>
              <a:gd name="T25" fmla="*/ 1293285 h 1724380"/>
              <a:gd name="T26" fmla="*/ 1293285 w 1724380"/>
              <a:gd name="T27" fmla="*/ 1724380 h 1724380"/>
              <a:gd name="T28" fmla="*/ 1293285 w 1724380"/>
              <a:gd name="T29" fmla="*/ 1508833 h 1724380"/>
              <a:gd name="T30" fmla="*/ 431095 w 1724380"/>
              <a:gd name="T31" fmla="*/ 1508833 h 1724380"/>
              <a:gd name="T32" fmla="*/ 431095 w 1724380"/>
              <a:gd name="T33" fmla="*/ 1724380 h 1724380"/>
              <a:gd name="T34" fmla="*/ 0 w 1724380"/>
              <a:gd name="T35" fmla="*/ 1293285 h 1724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24380" h="1724380">
                <a:moveTo>
                  <a:pt x="0" y="1293285"/>
                </a:moveTo>
                <a:lnTo>
                  <a:pt x="431095" y="862190"/>
                </a:lnTo>
                <a:lnTo>
                  <a:pt x="431095" y="1077738"/>
                </a:lnTo>
                <a:lnTo>
                  <a:pt x="646643" y="1077738"/>
                </a:lnTo>
                <a:lnTo>
                  <a:pt x="646643" y="431095"/>
                </a:lnTo>
                <a:lnTo>
                  <a:pt x="431095" y="431095"/>
                </a:lnTo>
                <a:lnTo>
                  <a:pt x="862190" y="0"/>
                </a:lnTo>
                <a:lnTo>
                  <a:pt x="1293285" y="431095"/>
                </a:lnTo>
                <a:lnTo>
                  <a:pt x="1077738" y="431095"/>
                </a:lnTo>
                <a:lnTo>
                  <a:pt x="1077738" y="1077738"/>
                </a:lnTo>
                <a:lnTo>
                  <a:pt x="1293285" y="1077738"/>
                </a:lnTo>
                <a:lnTo>
                  <a:pt x="1293285" y="862190"/>
                </a:lnTo>
                <a:lnTo>
                  <a:pt x="1724380" y="1293285"/>
                </a:lnTo>
                <a:lnTo>
                  <a:pt x="1293285" y="1724380"/>
                </a:lnTo>
                <a:lnTo>
                  <a:pt x="1293285" y="1508833"/>
                </a:lnTo>
                <a:lnTo>
                  <a:pt x="431095" y="1508833"/>
                </a:lnTo>
                <a:lnTo>
                  <a:pt x="431095" y="1724380"/>
                </a:lnTo>
                <a:lnTo>
                  <a:pt x="0" y="1293285"/>
                </a:lnTo>
                <a:close/>
              </a:path>
            </a:pathLst>
          </a:custGeom>
          <a:solidFill>
            <a:srgbClr val="FFFFFF"/>
          </a:solidFill>
          <a:ln w="2844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grpSp>
        <p:nvGrpSpPr>
          <p:cNvPr id="23558" name="Group 6"/>
          <p:cNvGrpSpPr>
            <a:grpSpLocks/>
          </p:cNvGrpSpPr>
          <p:nvPr/>
        </p:nvGrpSpPr>
        <p:grpSpPr bwMode="auto">
          <a:xfrm>
            <a:off x="3432175" y="4694238"/>
            <a:ext cx="2416175" cy="1541462"/>
            <a:chOff x="2162" y="2957"/>
            <a:chExt cx="1522" cy="971"/>
          </a:xfrm>
        </p:grpSpPr>
        <p:sp>
          <p:nvSpPr>
            <p:cNvPr id="23559" name="Freeform 7"/>
            <p:cNvSpPr>
              <a:spLocks noChangeArrowheads="1"/>
            </p:cNvSpPr>
            <p:nvPr/>
          </p:nvSpPr>
          <p:spPr bwMode="auto">
            <a:xfrm>
              <a:off x="2713" y="3357"/>
              <a:ext cx="571" cy="571"/>
            </a:xfrm>
            <a:custGeom>
              <a:avLst/>
              <a:gdLst>
                <a:gd name="G0" fmla="+- 1 0 0"/>
                <a:gd name="G1" fmla="+- 1 0 0"/>
                <a:gd name="G2" fmla="+- 1 0 0"/>
                <a:gd name="G3" fmla="+- 1 0 0"/>
                <a:gd name="G4" fmla="+- 1 0 0"/>
                <a:gd name="G5" fmla="+- 1 0 0"/>
                <a:gd name="G6" fmla="+- 1 0 0"/>
                <a:gd name="G7" fmla="+- 1 0 0"/>
                <a:gd name="G8" fmla="+- 1 0 0"/>
                <a:gd name="G9" fmla="+- 1 0 0"/>
                <a:gd name="G10" fmla="+- 1 0 0"/>
                <a:gd name="G11" fmla="+- 1 0 0"/>
                <a:gd name="G12" fmla="+- 1 0 0"/>
                <a:gd name="G13" fmla="+- 1 0 0"/>
                <a:gd name="G14" fmla="+- 1 0 0"/>
                <a:gd name="G15" fmla="+- 1 0 0"/>
                <a:gd name="G16" fmla="+- 1 0 0"/>
                <a:gd name="G17" fmla="+- 1 0 0"/>
                <a:gd name="G18" fmla="+- 1 0 0"/>
                <a:gd name="G19" fmla="+- 1 0 0"/>
                <a:gd name="G20" fmla="+- 1 0 0"/>
                <a:gd name="G21" fmla="+- 1 0 0"/>
                <a:gd name="G22" fmla="+- 1 0 0"/>
                <a:gd name="G23" fmla="+- 1 0 0"/>
                <a:gd name="G24" fmla="+- 1 0 0"/>
                <a:gd name="G25" fmla="+- 1 0 0"/>
                <a:gd name="G26" fmla="+- 1 0 0"/>
                <a:gd name="G27" fmla="+- 1 0 0"/>
                <a:gd name="G28" fmla="+- 1 0 0"/>
                <a:gd name="G29" fmla="+- 1 0 0"/>
                <a:gd name="G30" fmla="+- 1 0 0"/>
                <a:gd name="G31" fmla="+- 1 0 0"/>
                <a:gd name="G32" fmla="+- 1 0 0"/>
                <a:gd name="G33" fmla="+- 1 0 0"/>
                <a:gd name="G34" fmla="+- 1 0 0"/>
                <a:gd name="G35" fmla="+- 1 0 0"/>
                <a:gd name="G36" fmla="+- 1 0 0"/>
                <a:gd name="G37" fmla="+- 1 0 0"/>
                <a:gd name="G38" fmla="+- 1 0 0"/>
                <a:gd name="G39" fmla="+- 1 0 0"/>
                <a:gd name="G40" fmla="+- 1 0 0"/>
                <a:gd name="G41" fmla="+- 1 0 0"/>
                <a:gd name="G42" fmla="+- 1 0 0"/>
                <a:gd name="G43" fmla="+- 1 0 0"/>
                <a:gd name="G44" fmla="+- 1 0 0"/>
                <a:gd name="G45" fmla="+- 1 0 0"/>
                <a:gd name="G46" fmla="+- 1 0 0"/>
                <a:gd name="G47" fmla="+- 1 0 0"/>
                <a:gd name="G48" fmla="+- 1 0 0"/>
                <a:gd name="G49" fmla="+- 1 0 0"/>
                <a:gd name="G50" fmla="+- 1 0 0"/>
                <a:gd name="G51" fmla="+- 1 0 0"/>
                <a:gd name="G52" fmla="+- 1 0 0"/>
                <a:gd name="G53" fmla="+- 1 0 0"/>
                <a:gd name="G54" fmla="+- 1 0 0"/>
                <a:gd name="G55" fmla="+- 1 0 0"/>
                <a:gd name="G56" fmla="+- 1 0 0"/>
                <a:gd name="G57" fmla="+- 1 0 0"/>
                <a:gd name="G58" fmla="+- 1 0 0"/>
                <a:gd name="G59" fmla="+- 1 0 0"/>
                <a:gd name="G60" fmla="+- 1 0 0"/>
                <a:gd name="G61" fmla="+- 1 0 0"/>
                <a:gd name="G62" fmla="+- 1 0 0"/>
                <a:gd name="G63" fmla="+- 1 0 0"/>
                <a:gd name="G64" fmla="+- 1 0 0"/>
                <a:gd name="G65" fmla="+- 1 0 0"/>
                <a:gd name="G66" fmla="+- 1 0 0"/>
                <a:gd name="G67" fmla="+- 1 0 0"/>
                <a:gd name="G68" fmla="+- 0 0 0"/>
                <a:gd name="G69" fmla="+- 1 0 0"/>
                <a:gd name="G70" fmla="+- 1 0 0"/>
                <a:gd name="G71" fmla="+- 1 0 0"/>
                <a:gd name="G72" fmla="+- 1 0 0"/>
                <a:gd name="G73" fmla="+- 1 0 0"/>
                <a:gd name="G74" fmla="+- 1 0 0"/>
                <a:gd name="G75" fmla="+- 1 0 0"/>
                <a:gd name="G76" fmla="+- 1 0 0"/>
                <a:gd name="G77" fmla="+- 1 0 0"/>
                <a:gd name="G78" fmla="+- 1 0 0"/>
                <a:gd name="G79" fmla="+- 1 0 0"/>
                <a:gd name="G80" fmla="+- 1 0 0"/>
                <a:gd name="G81" fmla="+- 1 0 0"/>
                <a:gd name="G82" fmla="+- 1 0 0"/>
                <a:gd name="G83" fmla="+- 0 0 0"/>
                <a:gd name="G84" fmla="+- 1 0 0"/>
                <a:gd name="G85" fmla="+- 1 0 0"/>
                <a:gd name="G86" fmla="+- 1 0 0"/>
                <a:gd name="G87" fmla="+- 1 0 0"/>
                <a:gd name="G88" fmla="+- 1 0 0"/>
                <a:gd name="G89" fmla="+- 1 0 0"/>
                <a:gd name="G90" fmla="+- 6266 0 0"/>
                <a:gd name="G91" fmla="+- 1 0 0"/>
                <a:gd name="G92" fmla="+- 1 0 0"/>
                <a:gd name="G93" fmla="+- 1 0 0"/>
                <a:gd name="G94" fmla="+- 1 0 0"/>
                <a:gd name="G95" fmla="+- 1 0 0"/>
                <a:gd name="G96" fmla="+- 1 0 0"/>
                <a:gd name="G97" fmla="+- 1 0 0"/>
                <a:gd name="G98" fmla="+- 1 0 0"/>
                <a:gd name="G99" fmla="+- 1 0 0"/>
                <a:gd name="G100" fmla="+- 1 0 0"/>
                <a:gd name="G101" fmla="+- 1 0 0"/>
                <a:gd name="G102" fmla="+- 1 0 0"/>
                <a:gd name="G103" fmla="+- 1 0 0"/>
                <a:gd name="G104" fmla="+- 1 0 0"/>
                <a:gd name="G105" fmla="+- 1 0 0"/>
                <a:gd name="G106" fmla="+- 1 0 0"/>
                <a:gd name="G107" fmla="+- 1 0 0"/>
                <a:gd name="T0" fmla="*/ 3900 w 43200"/>
                <a:gd name="T1" fmla="*/ 14370 h 43200"/>
                <a:gd name="T2" fmla="*/ 5623 w 43200"/>
                <a:gd name="T3" fmla="*/ 6907 h 43200"/>
                <a:gd name="T4" fmla="*/ 14005 w 43200"/>
                <a:gd name="T5" fmla="*/ 5202 h 43200"/>
                <a:gd name="T6" fmla="*/ 22456 w 43200"/>
                <a:gd name="T7" fmla="*/ 3432 h 43200"/>
                <a:gd name="T8" fmla="*/ 25749 w 43200"/>
                <a:gd name="T9" fmla="*/ 200 h 43200"/>
                <a:gd name="T10" fmla="*/ 29833 w 43200"/>
                <a:gd name="T11" fmla="*/ 2481 h 43200"/>
                <a:gd name="T12" fmla="*/ 35463 w 43200"/>
                <a:gd name="T13" fmla="*/ 690 h 43200"/>
                <a:gd name="T14" fmla="*/ 38318 w 43200"/>
                <a:gd name="T15" fmla="*/ 5576 h 43200"/>
                <a:gd name="T16" fmla="*/ 41982 w 43200"/>
                <a:gd name="T17" fmla="*/ 10318 h 43200"/>
                <a:gd name="T18" fmla="*/ 41818 w 43200"/>
                <a:gd name="T19" fmla="*/ 15460 h 43200"/>
                <a:gd name="T20" fmla="*/ 43016 w 43200"/>
                <a:gd name="T21" fmla="*/ 23322 h 43200"/>
                <a:gd name="T22" fmla="*/ 37404 w 43200"/>
                <a:gd name="T23" fmla="*/ 30204 h 43200"/>
                <a:gd name="T24" fmla="*/ 35395 w 43200"/>
                <a:gd name="T25" fmla="*/ 36101 h 43200"/>
                <a:gd name="T26" fmla="*/ 28555 w 43200"/>
                <a:gd name="T27" fmla="*/ 36815 h 43200"/>
                <a:gd name="T28" fmla="*/ 23667 w 43200"/>
                <a:gd name="T29" fmla="*/ 43106 h 43200"/>
                <a:gd name="T30" fmla="*/ 16480 w 43200"/>
                <a:gd name="T31" fmla="*/ 39266 h 43200"/>
                <a:gd name="T32" fmla="*/ 5804 w 43200"/>
                <a:gd name="T33" fmla="*/ 35472 h 43200"/>
                <a:gd name="T34" fmla="*/ 1110 w 43200"/>
                <a:gd name="T35" fmla="*/ 31250 h 43200"/>
                <a:gd name="T36" fmla="*/ 2113 w 43200"/>
                <a:gd name="T37" fmla="*/ 25551 h 43200"/>
                <a:gd name="T38" fmla="*/ -5 w 43200"/>
                <a:gd name="T39" fmla="*/ 19704 h 43200"/>
                <a:gd name="T40" fmla="*/ 3863 w 43200"/>
                <a:gd name="T41" fmla="*/ 14507 h 43200"/>
                <a:gd name="T42" fmla="*/ 3900 w 43200"/>
                <a:gd name="T43" fmla="*/ 14370 h 43200"/>
                <a:gd name="T44" fmla="*/ 4693 w 43200"/>
                <a:gd name="T45" fmla="*/ 26177 h 43200"/>
                <a:gd name="T46" fmla="*/ 2160 w 43200"/>
                <a:gd name="T47" fmla="*/ 25380 h 43200"/>
                <a:gd name="T48" fmla="*/ 6928 w 43200"/>
                <a:gd name="T49" fmla="*/ 34899 h 43200"/>
                <a:gd name="T50" fmla="*/ 5820 w 43200"/>
                <a:gd name="T51" fmla="*/ 35280 h 43200"/>
                <a:gd name="T52" fmla="*/ 16478 w 43200"/>
                <a:gd name="T53" fmla="*/ 39090 h 43200"/>
                <a:gd name="T54" fmla="*/ 15810 w 43200"/>
                <a:gd name="T55" fmla="*/ 37350 h 43200"/>
                <a:gd name="T56" fmla="*/ 28827 w 43200"/>
                <a:gd name="T57" fmla="*/ 34751 h 43200"/>
                <a:gd name="T58" fmla="*/ 28560 w 43200"/>
                <a:gd name="T59" fmla="*/ 36660 h 43200"/>
                <a:gd name="T60" fmla="*/ 34129 w 43200"/>
                <a:gd name="T61" fmla="*/ 22954 h 43200"/>
                <a:gd name="T62" fmla="*/ 37380 w 43200"/>
                <a:gd name="T63" fmla="*/ 30090 h 43200"/>
                <a:gd name="T64" fmla="*/ 41798 w 43200"/>
                <a:gd name="T65" fmla="*/ 15354 h 43200"/>
                <a:gd name="T66" fmla="*/ 40350 w 43200"/>
                <a:gd name="T67" fmla="*/ 18030 h 43200"/>
                <a:gd name="T68" fmla="*/ 38324 w 43200"/>
                <a:gd name="T69" fmla="*/ 5426 h 43200"/>
                <a:gd name="T70" fmla="*/ 38400 w 43200"/>
                <a:gd name="T71" fmla="*/ 6690 h 43200"/>
                <a:gd name="T72" fmla="*/ 29078 w 43200"/>
                <a:gd name="T73" fmla="*/ 3952 h 43200"/>
                <a:gd name="T74" fmla="*/ 29820 w 43200"/>
                <a:gd name="T75" fmla="*/ 2340 h 43200"/>
                <a:gd name="T76" fmla="*/ 22141 w 43200"/>
                <a:gd name="T77" fmla="*/ 4720 h 43200"/>
                <a:gd name="T78" fmla="*/ 22500 w 43200"/>
                <a:gd name="T79" fmla="*/ 3330 h 43200"/>
                <a:gd name="T80" fmla="*/ 14000 w 43200"/>
                <a:gd name="T81" fmla="*/ 5192 h 43200"/>
                <a:gd name="T82" fmla="*/ 15300 w 43200"/>
                <a:gd name="T83" fmla="*/ 6540 h 43200"/>
                <a:gd name="T84" fmla="*/ 4127 w 43200"/>
                <a:gd name="T85" fmla="*/ 15789 h 43200"/>
                <a:gd name="T86" fmla="*/ 3900 w 43200"/>
                <a:gd name="T87" fmla="*/ 14370 h 43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00B8FF"/>
            </a:solidFill>
            <a:ln w="936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23560" name="Freeform 8"/>
            <p:cNvSpPr>
              <a:spLocks noChangeArrowheads="1"/>
            </p:cNvSpPr>
            <p:nvPr/>
          </p:nvSpPr>
          <p:spPr bwMode="auto">
            <a:xfrm>
              <a:off x="2162" y="3007"/>
              <a:ext cx="571" cy="571"/>
            </a:xfrm>
            <a:custGeom>
              <a:avLst/>
              <a:gdLst>
                <a:gd name="G0" fmla="+- 1 0 0"/>
                <a:gd name="G1" fmla="+- 1 0 0"/>
                <a:gd name="G2" fmla="+- 57836 0 0"/>
                <a:gd name="G3" fmla="+- 1 0 0"/>
                <a:gd name="G4" fmla="+- 1 0 0"/>
                <a:gd name="G5" fmla="+- 1 0 0"/>
                <a:gd name="G6" fmla="+- 1 0 0"/>
                <a:gd name="T0" fmla="*/ 411480 w 822960"/>
                <a:gd name="T1" fmla="*/ 205740 h 822960"/>
                <a:gd name="T2" fmla="*/ 411480 w 822960"/>
                <a:gd name="T3" fmla="*/ 822960 h 822960"/>
                <a:gd name="T4" fmla="*/ 411480 w 822960"/>
                <a:gd name="T5" fmla="*/ 205740 h 822960"/>
              </a:gdLst>
              <a:ahLst/>
              <a:cxnLst>
                <a:cxn ang="0">
                  <a:pos x="T0" y="T1"/>
                </a:cxn>
                <a:cxn ang="0">
                  <a:pos x="T2" y="T3"/>
                </a:cxn>
                <a:cxn ang="0">
                  <a:pos x="T4" y="T5"/>
                </a:cxn>
              </a:cxnLst>
              <a:rect l="0" t="0" r="r" b="b"/>
              <a:pathLst>
                <a:path w="822960" h="822960">
                  <a:moveTo>
                    <a:pt x="411480" y="205740"/>
                  </a:moveTo>
                  <a:cubicBezTo>
                    <a:pt x="582930" y="-274320"/>
                    <a:pt x="1251585" y="205740"/>
                    <a:pt x="411480" y="822960"/>
                  </a:cubicBezTo>
                  <a:cubicBezTo>
                    <a:pt x="-428625" y="205740"/>
                    <a:pt x="240030" y="-274320"/>
                    <a:pt x="411480" y="205740"/>
                  </a:cubicBezTo>
                  <a:close/>
                </a:path>
              </a:pathLst>
            </a:custGeom>
            <a:solidFill>
              <a:srgbClr val="00B8FF"/>
            </a:solidFill>
            <a:ln w="936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23561" name="AutoShape 9"/>
            <p:cNvSpPr>
              <a:spLocks noChangeArrowheads="1"/>
            </p:cNvSpPr>
            <p:nvPr/>
          </p:nvSpPr>
          <p:spPr bwMode="auto">
            <a:xfrm>
              <a:off x="3113" y="2957"/>
              <a:ext cx="571" cy="571"/>
            </a:xfrm>
            <a:prstGeom prst="lightningBolt">
              <a:avLst/>
            </a:prstGeom>
            <a:solidFill>
              <a:srgbClr val="00B8FF"/>
            </a:solidFill>
            <a:ln w="9360" cap="sq">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grpSp>
      <p:grpSp>
        <p:nvGrpSpPr>
          <p:cNvPr id="23562" name="Group 10"/>
          <p:cNvGrpSpPr>
            <a:grpSpLocks/>
          </p:cNvGrpSpPr>
          <p:nvPr/>
        </p:nvGrpSpPr>
        <p:grpSpPr bwMode="auto">
          <a:xfrm>
            <a:off x="6127750" y="1844675"/>
            <a:ext cx="2416175" cy="1541463"/>
            <a:chOff x="3860" y="1162"/>
            <a:chExt cx="1522" cy="971"/>
          </a:xfrm>
        </p:grpSpPr>
        <p:sp>
          <p:nvSpPr>
            <p:cNvPr id="23563" name="Freeform 11"/>
            <p:cNvSpPr>
              <a:spLocks noChangeArrowheads="1"/>
            </p:cNvSpPr>
            <p:nvPr/>
          </p:nvSpPr>
          <p:spPr bwMode="auto">
            <a:xfrm>
              <a:off x="4411" y="1562"/>
              <a:ext cx="571" cy="571"/>
            </a:xfrm>
            <a:custGeom>
              <a:avLst/>
              <a:gdLst>
                <a:gd name="G0" fmla="+- 1 0 0"/>
                <a:gd name="G1" fmla="+- 1 0 0"/>
                <a:gd name="G2" fmla="+- 1 0 0"/>
                <a:gd name="G3" fmla="+- 1 0 0"/>
                <a:gd name="G4" fmla="+- 1 0 0"/>
                <a:gd name="G5" fmla="+- 1 0 0"/>
                <a:gd name="G6" fmla="+- 1 0 0"/>
                <a:gd name="G7" fmla="+- 1 0 0"/>
                <a:gd name="G8" fmla="+- 1 0 0"/>
                <a:gd name="G9" fmla="+- 1 0 0"/>
                <a:gd name="G10" fmla="+- 1 0 0"/>
                <a:gd name="G11" fmla="+- 1 0 0"/>
                <a:gd name="G12" fmla="+- 1 0 0"/>
                <a:gd name="G13" fmla="+- 1 0 0"/>
                <a:gd name="G14" fmla="+- 1 0 0"/>
                <a:gd name="G15" fmla="+- 1 0 0"/>
                <a:gd name="G16" fmla="+- 1 0 0"/>
                <a:gd name="G17" fmla="+- 1 0 0"/>
                <a:gd name="G18" fmla="+- 1 0 0"/>
                <a:gd name="G19" fmla="+- 1 0 0"/>
                <a:gd name="G20" fmla="+- 1 0 0"/>
                <a:gd name="G21" fmla="+- 1 0 0"/>
                <a:gd name="G22" fmla="+- 1 0 0"/>
                <a:gd name="G23" fmla="+- 1 0 0"/>
                <a:gd name="G24" fmla="+- 1 0 0"/>
                <a:gd name="G25" fmla="+- 1 0 0"/>
                <a:gd name="G26" fmla="+- 1 0 0"/>
                <a:gd name="G27" fmla="+- 1 0 0"/>
                <a:gd name="G28" fmla="+- 1 0 0"/>
                <a:gd name="G29" fmla="+- 1 0 0"/>
                <a:gd name="G30" fmla="+- 1 0 0"/>
                <a:gd name="G31" fmla="+- 1 0 0"/>
                <a:gd name="G32" fmla="+- 1 0 0"/>
                <a:gd name="G33" fmla="+- 1 0 0"/>
                <a:gd name="G34" fmla="+- 1 0 0"/>
                <a:gd name="G35" fmla="+- 1 0 0"/>
                <a:gd name="G36" fmla="+- 1 0 0"/>
                <a:gd name="G37" fmla="+- 1 0 0"/>
                <a:gd name="G38" fmla="+- 1 0 0"/>
                <a:gd name="G39" fmla="+- 1 0 0"/>
                <a:gd name="G40" fmla="+- 1 0 0"/>
                <a:gd name="G41" fmla="+- 1 0 0"/>
                <a:gd name="G42" fmla="+- 1 0 0"/>
                <a:gd name="G43" fmla="+- 1 0 0"/>
                <a:gd name="G44" fmla="+- 1 0 0"/>
                <a:gd name="G45" fmla="+- 1 0 0"/>
                <a:gd name="G46" fmla="+- 1 0 0"/>
                <a:gd name="G47" fmla="+- 1 0 0"/>
                <a:gd name="G48" fmla="+- 1 0 0"/>
                <a:gd name="G49" fmla="+- 1 0 0"/>
                <a:gd name="G50" fmla="+- 1 0 0"/>
                <a:gd name="G51" fmla="+- 1 0 0"/>
                <a:gd name="G52" fmla="+- 1 0 0"/>
                <a:gd name="G53" fmla="+- 1 0 0"/>
                <a:gd name="G54" fmla="+- 1 0 0"/>
                <a:gd name="G55" fmla="+- 1 0 0"/>
                <a:gd name="G56" fmla="+- 1 0 0"/>
                <a:gd name="G57" fmla="+- 1 0 0"/>
                <a:gd name="G58" fmla="+- 1 0 0"/>
                <a:gd name="G59" fmla="+- 1 0 0"/>
                <a:gd name="G60" fmla="+- 1 0 0"/>
                <a:gd name="G61" fmla="+- 1 0 0"/>
                <a:gd name="G62" fmla="+- 1 0 0"/>
                <a:gd name="G63" fmla="+- 1 0 0"/>
                <a:gd name="G64" fmla="+- 1 0 0"/>
                <a:gd name="G65" fmla="+- 1 0 0"/>
                <a:gd name="G66" fmla="+- 1 0 0"/>
                <a:gd name="G67" fmla="+- 1 0 0"/>
                <a:gd name="G68" fmla="+- 0 0 0"/>
                <a:gd name="G69" fmla="+- 1 0 0"/>
                <a:gd name="G70" fmla="+- 1 0 0"/>
                <a:gd name="G71" fmla="+- 1 0 0"/>
                <a:gd name="G72" fmla="+- 1 0 0"/>
                <a:gd name="G73" fmla="+- 1 0 0"/>
                <a:gd name="G74" fmla="+- 1 0 0"/>
                <a:gd name="G75" fmla="+- 1 0 0"/>
                <a:gd name="G76" fmla="+- 1 0 0"/>
                <a:gd name="G77" fmla="+- 1 0 0"/>
                <a:gd name="G78" fmla="+- 1 0 0"/>
                <a:gd name="G79" fmla="+- 1 0 0"/>
                <a:gd name="G80" fmla="+- 1 0 0"/>
                <a:gd name="G81" fmla="+- 1 0 0"/>
                <a:gd name="G82" fmla="+- 1 0 0"/>
                <a:gd name="G83" fmla="+- 0 0 0"/>
                <a:gd name="G84" fmla="+- 1 0 0"/>
                <a:gd name="G85" fmla="+- 1 0 0"/>
                <a:gd name="G86" fmla="+- 1 0 0"/>
                <a:gd name="G87" fmla="+- 1 0 0"/>
                <a:gd name="G88" fmla="+- 1 0 0"/>
                <a:gd name="G89" fmla="+- 1 0 0"/>
                <a:gd name="G90" fmla="+- 6266 0 0"/>
                <a:gd name="G91" fmla="+- 1 0 0"/>
                <a:gd name="G92" fmla="+- 1 0 0"/>
                <a:gd name="G93" fmla="+- 1 0 0"/>
                <a:gd name="G94" fmla="+- 1 0 0"/>
                <a:gd name="G95" fmla="+- 1 0 0"/>
                <a:gd name="G96" fmla="+- 1 0 0"/>
                <a:gd name="G97" fmla="+- 1 0 0"/>
                <a:gd name="G98" fmla="+- 1 0 0"/>
                <a:gd name="G99" fmla="+- 1 0 0"/>
                <a:gd name="G100" fmla="+- 1 0 0"/>
                <a:gd name="G101" fmla="+- 1 0 0"/>
                <a:gd name="G102" fmla="+- 1 0 0"/>
                <a:gd name="G103" fmla="+- 1 0 0"/>
                <a:gd name="G104" fmla="+- 1 0 0"/>
                <a:gd name="G105" fmla="+- 1 0 0"/>
                <a:gd name="G106" fmla="+- 1 0 0"/>
                <a:gd name="G107" fmla="+- 1 0 0"/>
                <a:gd name="T0" fmla="*/ 3900 w 43200"/>
                <a:gd name="T1" fmla="*/ 14370 h 43200"/>
                <a:gd name="T2" fmla="*/ 5623 w 43200"/>
                <a:gd name="T3" fmla="*/ 6907 h 43200"/>
                <a:gd name="T4" fmla="*/ 14005 w 43200"/>
                <a:gd name="T5" fmla="*/ 5202 h 43200"/>
                <a:gd name="T6" fmla="*/ 22456 w 43200"/>
                <a:gd name="T7" fmla="*/ 3432 h 43200"/>
                <a:gd name="T8" fmla="*/ 25749 w 43200"/>
                <a:gd name="T9" fmla="*/ 200 h 43200"/>
                <a:gd name="T10" fmla="*/ 29833 w 43200"/>
                <a:gd name="T11" fmla="*/ 2481 h 43200"/>
                <a:gd name="T12" fmla="*/ 35463 w 43200"/>
                <a:gd name="T13" fmla="*/ 690 h 43200"/>
                <a:gd name="T14" fmla="*/ 38318 w 43200"/>
                <a:gd name="T15" fmla="*/ 5576 h 43200"/>
                <a:gd name="T16" fmla="*/ 41982 w 43200"/>
                <a:gd name="T17" fmla="*/ 10318 h 43200"/>
                <a:gd name="T18" fmla="*/ 41818 w 43200"/>
                <a:gd name="T19" fmla="*/ 15460 h 43200"/>
                <a:gd name="T20" fmla="*/ 43016 w 43200"/>
                <a:gd name="T21" fmla="*/ 23322 h 43200"/>
                <a:gd name="T22" fmla="*/ 37404 w 43200"/>
                <a:gd name="T23" fmla="*/ 30204 h 43200"/>
                <a:gd name="T24" fmla="*/ 35395 w 43200"/>
                <a:gd name="T25" fmla="*/ 36101 h 43200"/>
                <a:gd name="T26" fmla="*/ 28555 w 43200"/>
                <a:gd name="T27" fmla="*/ 36815 h 43200"/>
                <a:gd name="T28" fmla="*/ 23667 w 43200"/>
                <a:gd name="T29" fmla="*/ 43106 h 43200"/>
                <a:gd name="T30" fmla="*/ 16480 w 43200"/>
                <a:gd name="T31" fmla="*/ 39266 h 43200"/>
                <a:gd name="T32" fmla="*/ 5804 w 43200"/>
                <a:gd name="T33" fmla="*/ 35472 h 43200"/>
                <a:gd name="T34" fmla="*/ 1110 w 43200"/>
                <a:gd name="T35" fmla="*/ 31250 h 43200"/>
                <a:gd name="T36" fmla="*/ 2113 w 43200"/>
                <a:gd name="T37" fmla="*/ 25551 h 43200"/>
                <a:gd name="T38" fmla="*/ -5 w 43200"/>
                <a:gd name="T39" fmla="*/ 19704 h 43200"/>
                <a:gd name="T40" fmla="*/ 3863 w 43200"/>
                <a:gd name="T41" fmla="*/ 14507 h 43200"/>
                <a:gd name="T42" fmla="*/ 3900 w 43200"/>
                <a:gd name="T43" fmla="*/ 14370 h 43200"/>
                <a:gd name="T44" fmla="*/ 4693 w 43200"/>
                <a:gd name="T45" fmla="*/ 26177 h 43200"/>
                <a:gd name="T46" fmla="*/ 2160 w 43200"/>
                <a:gd name="T47" fmla="*/ 25380 h 43200"/>
                <a:gd name="T48" fmla="*/ 6928 w 43200"/>
                <a:gd name="T49" fmla="*/ 34899 h 43200"/>
                <a:gd name="T50" fmla="*/ 5820 w 43200"/>
                <a:gd name="T51" fmla="*/ 35280 h 43200"/>
                <a:gd name="T52" fmla="*/ 16478 w 43200"/>
                <a:gd name="T53" fmla="*/ 39090 h 43200"/>
                <a:gd name="T54" fmla="*/ 15810 w 43200"/>
                <a:gd name="T55" fmla="*/ 37350 h 43200"/>
                <a:gd name="T56" fmla="*/ 28827 w 43200"/>
                <a:gd name="T57" fmla="*/ 34751 h 43200"/>
                <a:gd name="T58" fmla="*/ 28560 w 43200"/>
                <a:gd name="T59" fmla="*/ 36660 h 43200"/>
                <a:gd name="T60" fmla="*/ 34129 w 43200"/>
                <a:gd name="T61" fmla="*/ 22954 h 43200"/>
                <a:gd name="T62" fmla="*/ 37380 w 43200"/>
                <a:gd name="T63" fmla="*/ 30090 h 43200"/>
                <a:gd name="T64" fmla="*/ 41798 w 43200"/>
                <a:gd name="T65" fmla="*/ 15354 h 43200"/>
                <a:gd name="T66" fmla="*/ 40350 w 43200"/>
                <a:gd name="T67" fmla="*/ 18030 h 43200"/>
                <a:gd name="T68" fmla="*/ 38324 w 43200"/>
                <a:gd name="T69" fmla="*/ 5426 h 43200"/>
                <a:gd name="T70" fmla="*/ 38400 w 43200"/>
                <a:gd name="T71" fmla="*/ 6690 h 43200"/>
                <a:gd name="T72" fmla="*/ 29078 w 43200"/>
                <a:gd name="T73" fmla="*/ 3952 h 43200"/>
                <a:gd name="T74" fmla="*/ 29820 w 43200"/>
                <a:gd name="T75" fmla="*/ 2340 h 43200"/>
                <a:gd name="T76" fmla="*/ 22141 w 43200"/>
                <a:gd name="T77" fmla="*/ 4720 h 43200"/>
                <a:gd name="T78" fmla="*/ 22500 w 43200"/>
                <a:gd name="T79" fmla="*/ 3330 h 43200"/>
                <a:gd name="T80" fmla="*/ 14000 w 43200"/>
                <a:gd name="T81" fmla="*/ 5192 h 43200"/>
                <a:gd name="T82" fmla="*/ 15300 w 43200"/>
                <a:gd name="T83" fmla="*/ 6540 h 43200"/>
                <a:gd name="T84" fmla="*/ 4127 w 43200"/>
                <a:gd name="T85" fmla="*/ 15789 h 43200"/>
                <a:gd name="T86" fmla="*/ 3900 w 43200"/>
                <a:gd name="T87" fmla="*/ 14370 h 43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00B8FF"/>
            </a:solidFill>
            <a:ln w="936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23564" name="Freeform 12"/>
            <p:cNvSpPr>
              <a:spLocks noChangeArrowheads="1"/>
            </p:cNvSpPr>
            <p:nvPr/>
          </p:nvSpPr>
          <p:spPr bwMode="auto">
            <a:xfrm>
              <a:off x="3860" y="1212"/>
              <a:ext cx="571" cy="571"/>
            </a:xfrm>
            <a:custGeom>
              <a:avLst/>
              <a:gdLst>
                <a:gd name="G0" fmla="+- 1 0 0"/>
                <a:gd name="G1" fmla="+- 1 0 0"/>
                <a:gd name="G2" fmla="+- 57836 0 0"/>
                <a:gd name="G3" fmla="+- 1 0 0"/>
                <a:gd name="G4" fmla="+- 1 0 0"/>
                <a:gd name="G5" fmla="+- 1 0 0"/>
                <a:gd name="G6" fmla="+- 1 0 0"/>
                <a:gd name="T0" fmla="*/ 411480 w 822960"/>
                <a:gd name="T1" fmla="*/ 205740 h 822960"/>
                <a:gd name="T2" fmla="*/ 411480 w 822960"/>
                <a:gd name="T3" fmla="*/ 822960 h 822960"/>
                <a:gd name="T4" fmla="*/ 411480 w 822960"/>
                <a:gd name="T5" fmla="*/ 205740 h 822960"/>
              </a:gdLst>
              <a:ahLst/>
              <a:cxnLst>
                <a:cxn ang="0">
                  <a:pos x="T0" y="T1"/>
                </a:cxn>
                <a:cxn ang="0">
                  <a:pos x="T2" y="T3"/>
                </a:cxn>
                <a:cxn ang="0">
                  <a:pos x="T4" y="T5"/>
                </a:cxn>
              </a:cxnLst>
              <a:rect l="0" t="0" r="r" b="b"/>
              <a:pathLst>
                <a:path w="822960" h="822960">
                  <a:moveTo>
                    <a:pt x="411480" y="205740"/>
                  </a:moveTo>
                  <a:cubicBezTo>
                    <a:pt x="582930" y="-274320"/>
                    <a:pt x="1251585" y="205740"/>
                    <a:pt x="411480" y="822960"/>
                  </a:cubicBezTo>
                  <a:cubicBezTo>
                    <a:pt x="-428625" y="205740"/>
                    <a:pt x="240030" y="-274320"/>
                    <a:pt x="411480" y="205740"/>
                  </a:cubicBezTo>
                  <a:close/>
                </a:path>
              </a:pathLst>
            </a:custGeom>
            <a:solidFill>
              <a:srgbClr val="00B8FF"/>
            </a:solidFill>
            <a:ln w="936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23565" name="AutoShape 13"/>
            <p:cNvSpPr>
              <a:spLocks noChangeArrowheads="1"/>
            </p:cNvSpPr>
            <p:nvPr/>
          </p:nvSpPr>
          <p:spPr bwMode="auto">
            <a:xfrm>
              <a:off x="4811" y="1162"/>
              <a:ext cx="571" cy="571"/>
            </a:xfrm>
            <a:prstGeom prst="lightningBolt">
              <a:avLst/>
            </a:prstGeom>
            <a:solidFill>
              <a:srgbClr val="00B8FF"/>
            </a:solidFill>
            <a:ln w="9360" cap="sq">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grpSp>
      <p:grpSp>
        <p:nvGrpSpPr>
          <p:cNvPr id="23566" name="Group 14"/>
          <p:cNvGrpSpPr>
            <a:grpSpLocks/>
          </p:cNvGrpSpPr>
          <p:nvPr/>
        </p:nvGrpSpPr>
        <p:grpSpPr bwMode="auto">
          <a:xfrm>
            <a:off x="696913" y="1844675"/>
            <a:ext cx="2414587" cy="1541463"/>
            <a:chOff x="439" y="1162"/>
            <a:chExt cx="1521" cy="971"/>
          </a:xfrm>
        </p:grpSpPr>
        <p:sp>
          <p:nvSpPr>
            <p:cNvPr id="23567" name="Freeform 15"/>
            <p:cNvSpPr>
              <a:spLocks noChangeArrowheads="1"/>
            </p:cNvSpPr>
            <p:nvPr/>
          </p:nvSpPr>
          <p:spPr bwMode="auto">
            <a:xfrm>
              <a:off x="989" y="1562"/>
              <a:ext cx="570" cy="571"/>
            </a:xfrm>
            <a:custGeom>
              <a:avLst/>
              <a:gdLst>
                <a:gd name="G0" fmla="+- 1 0 0"/>
                <a:gd name="G1" fmla="+- 1 0 0"/>
                <a:gd name="G2" fmla="+- 1 0 0"/>
                <a:gd name="G3" fmla="+- 1 0 0"/>
                <a:gd name="G4" fmla="+- 1 0 0"/>
                <a:gd name="G5" fmla="+- 1 0 0"/>
                <a:gd name="G6" fmla="+- 1 0 0"/>
                <a:gd name="G7" fmla="+- 1 0 0"/>
                <a:gd name="G8" fmla="+- 1 0 0"/>
                <a:gd name="G9" fmla="+- 1 0 0"/>
                <a:gd name="G10" fmla="+- 1 0 0"/>
                <a:gd name="G11" fmla="+- 1 0 0"/>
                <a:gd name="G12" fmla="+- 1 0 0"/>
                <a:gd name="G13" fmla="+- 1 0 0"/>
                <a:gd name="G14" fmla="+- 1 0 0"/>
                <a:gd name="G15" fmla="+- 1 0 0"/>
                <a:gd name="G16" fmla="+- 1 0 0"/>
                <a:gd name="G17" fmla="+- 1 0 0"/>
                <a:gd name="G18" fmla="+- 1 0 0"/>
                <a:gd name="G19" fmla="+- 1 0 0"/>
                <a:gd name="G20" fmla="+- 1 0 0"/>
                <a:gd name="G21" fmla="+- 1 0 0"/>
                <a:gd name="G22" fmla="+- 1 0 0"/>
                <a:gd name="G23" fmla="+- 1 0 0"/>
                <a:gd name="G24" fmla="+- 1 0 0"/>
                <a:gd name="G25" fmla="+- 1 0 0"/>
                <a:gd name="G26" fmla="+- 1 0 0"/>
                <a:gd name="G27" fmla="+- 1 0 0"/>
                <a:gd name="G28" fmla="+- 1 0 0"/>
                <a:gd name="G29" fmla="+- 1 0 0"/>
                <a:gd name="G30" fmla="+- 1 0 0"/>
                <a:gd name="G31" fmla="+- 1 0 0"/>
                <a:gd name="G32" fmla="+- 1 0 0"/>
                <a:gd name="G33" fmla="+- 1 0 0"/>
                <a:gd name="G34" fmla="+- 1 0 0"/>
                <a:gd name="G35" fmla="+- 1 0 0"/>
                <a:gd name="G36" fmla="+- 1 0 0"/>
                <a:gd name="G37" fmla="+- 1 0 0"/>
                <a:gd name="G38" fmla="+- 1 0 0"/>
                <a:gd name="G39" fmla="+- 1 0 0"/>
                <a:gd name="G40" fmla="+- 1 0 0"/>
                <a:gd name="G41" fmla="+- 1 0 0"/>
                <a:gd name="G42" fmla="+- 1 0 0"/>
                <a:gd name="G43" fmla="+- 1 0 0"/>
                <a:gd name="G44" fmla="+- 1 0 0"/>
                <a:gd name="G45" fmla="+- 1 0 0"/>
                <a:gd name="G46" fmla="+- 1 0 0"/>
                <a:gd name="G47" fmla="+- 1 0 0"/>
                <a:gd name="G48" fmla="+- 1 0 0"/>
                <a:gd name="G49" fmla="+- 1 0 0"/>
                <a:gd name="G50" fmla="+- 1 0 0"/>
                <a:gd name="G51" fmla="+- 1 0 0"/>
                <a:gd name="G52" fmla="+- 1 0 0"/>
                <a:gd name="G53" fmla="+- 1 0 0"/>
                <a:gd name="G54" fmla="+- 1 0 0"/>
                <a:gd name="G55" fmla="+- 1 0 0"/>
                <a:gd name="G56" fmla="+- 1 0 0"/>
                <a:gd name="G57" fmla="+- 1 0 0"/>
                <a:gd name="G58" fmla="+- 1 0 0"/>
                <a:gd name="G59" fmla="+- 1 0 0"/>
                <a:gd name="G60" fmla="+- 1 0 0"/>
                <a:gd name="G61" fmla="+- 1 0 0"/>
                <a:gd name="G62" fmla="+- 1 0 0"/>
                <a:gd name="G63" fmla="+- 1 0 0"/>
                <a:gd name="G64" fmla="+- 1 0 0"/>
                <a:gd name="G65" fmla="+- 1 0 0"/>
                <a:gd name="G66" fmla="+- 1 0 0"/>
                <a:gd name="G67" fmla="+- 1 0 0"/>
                <a:gd name="G68" fmla="+- 0 0 0"/>
                <a:gd name="G69" fmla="+- 1 0 0"/>
                <a:gd name="G70" fmla="+- 1 0 0"/>
                <a:gd name="G71" fmla="+- 1 0 0"/>
                <a:gd name="G72" fmla="+- 1 0 0"/>
                <a:gd name="G73" fmla="+- 1 0 0"/>
                <a:gd name="G74" fmla="+- 1 0 0"/>
                <a:gd name="G75" fmla="+- 1 0 0"/>
                <a:gd name="G76" fmla="+- 1 0 0"/>
                <a:gd name="G77" fmla="+- 1 0 0"/>
                <a:gd name="G78" fmla="+- 1 0 0"/>
                <a:gd name="G79" fmla="+- 1 0 0"/>
                <a:gd name="G80" fmla="+- 1 0 0"/>
                <a:gd name="G81" fmla="+- 1 0 0"/>
                <a:gd name="G82" fmla="+- 1 0 0"/>
                <a:gd name="G83" fmla="+- 0 0 0"/>
                <a:gd name="G84" fmla="+- 1 0 0"/>
                <a:gd name="G85" fmla="+- 1 0 0"/>
                <a:gd name="G86" fmla="+- 1 0 0"/>
                <a:gd name="G87" fmla="+- 1 0 0"/>
                <a:gd name="G88" fmla="+- 1 0 0"/>
                <a:gd name="G89" fmla="+- 1 0 0"/>
                <a:gd name="G90" fmla="+- 6266 0 0"/>
                <a:gd name="G91" fmla="+- 1 0 0"/>
                <a:gd name="G92" fmla="+- 1 0 0"/>
                <a:gd name="G93" fmla="+- 1 0 0"/>
                <a:gd name="G94" fmla="+- 1 0 0"/>
                <a:gd name="G95" fmla="+- 1 0 0"/>
                <a:gd name="G96" fmla="+- 1 0 0"/>
                <a:gd name="G97" fmla="+- 1 0 0"/>
                <a:gd name="G98" fmla="+- 1 0 0"/>
                <a:gd name="G99" fmla="+- 1 0 0"/>
                <a:gd name="G100" fmla="+- 1 0 0"/>
                <a:gd name="G101" fmla="+- 1 0 0"/>
                <a:gd name="G102" fmla="+- 1 0 0"/>
                <a:gd name="G103" fmla="+- 1 0 0"/>
                <a:gd name="G104" fmla="+- 1 0 0"/>
                <a:gd name="G105" fmla="+- 1 0 0"/>
                <a:gd name="G106" fmla="+- 1 0 0"/>
                <a:gd name="G107" fmla="+- 1 0 0"/>
                <a:gd name="T0" fmla="*/ 3900 w 43200"/>
                <a:gd name="T1" fmla="*/ 14370 h 43200"/>
                <a:gd name="T2" fmla="*/ 5623 w 43200"/>
                <a:gd name="T3" fmla="*/ 6907 h 43200"/>
                <a:gd name="T4" fmla="*/ 14005 w 43200"/>
                <a:gd name="T5" fmla="*/ 5202 h 43200"/>
                <a:gd name="T6" fmla="*/ 22456 w 43200"/>
                <a:gd name="T7" fmla="*/ 3432 h 43200"/>
                <a:gd name="T8" fmla="*/ 25749 w 43200"/>
                <a:gd name="T9" fmla="*/ 200 h 43200"/>
                <a:gd name="T10" fmla="*/ 29833 w 43200"/>
                <a:gd name="T11" fmla="*/ 2481 h 43200"/>
                <a:gd name="T12" fmla="*/ 35463 w 43200"/>
                <a:gd name="T13" fmla="*/ 690 h 43200"/>
                <a:gd name="T14" fmla="*/ 38318 w 43200"/>
                <a:gd name="T15" fmla="*/ 5576 h 43200"/>
                <a:gd name="T16" fmla="*/ 41982 w 43200"/>
                <a:gd name="T17" fmla="*/ 10318 h 43200"/>
                <a:gd name="T18" fmla="*/ 41818 w 43200"/>
                <a:gd name="T19" fmla="*/ 15460 h 43200"/>
                <a:gd name="T20" fmla="*/ 43016 w 43200"/>
                <a:gd name="T21" fmla="*/ 23322 h 43200"/>
                <a:gd name="T22" fmla="*/ 37404 w 43200"/>
                <a:gd name="T23" fmla="*/ 30204 h 43200"/>
                <a:gd name="T24" fmla="*/ 35395 w 43200"/>
                <a:gd name="T25" fmla="*/ 36101 h 43200"/>
                <a:gd name="T26" fmla="*/ 28555 w 43200"/>
                <a:gd name="T27" fmla="*/ 36815 h 43200"/>
                <a:gd name="T28" fmla="*/ 23667 w 43200"/>
                <a:gd name="T29" fmla="*/ 43106 h 43200"/>
                <a:gd name="T30" fmla="*/ 16480 w 43200"/>
                <a:gd name="T31" fmla="*/ 39266 h 43200"/>
                <a:gd name="T32" fmla="*/ 5804 w 43200"/>
                <a:gd name="T33" fmla="*/ 35472 h 43200"/>
                <a:gd name="T34" fmla="*/ 1110 w 43200"/>
                <a:gd name="T35" fmla="*/ 31250 h 43200"/>
                <a:gd name="T36" fmla="*/ 2113 w 43200"/>
                <a:gd name="T37" fmla="*/ 25551 h 43200"/>
                <a:gd name="T38" fmla="*/ -5 w 43200"/>
                <a:gd name="T39" fmla="*/ 19704 h 43200"/>
                <a:gd name="T40" fmla="*/ 3863 w 43200"/>
                <a:gd name="T41" fmla="*/ 14507 h 43200"/>
                <a:gd name="T42" fmla="*/ 3900 w 43200"/>
                <a:gd name="T43" fmla="*/ 14370 h 43200"/>
                <a:gd name="T44" fmla="*/ 4693 w 43200"/>
                <a:gd name="T45" fmla="*/ 26177 h 43200"/>
                <a:gd name="T46" fmla="*/ 2160 w 43200"/>
                <a:gd name="T47" fmla="*/ 25380 h 43200"/>
                <a:gd name="T48" fmla="*/ 6928 w 43200"/>
                <a:gd name="T49" fmla="*/ 34899 h 43200"/>
                <a:gd name="T50" fmla="*/ 5820 w 43200"/>
                <a:gd name="T51" fmla="*/ 35280 h 43200"/>
                <a:gd name="T52" fmla="*/ 16478 w 43200"/>
                <a:gd name="T53" fmla="*/ 39090 h 43200"/>
                <a:gd name="T54" fmla="*/ 15810 w 43200"/>
                <a:gd name="T55" fmla="*/ 37350 h 43200"/>
                <a:gd name="T56" fmla="*/ 28827 w 43200"/>
                <a:gd name="T57" fmla="*/ 34751 h 43200"/>
                <a:gd name="T58" fmla="*/ 28560 w 43200"/>
                <a:gd name="T59" fmla="*/ 36660 h 43200"/>
                <a:gd name="T60" fmla="*/ 34129 w 43200"/>
                <a:gd name="T61" fmla="*/ 22954 h 43200"/>
                <a:gd name="T62" fmla="*/ 37380 w 43200"/>
                <a:gd name="T63" fmla="*/ 30090 h 43200"/>
                <a:gd name="T64" fmla="*/ 41798 w 43200"/>
                <a:gd name="T65" fmla="*/ 15354 h 43200"/>
                <a:gd name="T66" fmla="*/ 40350 w 43200"/>
                <a:gd name="T67" fmla="*/ 18030 h 43200"/>
                <a:gd name="T68" fmla="*/ 38324 w 43200"/>
                <a:gd name="T69" fmla="*/ 5426 h 43200"/>
                <a:gd name="T70" fmla="*/ 38400 w 43200"/>
                <a:gd name="T71" fmla="*/ 6690 h 43200"/>
                <a:gd name="T72" fmla="*/ 29078 w 43200"/>
                <a:gd name="T73" fmla="*/ 3952 h 43200"/>
                <a:gd name="T74" fmla="*/ 29820 w 43200"/>
                <a:gd name="T75" fmla="*/ 2340 h 43200"/>
                <a:gd name="T76" fmla="*/ 22141 w 43200"/>
                <a:gd name="T77" fmla="*/ 4720 h 43200"/>
                <a:gd name="T78" fmla="*/ 22500 w 43200"/>
                <a:gd name="T79" fmla="*/ 3330 h 43200"/>
                <a:gd name="T80" fmla="*/ 14000 w 43200"/>
                <a:gd name="T81" fmla="*/ 5192 h 43200"/>
                <a:gd name="T82" fmla="*/ 15300 w 43200"/>
                <a:gd name="T83" fmla="*/ 6540 h 43200"/>
                <a:gd name="T84" fmla="*/ 4127 w 43200"/>
                <a:gd name="T85" fmla="*/ 15789 h 43200"/>
                <a:gd name="T86" fmla="*/ 3900 w 43200"/>
                <a:gd name="T87" fmla="*/ 14370 h 43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00B8FF"/>
            </a:solidFill>
            <a:ln w="936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23568" name="Freeform 16"/>
            <p:cNvSpPr>
              <a:spLocks noChangeArrowheads="1"/>
            </p:cNvSpPr>
            <p:nvPr/>
          </p:nvSpPr>
          <p:spPr bwMode="auto">
            <a:xfrm>
              <a:off x="439" y="1212"/>
              <a:ext cx="570" cy="571"/>
            </a:xfrm>
            <a:custGeom>
              <a:avLst/>
              <a:gdLst>
                <a:gd name="G0" fmla="+- 1 0 0"/>
                <a:gd name="G1" fmla="+- 1 0 0"/>
                <a:gd name="G2" fmla="+- 57836 0 0"/>
                <a:gd name="G3" fmla="+- 1 0 0"/>
                <a:gd name="G4" fmla="+- 1 0 0"/>
                <a:gd name="G5" fmla="+- 1 0 0"/>
                <a:gd name="G6" fmla="+- 1 0 0"/>
                <a:gd name="T0" fmla="*/ 411480 w 822960"/>
                <a:gd name="T1" fmla="*/ 205740 h 822960"/>
                <a:gd name="T2" fmla="*/ 411480 w 822960"/>
                <a:gd name="T3" fmla="*/ 822960 h 822960"/>
                <a:gd name="T4" fmla="*/ 411480 w 822960"/>
                <a:gd name="T5" fmla="*/ 205740 h 822960"/>
              </a:gdLst>
              <a:ahLst/>
              <a:cxnLst>
                <a:cxn ang="0">
                  <a:pos x="T0" y="T1"/>
                </a:cxn>
                <a:cxn ang="0">
                  <a:pos x="T2" y="T3"/>
                </a:cxn>
                <a:cxn ang="0">
                  <a:pos x="T4" y="T5"/>
                </a:cxn>
              </a:cxnLst>
              <a:rect l="0" t="0" r="r" b="b"/>
              <a:pathLst>
                <a:path w="822960" h="822960">
                  <a:moveTo>
                    <a:pt x="411480" y="205740"/>
                  </a:moveTo>
                  <a:cubicBezTo>
                    <a:pt x="582930" y="-274320"/>
                    <a:pt x="1251585" y="205740"/>
                    <a:pt x="411480" y="822960"/>
                  </a:cubicBezTo>
                  <a:cubicBezTo>
                    <a:pt x="-428625" y="205740"/>
                    <a:pt x="240030" y="-274320"/>
                    <a:pt x="411480" y="205740"/>
                  </a:cubicBezTo>
                  <a:close/>
                </a:path>
              </a:pathLst>
            </a:custGeom>
            <a:solidFill>
              <a:srgbClr val="00B8FF"/>
            </a:solidFill>
            <a:ln w="936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23569" name="AutoShape 17"/>
            <p:cNvSpPr>
              <a:spLocks noChangeArrowheads="1"/>
            </p:cNvSpPr>
            <p:nvPr/>
          </p:nvSpPr>
          <p:spPr bwMode="auto">
            <a:xfrm>
              <a:off x="1389" y="1162"/>
              <a:ext cx="570" cy="571"/>
            </a:xfrm>
            <a:prstGeom prst="lightningBolt">
              <a:avLst/>
            </a:prstGeom>
            <a:solidFill>
              <a:srgbClr val="00B8FF"/>
            </a:solidFill>
            <a:ln w="9360" cap="sq">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grpSp>
      <p:sp>
        <p:nvSpPr>
          <p:cNvPr id="23570" name="Text Box 18"/>
          <p:cNvSpPr txBox="1">
            <a:spLocks noChangeArrowheads="1"/>
          </p:cNvSpPr>
          <p:nvPr/>
        </p:nvSpPr>
        <p:spPr bwMode="auto">
          <a:xfrm>
            <a:off x="6961188" y="4214813"/>
            <a:ext cx="4752975" cy="2289175"/>
          </a:xfrm>
          <a:prstGeom prst="rect">
            <a:avLst/>
          </a:prstGeom>
          <a:solidFill>
            <a:srgbClr val="7F7F7F">
              <a:alpha val="67999"/>
            </a:srgbClr>
          </a:solidFill>
          <a:ln>
            <a:noFill/>
          </a:ln>
          <a:effectLst>
            <a:outerShdw dist="38184" dir="2700000" algn="ctr" rotWithShape="0">
              <a:srgbClr val="808080">
                <a:alpha val="40033"/>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90000" tIns="46800" rIns="90000" bIns="46800">
            <a:spAutoFit/>
          </a:bodyPr>
          <a:lstStyle>
            <a:lvl1pPr marL="358775" indent="-358775">
              <a:tabLst>
                <a:tab pos="714375"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1pPr>
            <a:lvl2pPr>
              <a:tabLst>
                <a:tab pos="714375"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2pPr>
            <a:lvl3pPr>
              <a:tabLst>
                <a:tab pos="714375"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3pPr>
            <a:lvl4pPr>
              <a:tabLst>
                <a:tab pos="714375"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4pPr>
            <a:lvl5pPr>
              <a:tabLst>
                <a:tab pos="714375"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714375"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714375"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714375"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714375"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9pPr>
          </a:lstStyle>
          <a:p>
            <a:pPr>
              <a:buClr>
                <a:srgbClr val="FFFFFF"/>
              </a:buClr>
              <a:buFont typeface="Symbol" panose="05050102010706020507" pitchFamily="18" charset="2"/>
              <a:buChar char=""/>
            </a:pPr>
            <a:r>
              <a:rPr lang="de-DE" altLang="de-DE">
                <a:solidFill>
                  <a:srgbClr val="FFFFFF"/>
                </a:solidFill>
              </a:rPr>
              <a:t>Neue Möglichkeit für die Kollaboration </a:t>
            </a:r>
          </a:p>
          <a:p>
            <a:pPr>
              <a:buClr>
                <a:srgbClr val="FFFFFF"/>
              </a:buClr>
              <a:buFont typeface="Symbol" panose="05050102010706020507" pitchFamily="18" charset="2"/>
              <a:buChar char=""/>
            </a:pPr>
            <a:r>
              <a:rPr lang="de-DE" altLang="de-DE">
                <a:solidFill>
                  <a:srgbClr val="FFFFFF"/>
                </a:solidFill>
              </a:rPr>
              <a:t>Automatische Sicherung der Gruppenergebnisse</a:t>
            </a:r>
          </a:p>
          <a:p>
            <a:pPr>
              <a:buClr>
                <a:srgbClr val="FFFFFF"/>
              </a:buClr>
              <a:buFont typeface="Symbol" panose="05050102010706020507" pitchFamily="18" charset="2"/>
              <a:buChar char=""/>
            </a:pPr>
            <a:r>
              <a:rPr lang="de-DE" altLang="de-DE">
                <a:solidFill>
                  <a:srgbClr val="FFFFFF"/>
                </a:solidFill>
              </a:rPr>
              <a:t>Teilen und strukturieren von Medien</a:t>
            </a:r>
          </a:p>
        </p:txBody>
      </p:sp>
      <p:sp>
        <p:nvSpPr>
          <p:cNvPr id="23571" name="Text Box 19"/>
          <p:cNvSpPr txBox="1">
            <a:spLocks noChangeArrowheads="1"/>
          </p:cNvSpPr>
          <p:nvPr/>
        </p:nvSpPr>
        <p:spPr bwMode="auto">
          <a:xfrm>
            <a:off x="1439863" y="287338"/>
            <a:ext cx="8353425"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buClrTx/>
              <a:buFontTx/>
              <a:buNone/>
            </a:pPr>
            <a:r>
              <a:rPr lang="de-DE" altLang="de-DE" sz="2000"/>
              <a:t>Station 1</a:t>
            </a:r>
          </a:p>
          <a:p>
            <a:pPr>
              <a:lnSpc>
                <a:spcPct val="90000"/>
              </a:lnSpc>
              <a:buClrTx/>
              <a:buSzTx/>
              <a:buFontTx/>
              <a:buNone/>
            </a:pPr>
            <a:r>
              <a:rPr lang="de-DE" altLang="de-DE" b="1"/>
              <a:t>Tools zum kollaborativen Arbeiten</a:t>
            </a:r>
          </a:p>
        </p:txBody>
      </p:sp>
    </p:spTree>
  </p:cSld>
  <p:clrMapOvr>
    <a:masterClrMapping/>
  </p:clrMapOvr>
  <p:transition spd="med"/>
  <p:timing>
    <p:tnLst>
      <p:par>
        <p:cTn id="1" dur="indefinite"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235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Light"/>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Light"/>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Light"/>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Light"/>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Light"/>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Light"/>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Light"/>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Light"/>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Light"/>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Light"/>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Light"/>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Light"/>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Light"/>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2170</Words>
  <Application>Microsoft Office PowerPoint</Application>
  <PresentationFormat>Benutzerdefiniert</PresentationFormat>
  <Paragraphs>494</Paragraphs>
  <Slides>34</Slides>
  <Notes>34</Notes>
  <HiddenSlides>0</HiddenSlides>
  <MMClips>3</MMClips>
  <ScaleCrop>false</ScaleCrop>
  <HeadingPairs>
    <vt:vector size="6" baseType="variant">
      <vt:variant>
        <vt:lpstr>Verwendete Schriftarten</vt:lpstr>
      </vt:variant>
      <vt:variant>
        <vt:i4>10</vt:i4>
      </vt:variant>
      <vt:variant>
        <vt:lpstr>Design</vt:lpstr>
      </vt:variant>
      <vt:variant>
        <vt:i4>13</vt:i4>
      </vt:variant>
      <vt:variant>
        <vt:lpstr>Folientitel</vt:lpstr>
      </vt:variant>
      <vt:variant>
        <vt:i4>34</vt:i4>
      </vt:variant>
    </vt:vector>
  </HeadingPairs>
  <TitlesOfParts>
    <vt:vector size="57" baseType="lpstr">
      <vt:lpstr>Times New Roman</vt:lpstr>
      <vt:lpstr>Calibri Light</vt:lpstr>
      <vt:lpstr>ＭＳ Ｐゴシック</vt:lpstr>
      <vt:lpstr>Calibri</vt:lpstr>
      <vt:lpstr>ＭＳ Ｐゴシック</vt:lpstr>
      <vt:lpstr>Arial</vt:lpstr>
      <vt:lpstr>StarSymbol</vt:lpstr>
      <vt:lpstr>DejaVu Sans</vt:lpstr>
      <vt:lpstr>Wingdings</vt:lpstr>
      <vt:lpstr>Symbol</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ms</dc:creator>
  <cp:keywords/>
  <dc:description/>
  <cp:lastModifiedBy>ms</cp:lastModifiedBy>
  <cp:revision>81</cp:revision>
  <cp:lastPrinted>1601-01-01T00:00:00Z</cp:lastPrinted>
  <dcterms:created xsi:type="dcterms:W3CDTF">2015-10-29T17:55:32Z</dcterms:created>
  <dcterms:modified xsi:type="dcterms:W3CDTF">2016-12-18T12:56:13Z</dcterms:modified>
</cp:coreProperties>
</file>