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383" r:id="rId2"/>
    <p:sldId id="438" r:id="rId3"/>
    <p:sldId id="439" r:id="rId4"/>
  </p:sldIdLst>
  <p:sldSz cx="9144000" cy="6858000" type="screen4x3"/>
  <p:notesSz cx="6834188" cy="99790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FFFF00"/>
    <a:srgbClr val="FF9900"/>
    <a:srgbClr val="00CC00"/>
    <a:srgbClr val="33CCFF"/>
    <a:srgbClr val="336699"/>
    <a:srgbClr val="008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1000" autoAdjust="0"/>
  </p:normalViewPr>
  <p:slideViewPr>
    <p:cSldViewPr>
      <p:cViewPr>
        <p:scale>
          <a:sx n="74" d="100"/>
          <a:sy n="74" d="100"/>
        </p:scale>
        <p:origin x="-1236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0" d="100"/>
          <a:sy n="50" d="100"/>
        </p:scale>
        <p:origin x="-3024" y="-108"/>
      </p:cViewPr>
      <p:guideLst>
        <p:guide orient="horz" pos="3143"/>
        <p:guide pos="215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err="1" smtClean="0"/>
              <a:t>Göttge</a:t>
            </a:r>
            <a:r>
              <a:rPr lang="de-DE" dirty="0" smtClean="0"/>
              <a:t>, Höger 2010</a:t>
            </a: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28.09.2010</a:t>
            </a:r>
            <a:endParaRPr lang="de-DE" dirty="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r>
              <a:rPr lang="de-DE" dirty="0" smtClean="0"/>
              <a:t>Entwurf Modul 6 (</a:t>
            </a:r>
            <a:r>
              <a:rPr lang="de-DE" dirty="0" err="1" smtClean="0"/>
              <a:t>KoKoKo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33DF13BA-A23A-4369-82C5-C7C543FE707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60195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2707" y="0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9300"/>
            <a:ext cx="4986338" cy="37417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1225" y="4740037"/>
            <a:ext cx="5011738" cy="449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Hier klicken, um Master-Textformat zu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2707" y="9480074"/>
            <a:ext cx="2961481" cy="4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064" tIns="48032" rIns="96064" bIns="480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/>
            </a:lvl1pPr>
          </a:lstStyle>
          <a:p>
            <a:pPr>
              <a:defRPr/>
            </a:pPr>
            <a:fld id="{160E4659-81BC-4F5B-BCC3-2DFCEED19D2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0423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2050A8A-4F4C-46F6-B860-FDFDE3179C83}" type="slidenum">
              <a:rPr lang="de-DE" smtClean="0"/>
              <a:pPr/>
              <a:t>1</a:t>
            </a:fld>
            <a:endParaRPr lang="de-DE" smtClean="0"/>
          </a:p>
        </p:txBody>
      </p:sp>
      <p:sp>
        <p:nvSpPr>
          <p:cNvPr id="12291" name="Rectangle 3074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075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2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68956-9B23-4220-B7CB-6919D16151A3}" type="slidenum">
              <a:rPr lang="de-DE" smtClean="0"/>
              <a:pPr/>
              <a:t>3</a:t>
            </a:fld>
            <a:endParaRPr lang="de-DE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0" y="1708150"/>
            <a:ext cx="9147175" cy="0"/>
          </a:xfrm>
          <a:prstGeom prst="line">
            <a:avLst/>
          </a:prstGeom>
          <a:noFill/>
          <a:ln w="12700" cap="sq">
            <a:solidFill>
              <a:schemeClr val="bg2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152400"/>
            <a:ext cx="7466013" cy="1524000"/>
          </a:xfrm>
        </p:spPr>
        <p:txBody>
          <a:bodyPr anchor="b"/>
          <a:lstStyle>
            <a:lvl1pPr>
              <a:lnSpc>
                <a:spcPct val="80000"/>
              </a:lnSpc>
              <a:defRPr sz="4800"/>
            </a:lvl1pPr>
          </a:lstStyle>
          <a:p>
            <a:r>
              <a:rPr lang="de-DE"/>
              <a:t>Hier klicken, um Master-</a:t>
            </a:r>
            <a:br>
              <a:rPr lang="de-DE"/>
            </a:br>
            <a:r>
              <a:rPr lang="de-DE"/>
              <a:t>Titelformat zu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52800" y="2057400"/>
            <a:ext cx="5410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de-DE"/>
              <a:t>Hier klicken, um Master-</a:t>
            </a:r>
          </a:p>
          <a:p>
            <a:r>
              <a:rPr lang="de-DE"/>
              <a:t>Untertitelformat zu bearbeiten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C1BB3-9F73-4D75-9FA2-BCBD2A4179E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BDDF6-E3BD-43B8-8E42-F50BE9B0B62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05650" y="609600"/>
            <a:ext cx="1809750" cy="54864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676400" y="609600"/>
            <a:ext cx="5276850" cy="548640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85248-D0C8-4AD1-8650-92790179FF5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F560EA-1CC6-4D75-BC7E-55CF0C9F1F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146C1-EA21-4449-B3D3-8C3BCB5B80A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DE3C29-DD32-4F48-B0D7-492128DD747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4F29C8-0097-4374-9B6F-9ED5326259D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BA1CE-CE5E-406E-8D8B-3592C1C4ECB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96281-1F75-4849-8F74-AD8F4FF266B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A122AF-9815-40BA-B91D-8E9907DBD2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FDCDA6-B134-4B09-A7A3-4685DC7264C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609600"/>
            <a:ext cx="7239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Master-Titelformat zu bearbeiten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19400" y="1981200"/>
            <a:ext cx="6096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Hier klicken, um Master-Textformat zu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40457278-8EA7-442F-8749-8F4382F4102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5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 build="p" autoUpdateAnimBg="0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5pPr>
      <a:lvl6pPr marL="4572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6pPr>
      <a:lvl7pPr marL="9144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7pPr>
      <a:lvl8pPr marL="13716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8pPr>
      <a:lvl9pPr marL="1828800" algn="l" rtl="0" fontAlgn="base">
        <a:lnSpc>
          <a:spcPct val="7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u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«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100000"/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10000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5720" y="1643050"/>
            <a:ext cx="8643998" cy="2857520"/>
          </a:xfrm>
          <a:noFill/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de-DE" b="0" dirty="0" smtClean="0">
                <a:solidFill>
                  <a:srgbClr val="FFFF00"/>
                </a:solidFill>
              </a:rPr>
              <a:t>Kompetenzsteigerung durch Kommunikation und Kooperation</a:t>
            </a:r>
            <a:r>
              <a:rPr lang="de-DE" b="0" smtClean="0"/>
              <a:t/>
            </a:r>
            <a:br>
              <a:rPr lang="de-DE" b="0" smtClean="0"/>
            </a:br>
            <a:r>
              <a:rPr lang="de-DE" b="0" smtClean="0"/>
              <a:t/>
            </a:r>
            <a:br>
              <a:rPr lang="de-DE" b="0" smtClean="0"/>
            </a:br>
            <a:r>
              <a:rPr lang="de-DE" sz="3600" b="0" smtClean="0"/>
              <a:t>Arbeitsauftrag 1</a:t>
            </a:r>
            <a:endParaRPr lang="de-DE" sz="3600" b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5786454"/>
            <a:ext cx="4572000" cy="766746"/>
          </a:xfrm>
          <a:noFill/>
        </p:spPr>
        <p:txBody>
          <a:bodyPr/>
          <a:lstStyle/>
          <a:p>
            <a:pPr algn="ctr" eaLnBrk="1" hangingPunct="1"/>
            <a:r>
              <a:rPr lang="de-DE" sz="1400" dirty="0" smtClean="0"/>
              <a:t>Sprengel-Fortbildung</a:t>
            </a:r>
          </a:p>
          <a:p>
            <a:pPr algn="ctr" eaLnBrk="1" hangingPunct="1"/>
            <a:r>
              <a:rPr lang="de-DE" sz="1400" dirty="0" smtClean="0"/>
              <a:t>© 2010 Silke Göttge, Christof Höger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Arbeitsphase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459787" cy="4608512"/>
          </a:xfrm>
          <a:noFill/>
        </p:spPr>
        <p:txBody>
          <a:bodyPr/>
          <a:lstStyle/>
          <a:p>
            <a:pPr lvl="0">
              <a:buNone/>
            </a:pPr>
            <a:r>
              <a:rPr lang="de-DE" dirty="0" smtClean="0">
                <a:solidFill>
                  <a:srgbClr val="FFFF00"/>
                </a:solidFill>
              </a:rPr>
              <a:t>Wählen Sie </a:t>
            </a:r>
            <a:r>
              <a:rPr lang="de-DE" dirty="0" smtClean="0"/>
              <a:t>in Partnerarbeit </a:t>
            </a:r>
            <a:r>
              <a:rPr lang="de-DE" dirty="0" smtClean="0">
                <a:solidFill>
                  <a:srgbClr val="FFFF00"/>
                </a:solidFill>
              </a:rPr>
              <a:t>zwei Bausteine</a:t>
            </a:r>
            <a:r>
              <a:rPr lang="de-DE" dirty="0" smtClean="0"/>
              <a:t> aus Ihrem Schulbuch aus und </a:t>
            </a:r>
            <a:r>
              <a:rPr lang="de-DE" dirty="0" smtClean="0">
                <a:solidFill>
                  <a:srgbClr val="FFFF00"/>
                </a:solidFill>
              </a:rPr>
              <a:t>formulieren Sie</a:t>
            </a:r>
            <a:r>
              <a:rPr lang="de-DE" dirty="0" smtClean="0"/>
              <a:t> </a:t>
            </a:r>
            <a:r>
              <a:rPr lang="de-DE" dirty="0" smtClean="0">
                <a:solidFill>
                  <a:srgbClr val="FFFF00"/>
                </a:solidFill>
              </a:rPr>
              <a:t>die</a:t>
            </a:r>
            <a:r>
              <a:rPr lang="de-DE" dirty="0" smtClean="0"/>
              <a:t> von den </a:t>
            </a:r>
            <a:r>
              <a:rPr lang="de-DE" dirty="0" err="1" smtClean="0"/>
              <a:t>SuS</a:t>
            </a:r>
            <a:r>
              <a:rPr lang="de-DE" dirty="0" smtClean="0"/>
              <a:t> am Ende </a:t>
            </a:r>
            <a:r>
              <a:rPr lang="de-DE" dirty="0" smtClean="0">
                <a:solidFill>
                  <a:srgbClr val="FFFF00"/>
                </a:solidFill>
              </a:rPr>
              <a:t>erwarteten Kompetenzen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(z.B. </a:t>
            </a:r>
            <a:r>
              <a:rPr lang="de-DE" dirty="0" smtClean="0">
                <a:solidFill>
                  <a:srgbClr val="FFFF00"/>
                </a:solidFill>
              </a:rPr>
              <a:t>Produktregel</a:t>
            </a:r>
            <a:r>
              <a:rPr lang="de-DE" dirty="0" smtClean="0"/>
              <a:t> und </a:t>
            </a:r>
            <a:r>
              <a:rPr lang="de-DE" dirty="0" smtClean="0">
                <a:solidFill>
                  <a:srgbClr val="FFFF00"/>
                </a:solidFill>
              </a:rPr>
              <a:t>Kettenregel</a:t>
            </a:r>
            <a:r>
              <a:rPr lang="de-DE" dirty="0" smtClean="0"/>
              <a:t>).</a:t>
            </a:r>
          </a:p>
          <a:p>
            <a:pPr lvl="0">
              <a:buNone/>
            </a:pPr>
            <a:endParaRPr lang="de-DE" dirty="0" smtClean="0"/>
          </a:p>
          <a:p>
            <a:pPr lvl="0">
              <a:buNone/>
            </a:pPr>
            <a:r>
              <a:rPr lang="de-DE" dirty="0" smtClean="0"/>
              <a:t>Schauen Sie dabei auch „in sich selbst“, um hinterher ein </a:t>
            </a:r>
            <a:r>
              <a:rPr lang="de-DE" dirty="0" smtClean="0">
                <a:solidFill>
                  <a:srgbClr val="FFFF00"/>
                </a:solidFill>
              </a:rPr>
              <a:t>Feedback</a:t>
            </a:r>
            <a:r>
              <a:rPr lang="de-DE" dirty="0" smtClean="0"/>
              <a:t> geben zu können, wie Sie die Kooperation empfunden haben.</a:t>
            </a:r>
          </a:p>
          <a:p>
            <a:pPr lvl="0">
              <a:buNone/>
            </a:pPr>
            <a:endParaRPr lang="de-DE" dirty="0" smtClean="0"/>
          </a:p>
          <a:p>
            <a:pPr lvl="0" algn="ctr">
              <a:buNone/>
            </a:pPr>
            <a:r>
              <a:rPr lang="de-DE" dirty="0" smtClean="0"/>
              <a:t>Zeit: ca. 30 Minuten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  <a:noFill/>
        </p:spPr>
        <p:txBody>
          <a:bodyPr/>
          <a:lstStyle/>
          <a:p>
            <a:pPr algn="ctr" eaLnBrk="1" hangingPunct="1"/>
            <a:r>
              <a:rPr lang="de-DE" sz="4800" b="0" dirty="0" smtClean="0"/>
              <a:t>Präsentation und Diskussion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959753" cy="4608512"/>
          </a:xfrm>
          <a:noFill/>
        </p:spPr>
        <p:txBody>
          <a:bodyPr/>
          <a:lstStyle/>
          <a:p>
            <a:pPr lvl="0">
              <a:buFontTx/>
              <a:buChar char="-"/>
            </a:pPr>
            <a:r>
              <a:rPr lang="de-DE" dirty="0" smtClean="0">
                <a:solidFill>
                  <a:srgbClr val="FFFF00"/>
                </a:solidFill>
              </a:rPr>
              <a:t>Sammlung</a:t>
            </a:r>
            <a:r>
              <a:rPr lang="de-DE" dirty="0" smtClean="0"/>
              <a:t> der erwarteten Kompetenzen für die </a:t>
            </a:r>
            <a:r>
              <a:rPr lang="de-DE" smtClean="0"/>
              <a:t>gewählten </a:t>
            </a:r>
            <a:r>
              <a:rPr lang="de-DE" smtClean="0"/>
              <a:t>Bausteine</a:t>
            </a:r>
          </a:p>
          <a:p>
            <a:pPr lvl="0">
              <a:buFontTx/>
              <a:buChar char="-"/>
            </a:pPr>
            <a:endParaRPr lang="de-DE" dirty="0" smtClean="0"/>
          </a:p>
          <a:p>
            <a:pPr lvl="0">
              <a:buFontTx/>
              <a:buChar char="-"/>
            </a:pPr>
            <a:r>
              <a:rPr lang="de-DE" dirty="0" smtClean="0">
                <a:solidFill>
                  <a:srgbClr val="FFFF00"/>
                </a:solidFill>
              </a:rPr>
              <a:t>Ergänzung</a:t>
            </a:r>
            <a:r>
              <a:rPr lang="de-DE" dirty="0" smtClean="0"/>
              <a:t> durch die Kolleginnen und Kollegen</a:t>
            </a:r>
          </a:p>
          <a:p>
            <a:pPr lvl="0">
              <a:buNone/>
            </a:pPr>
            <a:endParaRPr lang="de-DE" dirty="0" smtClean="0"/>
          </a:p>
          <a:p>
            <a:pPr lvl="0">
              <a:buFontTx/>
              <a:buChar char="-"/>
            </a:pPr>
            <a:r>
              <a:rPr lang="de-DE" dirty="0" smtClean="0">
                <a:solidFill>
                  <a:srgbClr val="FFFF00"/>
                </a:solidFill>
              </a:rPr>
              <a:t>Feedback </a:t>
            </a:r>
            <a:r>
              <a:rPr lang="de-DE" dirty="0" smtClean="0"/>
              <a:t>zur Kooperation an sich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nerisch">
  <a:themeElements>
    <a:clrScheme name="">
      <a:dk1>
        <a:srgbClr val="800000"/>
      </a:dk1>
      <a:lt1>
        <a:srgbClr val="FFFFFF"/>
      </a:lt1>
      <a:dk2>
        <a:srgbClr val="000000"/>
      </a:dk2>
      <a:lt2>
        <a:srgbClr val="FFFFCC"/>
      </a:lt2>
      <a:accent1>
        <a:srgbClr val="000000"/>
      </a:accent1>
      <a:accent2>
        <a:srgbClr val="0033CC"/>
      </a:accent2>
      <a:accent3>
        <a:srgbClr val="AAAAAA"/>
      </a:accent3>
      <a:accent4>
        <a:srgbClr val="DADADA"/>
      </a:accent4>
      <a:accent5>
        <a:srgbClr val="AAAAAA"/>
      </a:accent5>
      <a:accent6>
        <a:srgbClr val="002DB9"/>
      </a:accent6>
      <a:hlink>
        <a:srgbClr val="FFFF00"/>
      </a:hlink>
      <a:folHlink>
        <a:srgbClr val="FFFFCC"/>
      </a:folHlink>
    </a:clrScheme>
    <a:fontScheme name="Generisch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enerisch 1">
        <a:dk1>
          <a:srgbClr val="800000"/>
        </a:dk1>
        <a:lt1>
          <a:srgbClr val="FFFFFF"/>
        </a:lt1>
        <a:dk2>
          <a:srgbClr val="000000"/>
        </a:dk2>
        <a:lt2>
          <a:srgbClr val="FFFFCC"/>
        </a:lt2>
        <a:accent1>
          <a:srgbClr val="000000"/>
        </a:accent1>
        <a:accent2>
          <a:srgbClr val="0033CC"/>
        </a:accent2>
        <a:accent3>
          <a:srgbClr val="AAAAAA"/>
        </a:accent3>
        <a:accent4>
          <a:srgbClr val="DADADA"/>
        </a:accent4>
        <a:accent5>
          <a:srgbClr val="AAAAAA"/>
        </a:accent5>
        <a:accent6>
          <a:srgbClr val="002DB9"/>
        </a:accent6>
        <a:hlink>
          <a:srgbClr val="800000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nerisch 2">
        <a:dk1>
          <a:srgbClr val="009999"/>
        </a:dk1>
        <a:lt1>
          <a:srgbClr val="FFFFFF"/>
        </a:lt1>
        <a:dk2>
          <a:srgbClr val="336699"/>
        </a:dk2>
        <a:lt2>
          <a:srgbClr val="010000"/>
        </a:lt2>
        <a:accent1>
          <a:srgbClr val="CCECFF"/>
        </a:accent1>
        <a:accent2>
          <a:srgbClr val="FFFFCC"/>
        </a:accent2>
        <a:accent3>
          <a:srgbClr val="FFFFFF"/>
        </a:accent3>
        <a:accent4>
          <a:srgbClr val="008282"/>
        </a:accent4>
        <a:accent5>
          <a:srgbClr val="E2F4FF"/>
        </a:accent5>
        <a:accent6>
          <a:srgbClr val="E7E7B9"/>
        </a:accent6>
        <a:hlink>
          <a:srgbClr val="FF9966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nerisch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C0C0C0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C8C8C8"/>
        </a:accent6>
        <a:hlink>
          <a:srgbClr val="5F5F5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Office\Templates\1031\Generisch.pot</Template>
  <TotalTime>0</TotalTime>
  <Words>60</Words>
  <Application>Microsoft Office PowerPoint</Application>
  <PresentationFormat>Bildschirmpräsentation (4:3)</PresentationFormat>
  <Paragraphs>18</Paragraphs>
  <Slides>3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Generisch</vt:lpstr>
      <vt:lpstr>Kompetenzsteigerung durch Kommunikation und Kooperation  Arbeitsauftrag 1</vt:lpstr>
      <vt:lpstr>Arbeitsphase</vt:lpstr>
      <vt:lpstr>Präsentation und Diskussion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Christof</dc:creator>
  <cp:lastModifiedBy>Christof</cp:lastModifiedBy>
  <cp:revision>1445</cp:revision>
  <cp:lastPrinted>1601-01-01T00:00:00Z</cp:lastPrinted>
  <dcterms:created xsi:type="dcterms:W3CDTF">1601-01-01T00:00:00Z</dcterms:created>
  <dcterms:modified xsi:type="dcterms:W3CDTF">2010-11-04T14:30:10Z</dcterms:modified>
</cp:coreProperties>
</file>