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83" r:id="rId2"/>
    <p:sldId id="440" r:id="rId3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1000" autoAdjust="0"/>
  </p:normalViewPr>
  <p:slideViewPr>
    <p:cSldViewPr>
      <p:cViewPr>
        <p:scale>
          <a:sx n="74" d="100"/>
          <a:sy n="74" d="100"/>
        </p:scale>
        <p:origin x="-12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dirty="0" smtClean="0"/>
              <a:t>Moderationskoffer einsetzen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sz="3600" b="0" dirty="0" smtClean="0"/>
              <a:t>Arbeitsauftrag 2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Gesprächsrunde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459787" cy="4608512"/>
          </a:xfrm>
          <a:noFill/>
        </p:spPr>
        <p:txBody>
          <a:bodyPr/>
          <a:lstStyle/>
          <a:p>
            <a:pPr lvl="0">
              <a:buNone/>
            </a:pPr>
            <a:endParaRPr lang="de-DE" dirty="0" smtClean="0"/>
          </a:p>
          <a:p>
            <a:pPr lvl="0">
              <a:buNone/>
            </a:pPr>
            <a:r>
              <a:rPr lang="de-DE" dirty="0" smtClean="0"/>
              <a:t>Notieren Sie eine Methode zur Anregung fachlicher </a:t>
            </a:r>
            <a:r>
              <a:rPr lang="de-DE" dirty="0" smtClean="0"/>
              <a:t>Schüler-Schüler-Kommunikation.</a:t>
            </a:r>
          </a:p>
          <a:p>
            <a:pPr lvl="0">
              <a:buNone/>
            </a:pPr>
            <a:endParaRPr lang="de-DE" dirty="0"/>
          </a:p>
          <a:p>
            <a:pPr lvl="0">
              <a:buNone/>
            </a:pPr>
            <a:endParaRPr lang="de-DE" dirty="0" smtClean="0"/>
          </a:p>
          <a:p>
            <a:pPr lvl="0">
              <a:buNone/>
            </a:pPr>
            <a:endParaRPr lang="de-DE" dirty="0"/>
          </a:p>
          <a:p>
            <a:pPr lvl="0">
              <a:buNone/>
            </a:pPr>
            <a:endParaRPr lang="de-DE" dirty="0" smtClean="0"/>
          </a:p>
          <a:p>
            <a:pPr lvl="0">
              <a:buNone/>
            </a:pPr>
            <a:endParaRPr lang="de-DE" dirty="0"/>
          </a:p>
          <a:p>
            <a:pPr lvl="0">
              <a:buNone/>
            </a:pPr>
            <a:r>
              <a:rPr lang="de-DE" sz="900" dirty="0" smtClean="0"/>
              <a:t>Bildquelle:</a:t>
            </a:r>
          </a:p>
          <a:p>
            <a:pPr lvl="0">
              <a:buNone/>
            </a:pPr>
            <a:r>
              <a:rPr lang="de-DE" sz="900" dirty="0" smtClean="0"/>
              <a:t>www.fotolia.com_Markus_Schieder_teamwork</a:t>
            </a:r>
          </a:p>
          <a:p>
            <a:pPr lvl="0">
              <a:buNone/>
            </a:pPr>
            <a:r>
              <a:rPr lang="de-DE" sz="900" dirty="0" err="1" smtClean="0"/>
              <a:t>Bildnr</a:t>
            </a:r>
            <a:r>
              <a:rPr lang="de-DE" sz="900" dirty="0" smtClean="0"/>
              <a:t>.: 5369003</a:t>
            </a:r>
            <a:endParaRPr lang="de-DE" sz="900" dirty="0" smtClean="0"/>
          </a:p>
        </p:txBody>
      </p:sp>
      <p:pic>
        <p:nvPicPr>
          <p:cNvPr id="1026" name="Picture 2" descr="C:\Users\silke.goettge\AppData\Local\Microsoft\Windows\Temporary Internet Files\Content.Outlook\BTAFK2KQ\Quielle_Fotolia com_Markus _Schieder_teamwor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56992"/>
            <a:ext cx="4680012" cy="312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767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33</Words>
  <Application>Microsoft Office PowerPoint</Application>
  <PresentationFormat>Bildschirmpräsentation (4:3)</PresentationFormat>
  <Paragraphs>17</Paragraphs>
  <Slides>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Generisch</vt:lpstr>
      <vt:lpstr>Kompetenzsteigerung durch Kommunikation und Kooperation  Arbeitsauftrag 2</vt:lpstr>
      <vt:lpstr>Gesprächsrunde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silke.goettge</cp:lastModifiedBy>
  <cp:revision>1450</cp:revision>
  <cp:lastPrinted>1601-01-01T00:00:00Z</cp:lastPrinted>
  <dcterms:created xsi:type="dcterms:W3CDTF">1601-01-01T00:00:00Z</dcterms:created>
  <dcterms:modified xsi:type="dcterms:W3CDTF">2010-11-03T10:44:29Z</dcterms:modified>
</cp:coreProperties>
</file>