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83" r:id="rId2"/>
    <p:sldId id="438" r:id="rId3"/>
    <p:sldId id="439" r:id="rId4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1000" autoAdjust="0"/>
  </p:normalViewPr>
  <p:slideViewPr>
    <p:cSldViewPr>
      <p:cViewPr>
        <p:scale>
          <a:sx n="74" d="100"/>
          <a:sy n="74" d="100"/>
        </p:scale>
        <p:origin x="-12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sz="3600" b="0" dirty="0" smtClean="0"/>
              <a:t>Arbeitsauftrag 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Arbeitsphase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459787" cy="4608512"/>
          </a:xfrm>
          <a:noFill/>
        </p:spPr>
        <p:txBody>
          <a:bodyPr/>
          <a:lstStyle/>
          <a:p>
            <a:pPr lvl="0">
              <a:buNone/>
            </a:pPr>
            <a:r>
              <a:rPr lang="de-DE" dirty="0" smtClean="0">
                <a:solidFill>
                  <a:srgbClr val="FFFF00"/>
                </a:solidFill>
              </a:rPr>
              <a:t>Erstellen Sie </a:t>
            </a:r>
            <a:r>
              <a:rPr lang="de-DE" dirty="0" smtClean="0"/>
              <a:t>in Gruppen </a:t>
            </a:r>
            <a:r>
              <a:rPr lang="de-DE" dirty="0" smtClean="0">
                <a:solidFill>
                  <a:srgbClr val="FFFF00"/>
                </a:solidFill>
              </a:rPr>
              <a:t>einen Kompetenzcheck</a:t>
            </a:r>
            <a:r>
              <a:rPr lang="de-DE" dirty="0" smtClean="0"/>
              <a:t> zu Ihrem in Arbeitsphase 1 entwickelten Baustein.</a:t>
            </a:r>
          </a:p>
          <a:p>
            <a:pPr lvl="0">
              <a:buNone/>
            </a:pPr>
            <a:r>
              <a:rPr lang="de-DE" dirty="0" smtClean="0">
                <a:solidFill>
                  <a:srgbClr val="FFFF00"/>
                </a:solidFill>
              </a:rPr>
              <a:t>Illustrieren Sie</a:t>
            </a:r>
            <a:r>
              <a:rPr lang="de-DE" dirty="0" smtClean="0"/>
              <a:t> die von den </a:t>
            </a:r>
            <a:r>
              <a:rPr lang="de-DE" dirty="0" err="1" smtClean="0"/>
              <a:t>SuS</a:t>
            </a:r>
            <a:r>
              <a:rPr lang="de-DE" dirty="0" smtClean="0"/>
              <a:t> am Ende </a:t>
            </a:r>
            <a:r>
              <a:rPr lang="de-DE" dirty="0" smtClean="0">
                <a:solidFill>
                  <a:srgbClr val="FFFF00"/>
                </a:solidFill>
              </a:rPr>
              <a:t>erwarteten Kompetenzen </a:t>
            </a:r>
            <a:r>
              <a:rPr lang="de-DE" dirty="0" smtClean="0"/>
              <a:t>durch Beispielaufgaben aus dem eingeführten Schulbuch.</a:t>
            </a:r>
            <a:br>
              <a:rPr lang="de-DE" dirty="0" smtClean="0"/>
            </a:br>
            <a:endParaRPr lang="de-DE" dirty="0" smtClean="0"/>
          </a:p>
          <a:p>
            <a:pPr lvl="0">
              <a:buNone/>
            </a:pPr>
            <a:endParaRPr lang="de-DE" dirty="0" smtClean="0"/>
          </a:p>
          <a:p>
            <a:pPr lvl="0" algn="ctr">
              <a:buNone/>
            </a:pPr>
            <a:r>
              <a:rPr lang="de-DE" dirty="0" smtClean="0"/>
              <a:t>Zeit: ca. </a:t>
            </a:r>
            <a:r>
              <a:rPr lang="de-DE" smtClean="0"/>
              <a:t>10 </a:t>
            </a:r>
            <a:r>
              <a:rPr lang="de-DE" dirty="0" smtClean="0"/>
              <a:t>Minuten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Präsentation und Diskussion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959753" cy="4608512"/>
          </a:xfrm>
          <a:noFill/>
        </p:spPr>
        <p:txBody>
          <a:bodyPr/>
          <a:lstStyle/>
          <a:p>
            <a:pPr lvl="0">
              <a:buFontTx/>
              <a:buChar char="-"/>
            </a:pPr>
            <a:r>
              <a:rPr lang="de-DE" dirty="0" smtClean="0">
                <a:solidFill>
                  <a:srgbClr val="FFFF00"/>
                </a:solidFill>
              </a:rPr>
              <a:t>Sammlung</a:t>
            </a:r>
            <a:r>
              <a:rPr lang="de-DE" dirty="0" smtClean="0"/>
              <a:t> der erwarteten Kompetenzen für die </a:t>
            </a:r>
            <a:r>
              <a:rPr lang="de-DE" smtClean="0"/>
              <a:t>gewählten </a:t>
            </a:r>
            <a:r>
              <a:rPr lang="de-DE" smtClean="0"/>
              <a:t>Bausteine</a:t>
            </a:r>
          </a:p>
          <a:p>
            <a:pPr lvl="0">
              <a:buFontTx/>
              <a:buChar char="-"/>
            </a:pPr>
            <a:endParaRPr lang="de-DE" dirty="0" smtClean="0"/>
          </a:p>
          <a:p>
            <a:pPr lvl="0">
              <a:buFontTx/>
              <a:buChar char="-"/>
            </a:pPr>
            <a:r>
              <a:rPr lang="de-DE" dirty="0" smtClean="0">
                <a:solidFill>
                  <a:srgbClr val="FFFF00"/>
                </a:solidFill>
              </a:rPr>
              <a:t>Ergänzung</a:t>
            </a:r>
            <a:r>
              <a:rPr lang="de-DE" dirty="0" smtClean="0"/>
              <a:t> durch die Kolleginnen und Kollegen</a:t>
            </a:r>
          </a:p>
          <a:p>
            <a:pPr lvl="0">
              <a:buNone/>
            </a:pPr>
            <a:endParaRPr lang="de-DE" dirty="0" smtClean="0"/>
          </a:p>
          <a:p>
            <a:pPr lvl="0">
              <a:buFontTx/>
              <a:buChar char="-"/>
            </a:pPr>
            <a:r>
              <a:rPr lang="de-DE" dirty="0" smtClean="0">
                <a:solidFill>
                  <a:srgbClr val="FFFF00"/>
                </a:solidFill>
              </a:rPr>
              <a:t>Feedback </a:t>
            </a:r>
            <a:r>
              <a:rPr lang="de-DE" dirty="0" smtClean="0"/>
              <a:t>zur Kooperation an sich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70</Words>
  <Application>Microsoft Office PowerPoint</Application>
  <PresentationFormat>Bildschirmpräsentation (4:3)</PresentationFormat>
  <Paragraphs>17</Paragraphs>
  <Slides>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Generisch</vt:lpstr>
      <vt:lpstr>Kompetenzsteigerung durch Kommunikation und Kooperation  Arbeitsauftrag 3</vt:lpstr>
      <vt:lpstr>Arbeitsphase</vt:lpstr>
      <vt:lpstr>Präsentation und Diskussion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Christof</cp:lastModifiedBy>
  <cp:revision>1446</cp:revision>
  <cp:lastPrinted>1601-01-01T00:00:00Z</cp:lastPrinted>
  <dcterms:created xsi:type="dcterms:W3CDTF">1601-01-01T00:00:00Z</dcterms:created>
  <dcterms:modified xsi:type="dcterms:W3CDTF">2010-11-04T14:40:02Z</dcterms:modified>
</cp:coreProperties>
</file>