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83" r:id="rId2"/>
    <p:sldId id="441" r:id="rId3"/>
    <p:sldId id="447" r:id="rId4"/>
    <p:sldId id="448" r:id="rId5"/>
    <p:sldId id="449" r:id="rId6"/>
    <p:sldId id="450" r:id="rId7"/>
    <p:sldId id="451" r:id="rId8"/>
    <p:sldId id="452" r:id="rId9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1000" autoAdjust="0"/>
  </p:normalViewPr>
  <p:slideViewPr>
    <p:cSldViewPr>
      <p:cViewPr>
        <p:scale>
          <a:sx n="100" d="100"/>
          <a:sy n="100" d="100"/>
        </p:scale>
        <p:origin x="-486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5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6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7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8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sz="3600" b="0" dirty="0" smtClean="0"/>
              <a:t/>
            </a:r>
            <a:br>
              <a:rPr lang="de-DE" sz="3600" b="0" dirty="0" smtClean="0"/>
            </a:br>
            <a:r>
              <a:rPr lang="de-DE" sz="3600" b="0" dirty="0" smtClean="0"/>
              <a:t>Erfahrungsbericht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Planung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Entlastung der Lehrerkollegen</a:t>
            </a:r>
            <a:r>
              <a:rPr lang="de-DE" sz="2400" dirty="0" smtClean="0"/>
              <a:t> Arbeitsteilung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Themenauswahl</a:t>
            </a:r>
            <a:r>
              <a:rPr lang="de-DE" sz="2400" dirty="0" smtClean="0"/>
              <a:t> Lehrerexperten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Tauschablauf</a:t>
            </a:r>
            <a:r>
              <a:rPr lang="de-DE" sz="2400" dirty="0" smtClean="0"/>
              <a:t>  </a:t>
            </a:r>
            <a:br>
              <a:rPr lang="de-DE" sz="2400" dirty="0" smtClean="0"/>
            </a:br>
            <a:endParaRPr lang="de-DE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37731"/>
            <a:ext cx="35909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59" y="4077072"/>
            <a:ext cx="35909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76672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400" b="0" dirty="0" smtClean="0"/>
              <a:t>Abstimmung mit Schule und Fachschaft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Teilnehmende Schüler:</a:t>
            </a:r>
            <a:r>
              <a:rPr lang="de-DE" sz="2400" dirty="0" smtClean="0"/>
              <a:t> drei G8 Kurse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Oberstufenstundenplan:</a:t>
            </a:r>
            <a:r>
              <a:rPr lang="de-DE" sz="2400" dirty="0" smtClean="0"/>
              <a:t> alle Mathematikkurse parallel 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Informationsfluss: </a:t>
            </a:r>
            <a:r>
              <a:rPr lang="de-DE" sz="2400" dirty="0" smtClean="0"/>
              <a:t>Schul- und Fachabteilungsleitung  </a:t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284718634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Stoffverteilungsplan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Transparenz</a:t>
            </a:r>
            <a:r>
              <a:rPr lang="de-DE" sz="2400" dirty="0" smtClean="0"/>
              <a:t> online zur Verfügung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GFS Themen</a:t>
            </a:r>
            <a:r>
              <a:rPr lang="de-DE" sz="2400" dirty="0" smtClean="0"/>
              <a:t> parallelisiert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Termine</a:t>
            </a:r>
            <a:r>
              <a:rPr lang="de-DE" sz="2400" dirty="0" smtClean="0"/>
              <a:t> Klausuren, Tests, </a:t>
            </a:r>
            <a:r>
              <a:rPr lang="de-DE" sz="2400" dirty="0"/>
              <a:t>Studienfahrten </a:t>
            </a:r>
          </a:p>
          <a:p>
            <a:pPr>
              <a:spcAft>
                <a:spcPts val="1200"/>
              </a:spcAft>
            </a:pPr>
            <a:r>
              <a:rPr lang="de-DE" sz="2400" dirty="0">
                <a:solidFill>
                  <a:srgbClr val="FFFF00"/>
                </a:solidFill>
              </a:rPr>
              <a:t>L</a:t>
            </a:r>
            <a:r>
              <a:rPr lang="de-DE" sz="2400" dirty="0" smtClean="0">
                <a:solidFill>
                  <a:srgbClr val="FFFF00"/>
                </a:solidFill>
              </a:rPr>
              <a:t>inks</a:t>
            </a:r>
            <a:r>
              <a:rPr lang="de-DE" sz="2400" dirty="0" smtClean="0"/>
              <a:t> GTR, </a:t>
            </a:r>
            <a:r>
              <a:rPr lang="de-DE" sz="2400" dirty="0" err="1" smtClean="0"/>
              <a:t>matheLV</a:t>
            </a:r>
            <a:r>
              <a:rPr lang="de-DE" sz="2400" dirty="0" smtClean="0"/>
              <a:t>, Musteraufgabensätze</a:t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5885937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Kompetenzen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Absprache</a:t>
            </a:r>
            <a:r>
              <a:rPr lang="de-DE" sz="2400" dirty="0" smtClean="0"/>
              <a:t> Lehrerteam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Tests </a:t>
            </a:r>
            <a:r>
              <a:rPr lang="de-DE" sz="2400" dirty="0" smtClean="0"/>
              <a:t>nach jeder Phase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Kompetenzcheck</a:t>
            </a:r>
            <a:r>
              <a:rPr lang="de-DE" sz="2400" dirty="0" smtClean="0"/>
              <a:t> vor Klausur </a:t>
            </a:r>
            <a:endParaRPr lang="de-DE" sz="2400" dirty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Binnendifferenzierung</a:t>
            </a:r>
            <a:r>
              <a:rPr lang="de-DE" sz="2400" dirty="0" smtClean="0"/>
              <a:t> durch Selbsteinschätzung</a:t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208086943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Notengebung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Klausur </a:t>
            </a:r>
            <a:r>
              <a:rPr lang="de-DE" sz="2400" dirty="0" smtClean="0"/>
              <a:t>identisch in allen Kursen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Punkteschlüssel/Musterlösung </a:t>
            </a:r>
            <a:r>
              <a:rPr lang="de-DE" sz="2400" dirty="0" smtClean="0"/>
              <a:t>einheitlich</a:t>
            </a:r>
            <a:endParaRPr lang="de-DE" sz="2400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Korrekturrichtlinien</a:t>
            </a:r>
            <a:r>
              <a:rPr lang="de-DE" sz="2400" dirty="0" smtClean="0"/>
              <a:t> wie im Abitur </a:t>
            </a:r>
            <a:endParaRPr lang="de-DE" sz="2400" dirty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mündliche Noten </a:t>
            </a:r>
            <a:r>
              <a:rPr lang="de-DE" sz="2400" dirty="0" smtClean="0"/>
              <a:t>Besprechung im Team</a:t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25227238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Positive Erfahrungen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Schulleitung </a:t>
            </a:r>
            <a:r>
              <a:rPr lang="de-DE" sz="2400" dirty="0" smtClean="0"/>
              <a:t>grundsätzliche Unterstützung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Lernende </a:t>
            </a:r>
            <a:r>
              <a:rPr lang="de-DE" sz="2400" dirty="0" smtClean="0"/>
              <a:t>Motivation durch Lehrer- und Raumwechsel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Lehrerteam</a:t>
            </a:r>
            <a:r>
              <a:rPr lang="de-DE" sz="2400" dirty="0" smtClean="0"/>
              <a:t> hilfreiche Rückkopplung </a:t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2632946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Kritische Reflexion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Zeitfenster </a:t>
            </a:r>
            <a:r>
              <a:rPr lang="de-DE" sz="2400" dirty="0" smtClean="0"/>
              <a:t>Einhalten und Dauer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Aufgabenauswahl </a:t>
            </a:r>
            <a:r>
              <a:rPr lang="de-DE" sz="2400" dirty="0" smtClean="0"/>
              <a:t>Trainieren – Anwenden - Vernetzen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Lücken</a:t>
            </a:r>
            <a:r>
              <a:rPr lang="de-DE" sz="2400" dirty="0" smtClean="0"/>
              <a:t> Mittel- und Unterstufenmathematik</a:t>
            </a:r>
          </a:p>
          <a:p>
            <a:pPr>
              <a:spcAft>
                <a:spcPts val="1200"/>
              </a:spcAft>
            </a:pPr>
            <a:r>
              <a:rPr lang="de-DE" sz="2400" dirty="0">
                <a:solidFill>
                  <a:srgbClr val="FFFF00"/>
                </a:solidFill>
              </a:rPr>
              <a:t>Behebung</a:t>
            </a:r>
            <a:r>
              <a:rPr lang="de-DE" sz="2400" dirty="0" smtClean="0"/>
              <a:t> </a:t>
            </a:r>
            <a:r>
              <a:rPr lang="de-DE" sz="2400" dirty="0" err="1" smtClean="0"/>
              <a:t>matheLV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261315999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132</Words>
  <Application>Microsoft Office PowerPoint</Application>
  <PresentationFormat>Bildschirmpräsentation (4:3)</PresentationFormat>
  <Paragraphs>43</Paragraphs>
  <Slides>8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Generisch</vt:lpstr>
      <vt:lpstr>Kompetenzsteigerung durch Kommunikation und Kooperation  Erfahrungsbericht</vt:lpstr>
      <vt:lpstr>Planung</vt:lpstr>
      <vt:lpstr>Abstimmung mit Schule und Fachschaft</vt:lpstr>
      <vt:lpstr>Stoffverteilungsplan</vt:lpstr>
      <vt:lpstr>Kompetenzen</vt:lpstr>
      <vt:lpstr>Notengebung</vt:lpstr>
      <vt:lpstr>Positive Erfahrungen</vt:lpstr>
      <vt:lpstr>Kritische Reflexion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Christof</cp:lastModifiedBy>
  <cp:revision>1449</cp:revision>
  <cp:lastPrinted>1601-01-01T00:00:00Z</cp:lastPrinted>
  <dcterms:created xsi:type="dcterms:W3CDTF">1601-01-01T00:00:00Z</dcterms:created>
  <dcterms:modified xsi:type="dcterms:W3CDTF">2010-11-04T14:41:00Z</dcterms:modified>
</cp:coreProperties>
</file>