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83" r:id="rId2"/>
    <p:sldId id="482" r:id="rId3"/>
    <p:sldId id="483" r:id="rId4"/>
    <p:sldId id="265" r:id="rId5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1000" autoAdjust="0"/>
  </p:normalViewPr>
  <p:slideViewPr>
    <p:cSldViewPr>
      <p:cViewPr>
        <p:scale>
          <a:sx n="74" d="100"/>
          <a:sy n="74" d="100"/>
        </p:scale>
        <p:origin x="-12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b="0" dirty="0" smtClean="0"/>
              <a:t>Abschlussdiskussion</a:t>
            </a:r>
            <a:endParaRPr lang="de-DE" sz="3600" b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Abschlussdiskussion</a:t>
            </a:r>
          </a:p>
        </p:txBody>
      </p:sp>
      <p:pic>
        <p:nvPicPr>
          <p:cNvPr id="117762" name="Picture 2" descr="http://www.science.studierende2009.de/wp-content/uploads/2009/10/DSC_71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785926"/>
            <a:ext cx="5929354" cy="4295221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Diskussion</a:t>
            </a:r>
            <a:endParaRPr lang="de-DE" sz="4800" b="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959753" cy="4608512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Voraussetzungen </a:t>
            </a:r>
            <a:r>
              <a:rPr lang="de-DE" dirty="0">
                <a:solidFill>
                  <a:srgbClr val="FFFF00"/>
                </a:solidFill>
              </a:rPr>
              <a:t>im Kollegium/Schule</a:t>
            </a:r>
          </a:p>
          <a:p>
            <a:pPr marL="0" lv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Einsetzbarkeit im </a:t>
            </a:r>
            <a:r>
              <a:rPr lang="de-DE" dirty="0">
                <a:solidFill>
                  <a:srgbClr val="FFFF00"/>
                </a:solidFill>
              </a:rPr>
              <a:t>U</a:t>
            </a:r>
            <a:r>
              <a:rPr lang="de-DE" dirty="0" smtClean="0">
                <a:solidFill>
                  <a:srgbClr val="FFFF00"/>
                </a:solidFill>
              </a:rPr>
              <a:t>nterricht</a:t>
            </a:r>
          </a:p>
          <a:p>
            <a:pPr marL="0" lv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Einsetzbarkeit im Sprengel</a:t>
            </a:r>
          </a:p>
          <a:p>
            <a:pPr marL="0" lv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Notwendige Anbahnung in Sek I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Mediale Umgebung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Methodencurriculum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Verbesserungs- </a:t>
            </a:r>
            <a:r>
              <a:rPr lang="de-DE" dirty="0">
                <a:solidFill>
                  <a:srgbClr val="FFFF00"/>
                </a:solidFill>
              </a:rPr>
              <a:t>und </a:t>
            </a:r>
            <a:r>
              <a:rPr lang="de-DE" dirty="0" smtClean="0">
                <a:solidFill>
                  <a:srgbClr val="FFFF00"/>
                </a:solidFill>
              </a:rPr>
              <a:t>Erweiterungsvorschläge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FF00"/>
                </a:solidFill>
              </a:rPr>
              <a:t>…</a:t>
            </a:r>
            <a:endParaRPr lang="de-DE" dirty="0">
              <a:solidFill>
                <a:srgbClr val="FFFF00"/>
              </a:solidFill>
            </a:endParaRPr>
          </a:p>
          <a:p>
            <a:pPr marL="0" lvl="0" indent="0">
              <a:buNone/>
            </a:pPr>
            <a:endParaRPr lang="de-DE" dirty="0" smtClean="0">
              <a:solidFill>
                <a:srgbClr val="FFFF00"/>
              </a:solidFill>
            </a:endParaRPr>
          </a:p>
          <a:p>
            <a:pPr marL="0" lvl="0" indent="0">
              <a:buNone/>
            </a:pPr>
            <a:endParaRPr lang="de-D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9001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pla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5638800"/>
            <a:ext cx="1006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971550" y="1844675"/>
            <a:ext cx="734536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600" dirty="0" smtClean="0">
                <a:solidFill>
                  <a:srgbClr val="FFFF00"/>
                </a:solidFill>
                <a:latin typeface="Arial" charset="0"/>
              </a:rPr>
              <a:t>Vielen Dank für Ihre</a:t>
            </a:r>
          </a:p>
          <a:p>
            <a:pPr algn="ctr"/>
            <a:r>
              <a:rPr lang="de-DE" sz="3600" dirty="0" smtClean="0">
                <a:solidFill>
                  <a:srgbClr val="FFFF00"/>
                </a:solidFill>
                <a:latin typeface="Arial" charset="0"/>
              </a:rPr>
              <a:t>Mitarbeit und</a:t>
            </a:r>
          </a:p>
          <a:p>
            <a:pPr algn="ctr"/>
            <a:r>
              <a:rPr lang="de-DE" sz="3600" dirty="0" smtClean="0">
                <a:solidFill>
                  <a:srgbClr val="FFFF00"/>
                </a:solidFill>
                <a:latin typeface="Arial" charset="0"/>
              </a:rPr>
              <a:t>Aufmerksamkeit!</a:t>
            </a:r>
            <a:endParaRPr lang="de-DE" sz="3600" dirty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47</Words>
  <Application>Microsoft Office PowerPoint</Application>
  <PresentationFormat>Bildschirmpräsentation (4:3)</PresentationFormat>
  <Paragraphs>19</Paragraphs>
  <Slides>4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Generisch</vt:lpstr>
      <vt:lpstr>Kompetenzsteigerung durch Kommunikation und Kooperation  Abschlussdiskussion</vt:lpstr>
      <vt:lpstr>Abschlussdiskussion</vt:lpstr>
      <vt:lpstr>Diskussion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silke.goettge</cp:lastModifiedBy>
  <cp:revision>1447</cp:revision>
  <cp:lastPrinted>1601-01-01T00:00:00Z</cp:lastPrinted>
  <dcterms:created xsi:type="dcterms:W3CDTF">1601-01-01T00:00:00Z</dcterms:created>
  <dcterms:modified xsi:type="dcterms:W3CDTF">2010-11-03T10:04:32Z</dcterms:modified>
</cp:coreProperties>
</file>