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2" r:id="rId3"/>
    <p:sldId id="283" r:id="rId4"/>
    <p:sldId id="274" r:id="rId5"/>
    <p:sldId id="286" r:id="rId6"/>
    <p:sldId id="290" r:id="rId7"/>
  </p:sldIdLst>
  <p:sldSz cx="9144000" cy="6858000" type="screen4x3"/>
  <p:notesSz cx="6867525" cy="99949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3AA8B4"/>
    <a:srgbClr val="00FFFF"/>
    <a:srgbClr val="FF3300"/>
    <a:srgbClr val="FF9900"/>
    <a:srgbClr val="00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D03BCD2B-093C-4C4E-AADD-CBDF2D0BAEF4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F1E1BA0A-5A4D-4608-95BA-B7D91F6CBD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67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1BA0A-5A4D-4608-95BA-B7D91F6CBD4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0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808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819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99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5141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61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35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217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013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2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5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93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91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Verhältnisformeln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ußzeilenplatzhalter 2"/>
          <p:cNvSpPr txBox="1">
            <a:spLocks/>
          </p:cNvSpPr>
          <p:nvPr/>
        </p:nvSpPr>
        <p:spPr>
          <a:xfrm>
            <a:off x="7951872" y="6544142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6" name="Fußzeilenplatzhalter 4"/>
          <p:cNvSpPr txBox="1">
            <a:spLocks/>
          </p:cNvSpPr>
          <p:nvPr/>
        </p:nvSpPr>
        <p:spPr>
          <a:xfrm>
            <a:off x="338" y="652534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Stille_Post_M100_Ue1_Verhaeltnisformel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608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Spielregeln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Eine Spielrunde läuft über 4 Spielschritte: </a:t>
            </a:r>
          </a:p>
          <a:p>
            <a:pPr marL="0" indent="0">
              <a:buNone/>
            </a:pPr>
            <a:r>
              <a:rPr lang="de-DE"/>
              <a:t>	</a:t>
            </a:r>
            <a:r>
              <a:rPr lang="de-DE" smtClean="0"/>
              <a:t>„1.“ bis „4.“</a:t>
            </a:r>
            <a:endParaRPr lang="de-DE" dirty="0" smtClean="0"/>
          </a:p>
          <a:p>
            <a:pPr>
              <a:buClr>
                <a:schemeClr val="tx1"/>
              </a:buClr>
            </a:pPr>
            <a:r>
              <a:rPr lang="de-DE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Es darf in den Teams nur ganz leise geflüstert werden!</a:t>
            </a:r>
          </a:p>
          <a:p>
            <a:r>
              <a:rPr lang="de-DE" dirty="0" smtClean="0"/>
              <a:t>Die genauen Aufgaben erklären die folgenden Folien, sie gelten </a:t>
            </a:r>
            <a:r>
              <a:rPr lang="de-DE" sz="3600" b="1" i="1" dirty="0" smtClean="0">
                <a:solidFill>
                  <a:srgbClr val="FF0000"/>
                </a:solidFill>
              </a:rPr>
              <a:t>zeitgleich für jedes Team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" name="Fußzeilenplatzhalter 4"/>
          <p:cNvSpPr txBox="1">
            <a:spLocks/>
          </p:cNvSpPr>
          <p:nvPr/>
        </p:nvSpPr>
        <p:spPr>
          <a:xfrm>
            <a:off x="338" y="652534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Stille_Post_M100_Ue1_Verhaeltnisformel</a:t>
            </a:r>
            <a:endParaRPr lang="de-DE" dirty="0"/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44142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663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5400000" cy="4525963"/>
          </a:xfrm>
        </p:spPr>
        <p:txBody>
          <a:bodyPr>
            <a:normAutofit/>
          </a:bodyPr>
          <a:lstStyle/>
          <a:p>
            <a:r>
              <a:rPr lang="de-DE" dirty="0" smtClean="0"/>
              <a:t>Schreibt </a:t>
            </a:r>
            <a:r>
              <a:rPr lang="de-DE" dirty="0"/>
              <a:t>den Namen eines </a:t>
            </a:r>
            <a:r>
              <a:rPr lang="de-DE" dirty="0" smtClean="0"/>
              <a:t>Salzes auf ein Blatt Papier.</a:t>
            </a:r>
          </a:p>
          <a:p>
            <a:r>
              <a:rPr lang="de-DE" dirty="0" smtClean="0"/>
              <a:t>Gebt das Blatt an das nächste Team.</a:t>
            </a:r>
            <a:endParaRPr lang="de-DE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2" t="27594" r="70165" b="31486"/>
          <a:stretch/>
        </p:blipFill>
        <p:spPr bwMode="auto">
          <a:xfrm>
            <a:off x="6372000" y="1800000"/>
            <a:ext cx="2044461" cy="299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ßzeilenplatzhalter 4"/>
          <p:cNvSpPr txBox="1">
            <a:spLocks/>
          </p:cNvSpPr>
          <p:nvPr/>
        </p:nvSpPr>
        <p:spPr>
          <a:xfrm>
            <a:off x="338" y="652534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Stille_Post_M100_Ue1_Verhaeltnisformel</a:t>
            </a:r>
            <a:endParaRPr lang="de-DE" dirty="0"/>
          </a:p>
        </p:txBody>
      </p:sp>
      <p:sp>
        <p:nvSpPr>
          <p:cNvPr id="6" name="Fußzeilenplatzhalter 2"/>
          <p:cNvSpPr txBox="1">
            <a:spLocks/>
          </p:cNvSpPr>
          <p:nvPr/>
        </p:nvSpPr>
        <p:spPr>
          <a:xfrm>
            <a:off x="7951872" y="6544142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414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5400000" cy="4525963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Schreibt unter den Namen des Salzes die Formeln für die Ionen, welche dieses Salz bilden.</a:t>
            </a:r>
          </a:p>
          <a:p>
            <a:r>
              <a:rPr lang="de-DE" dirty="0" smtClean="0"/>
              <a:t>Knickt den Namen des Salzes an den dafür vorgesehenen </a:t>
            </a:r>
            <a:r>
              <a:rPr lang="de-DE" dirty="0" smtClean="0">
                <a:solidFill>
                  <a:srgbClr val="FF0000"/>
                </a:solidFill>
              </a:rPr>
              <a:t>Linien</a:t>
            </a:r>
            <a:r>
              <a:rPr lang="de-DE" dirty="0" smtClean="0"/>
              <a:t> 2x nach hinten um und fixiert mit einer Büroklammer.</a:t>
            </a:r>
          </a:p>
          <a:p>
            <a:r>
              <a:rPr lang="de-DE" dirty="0" smtClean="0"/>
              <a:t>Gebt das Blatt Papier an </a:t>
            </a:r>
            <a:r>
              <a:rPr lang="de-DE" dirty="0"/>
              <a:t>das nächste </a:t>
            </a:r>
            <a:r>
              <a:rPr lang="de-DE" dirty="0" smtClean="0"/>
              <a:t>Team.</a:t>
            </a:r>
            <a:endParaRPr lang="de-DE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7" t="27488" r="69966" b="31014"/>
          <a:stretch/>
        </p:blipFill>
        <p:spPr bwMode="auto">
          <a:xfrm>
            <a:off x="6372200" y="2160000"/>
            <a:ext cx="2104846" cy="303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ßzeilenplatzhalter 4"/>
          <p:cNvSpPr txBox="1">
            <a:spLocks/>
          </p:cNvSpPr>
          <p:nvPr/>
        </p:nvSpPr>
        <p:spPr>
          <a:xfrm>
            <a:off x="338" y="652534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Stille_Post_M100_Ue1_Verhaeltnisformel</a:t>
            </a:r>
            <a:endParaRPr lang="de-DE" dirty="0"/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44142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69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5400000" cy="4525963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Bildet aus den Formeln der Ionen eine Verhältnisformel für das Salz.</a:t>
            </a:r>
          </a:p>
          <a:p>
            <a:r>
              <a:rPr lang="de-DE" dirty="0" smtClean="0"/>
              <a:t>Knickt das Blatt an den dafür vorgesehenen </a:t>
            </a:r>
            <a:r>
              <a:rPr lang="de-DE" dirty="0" smtClean="0">
                <a:solidFill>
                  <a:srgbClr val="00B050"/>
                </a:solidFill>
              </a:rPr>
              <a:t>Linien</a:t>
            </a:r>
            <a:r>
              <a:rPr lang="de-DE" dirty="0" smtClean="0"/>
              <a:t> </a:t>
            </a:r>
            <a:r>
              <a:rPr lang="de-DE" dirty="0"/>
              <a:t>2x nach hinten um und fixiert </a:t>
            </a:r>
            <a:r>
              <a:rPr lang="de-DE" dirty="0" smtClean="0"/>
              <a:t>wieder mit der Büroklammer</a:t>
            </a:r>
            <a:r>
              <a:rPr lang="de-DE" dirty="0"/>
              <a:t>.</a:t>
            </a:r>
            <a:r>
              <a:rPr lang="de-DE" dirty="0" smtClean="0"/>
              <a:t> </a:t>
            </a:r>
          </a:p>
          <a:p>
            <a:r>
              <a:rPr lang="de-DE" dirty="0" smtClean="0"/>
              <a:t>Gebt </a:t>
            </a:r>
            <a:r>
              <a:rPr lang="de-DE" dirty="0"/>
              <a:t>das Blatt Papier an das nächste Team.</a:t>
            </a:r>
          </a:p>
          <a:p>
            <a:endParaRPr lang="de-DE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3" t="27358" r="69899" b="31132"/>
          <a:stretch/>
        </p:blipFill>
        <p:spPr bwMode="auto">
          <a:xfrm>
            <a:off x="6355586" y="2520000"/>
            <a:ext cx="2104846" cy="3036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ßzeilenplatzhalter 4"/>
          <p:cNvSpPr txBox="1">
            <a:spLocks/>
          </p:cNvSpPr>
          <p:nvPr/>
        </p:nvSpPr>
        <p:spPr>
          <a:xfrm>
            <a:off x="338" y="652534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Stille_Post_M100_Ue1_Verhaeltnisformel</a:t>
            </a:r>
            <a:endParaRPr lang="de-DE" dirty="0"/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44142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739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4.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5400000" cy="4525963"/>
          </a:xfrm>
        </p:spPr>
        <p:txBody>
          <a:bodyPr>
            <a:normAutofit/>
          </a:bodyPr>
          <a:lstStyle/>
          <a:p>
            <a:r>
              <a:rPr lang="de-DE" dirty="0" smtClean="0"/>
              <a:t>Erstellt aus der Verhältnisformel einen Namen für das Salz.</a:t>
            </a:r>
          </a:p>
          <a:p>
            <a:r>
              <a:rPr lang="de-DE" dirty="0" smtClean="0"/>
              <a:t>Entfernt die Büroklammer und vergleicht euren und den ursprünglichen Namen Salznamen. </a:t>
            </a:r>
          </a:p>
          <a:p>
            <a:r>
              <a:rPr lang="de-DE" dirty="0" smtClean="0"/>
              <a:t>Findet ggf. Fehler.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27476" r="70099" b="31486"/>
          <a:stretch/>
        </p:blipFill>
        <p:spPr bwMode="auto">
          <a:xfrm>
            <a:off x="6372000" y="2700000"/>
            <a:ext cx="2061713" cy="300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ßzeilenplatzhalter 4"/>
          <p:cNvSpPr txBox="1">
            <a:spLocks/>
          </p:cNvSpPr>
          <p:nvPr/>
        </p:nvSpPr>
        <p:spPr>
          <a:xfrm>
            <a:off x="338" y="652534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Stille_Post_M100_Ue1_Verhaeltnisformel</a:t>
            </a:r>
            <a:endParaRPr lang="de-DE" dirty="0"/>
          </a:p>
        </p:txBody>
      </p:sp>
      <p:sp>
        <p:nvSpPr>
          <p:cNvPr id="6" name="Fußzeilenplatzhalter 2"/>
          <p:cNvSpPr txBox="1">
            <a:spLocks/>
          </p:cNvSpPr>
          <p:nvPr/>
        </p:nvSpPr>
        <p:spPr>
          <a:xfrm>
            <a:off x="7951872" y="6544142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569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Bildschirmpräsentation (4:3)</PresentationFormat>
  <Paragraphs>34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Larissa</vt:lpstr>
      <vt:lpstr>Verhältnisformeln</vt:lpstr>
      <vt:lpstr>Spielregeln</vt:lpstr>
      <vt:lpstr>1.</vt:lpstr>
      <vt:lpstr>2.</vt:lpstr>
      <vt:lpstr>3.</vt:lpstr>
      <vt:lpstr>4.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Stille Post</dc:title>
  <dc:creator>Ulrike Weyrauther</dc:creator>
  <cp:lastModifiedBy>Ulrike Weyrauther</cp:lastModifiedBy>
  <cp:revision>37</cp:revision>
  <cp:lastPrinted>2012-10-25T20:46:01Z</cp:lastPrinted>
  <dcterms:created xsi:type="dcterms:W3CDTF">2012-10-25T06:11:11Z</dcterms:created>
  <dcterms:modified xsi:type="dcterms:W3CDTF">2014-04-07T05:06:12Z</dcterms:modified>
</cp:coreProperties>
</file>