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378CB-36EF-4310-83ED-88D8FA8C9204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E66D9-BA69-4DB4-8ED3-7E3F39B4A2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82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105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56F46-C28C-4301-AAB4-AF9F3027E10B}" type="datetimeFigureOut">
              <a:rPr lang="de-DE" smtClean="0"/>
              <a:pPr/>
              <a:t>10.04.2014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792088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 fontScale="90000"/>
          </a:bodyPr>
          <a:lstStyle/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Üben mit Experimenten – Experimentieren üben</a:t>
            </a:r>
            <a:endParaRPr lang="de-DE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956376" y="6381328"/>
            <a:ext cx="85792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StD</a:t>
            </a:r>
            <a:r>
              <a:rPr lang="de-DE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 Wiese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23528" y="1432181"/>
            <a:ext cx="84249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2400" b="1" i="1" dirty="0" smtClean="0"/>
              <a:t>Mit Hilfe von Experimenten kann man Übungsanlässe schaffen.</a:t>
            </a:r>
            <a:br>
              <a:rPr lang="de-DE" sz="2400" b="1" i="1" dirty="0" smtClean="0"/>
            </a:br>
            <a:r>
              <a:rPr lang="de-DE" sz="2400" b="1" i="1" dirty="0" smtClean="0"/>
              <a:t>Die gezielte Planung, praktische Durchführung und Auswertung von Experimenten kann eingeübt werden.</a:t>
            </a:r>
            <a:endParaRPr lang="de-DE" sz="2400" i="1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2400" i="1" dirty="0" smtClean="0"/>
              <a:t>Am Beispiel des Unterrichtsthemas  Säuren / Basen 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i="1" dirty="0" smtClean="0"/>
              <a:t>ordnen wir verschiedenen Übungsformaten Experimente zu,</a:t>
            </a:r>
            <a:endParaRPr lang="de-DE" sz="2400" i="1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i="1" dirty="0"/>
              <a:t>z</a:t>
            </a:r>
            <a:r>
              <a:rPr lang="de-DE" sz="2400" i="1" dirty="0" smtClean="0"/>
              <a:t>eigen wir, wie das Experiment als Erkenntnismethode eingeübt werden kann,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i="1" dirty="0"/>
              <a:t>e</a:t>
            </a:r>
            <a:r>
              <a:rPr lang="de-DE" sz="2400" i="1" dirty="0" smtClean="0"/>
              <a:t>rörtern wir Möglichkeiten und Stolpersteine experimenteller Hausaufgaben … </a:t>
            </a:r>
          </a:p>
        </p:txBody>
      </p:sp>
    </p:spTree>
    <p:extLst>
      <p:ext uri="{BB962C8B-B14F-4D97-AF65-F5344CB8AC3E}">
        <p14:creationId xmlns:p14="http://schemas.microsoft.com/office/powerpoint/2010/main" val="106554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Bildschirmpräsentation (4:3)</PresentationFormat>
  <Paragraphs>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Larissa-Design</vt:lpstr>
      <vt:lpstr>  W3:   Üben mit Experimenten – Experimentieren üben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+++</dc:creator>
  <cp:lastModifiedBy>Ulrike Weyrauther</cp:lastModifiedBy>
  <cp:revision>29</cp:revision>
  <dcterms:created xsi:type="dcterms:W3CDTF">2014-01-04T19:57:24Z</dcterms:created>
  <dcterms:modified xsi:type="dcterms:W3CDTF">2014-04-10T20:51:12Z</dcterms:modified>
</cp:coreProperties>
</file>