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69C8-2520-450D-BB0F-4003E62D8717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66E64-79BF-4E30-93A7-B92E9DC09A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3275856" y="1340768"/>
            <a:ext cx="2520280" cy="1872208"/>
            <a:chOff x="3203848" y="2492896"/>
            <a:chExt cx="2520280" cy="1872208"/>
          </a:xfrm>
        </p:grpSpPr>
        <p:sp>
          <p:nvSpPr>
            <p:cNvPr id="3" name="Textfeld 2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5" name="Textfeld 4"/>
          <p:cNvSpPr txBox="1"/>
          <p:nvPr/>
        </p:nvSpPr>
        <p:spPr>
          <a:xfrm>
            <a:off x="2051720" y="414908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Klasse 9/19</a:t>
            </a:r>
          </a:p>
          <a:p>
            <a:pPr algn="ctr"/>
            <a:endParaRPr lang="de-DE" sz="2800" b="1" dirty="0" smtClean="0"/>
          </a:p>
          <a:p>
            <a:pPr algn="ctr"/>
            <a:r>
              <a:rPr lang="de-DE" sz="2800" b="1" dirty="0" smtClean="0"/>
              <a:t>Thema: Ökologie</a:t>
            </a:r>
            <a:endParaRPr lang="de-DE" sz="2800" b="1" dirty="0"/>
          </a:p>
        </p:txBody>
      </p:sp>
      <p:pic>
        <p:nvPicPr>
          <p:cNvPr id="8" name="Picture 3" descr="C:\Users\Homeoffice\AppData\Local\Microsoft\Windows\Temporary Internet Files\Content.IE5\18Y592V1\MC90035615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8708" y="3199921"/>
            <a:ext cx="1659636" cy="1813255"/>
          </a:xfrm>
          <a:prstGeom prst="rect">
            <a:avLst/>
          </a:prstGeom>
          <a:noFill/>
        </p:spPr>
      </p:pic>
      <p:pic>
        <p:nvPicPr>
          <p:cNvPr id="9" name="Picture 1" descr="C:\Users\Homeoffice\AppData\Local\Microsoft\Windows\Temporary Internet Files\Content.IE5\LVHVKM9K\MC90003636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150442"/>
            <a:ext cx="1833372" cy="718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203848" y="33265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 err="1" smtClean="0"/>
              <a:t>Kl</a:t>
            </a:r>
            <a:r>
              <a:rPr lang="de-DE" sz="2400" u="sng" dirty="0" smtClean="0"/>
              <a:t> 9/10 Ökologie </a:t>
            </a:r>
            <a:endParaRPr lang="de-DE" sz="2400" u="sng" dirty="0"/>
          </a:p>
        </p:txBody>
      </p:sp>
      <p:sp>
        <p:nvSpPr>
          <p:cNvPr id="3" name="Textfeld 2"/>
          <p:cNvSpPr txBox="1"/>
          <p:nvPr/>
        </p:nvSpPr>
        <p:spPr>
          <a:xfrm>
            <a:off x="755576" y="692696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Die amerikanische Seeforelle wurde vor 20 Jahren illegal im </a:t>
            </a:r>
            <a:r>
              <a:rPr lang="de-DE" sz="2000" dirty="0" err="1" smtClean="0"/>
              <a:t>Yellowstone</a:t>
            </a:r>
            <a:r>
              <a:rPr lang="de-DE" sz="2000" dirty="0" smtClean="0"/>
              <a:t>-Nationalpark (USA) ausgesetzt. Die Seeforelle hat sich seitdem unter anderem auf Kosten der einheimischen </a:t>
            </a:r>
            <a:r>
              <a:rPr lang="de-DE" sz="2000" dirty="0" err="1" smtClean="0"/>
              <a:t>Cutthroat</a:t>
            </a:r>
            <a:r>
              <a:rPr lang="de-DE" sz="2000" dirty="0" smtClean="0"/>
              <a:t>-Forelle kräftig vermehrt. Gleichzeitig wurde ein deutlicher Rückgang der </a:t>
            </a:r>
          </a:p>
          <a:p>
            <a:r>
              <a:rPr lang="de-DE" sz="2000" dirty="0" smtClean="0"/>
              <a:t>Wapitis, der im Nationalpark heimischen </a:t>
            </a:r>
          </a:p>
          <a:p>
            <a:r>
              <a:rPr lang="de-DE" sz="2000" dirty="0" smtClean="0"/>
              <a:t>Hirschart, beobachtet.</a:t>
            </a:r>
          </a:p>
          <a:p>
            <a:endParaRPr lang="de-DE" sz="2000" dirty="0" smtClean="0"/>
          </a:p>
          <a:p>
            <a:endParaRPr lang="de-DE" sz="2000" dirty="0" smtClean="0"/>
          </a:p>
          <a:p>
            <a:r>
              <a:rPr lang="de-DE" sz="2000" dirty="0" smtClean="0"/>
              <a:t>Warum verschwinden die Wapitis?</a:t>
            </a:r>
          </a:p>
          <a:p>
            <a:r>
              <a:rPr lang="de-DE" sz="2000" dirty="0" smtClean="0"/>
              <a:t>Der Anstieg der Seeforellenpopulation und das Schrumpfen der </a:t>
            </a:r>
            <a:r>
              <a:rPr lang="de-DE" sz="2000" dirty="0" err="1" smtClean="0"/>
              <a:t>Wapitipopulation</a:t>
            </a:r>
            <a:r>
              <a:rPr lang="de-DE" sz="2000" dirty="0" smtClean="0"/>
              <a:t> …</a:t>
            </a:r>
          </a:p>
          <a:p>
            <a:pPr marL="457200" indent="-457200">
              <a:buAutoNum type="alphaUcParenR"/>
            </a:pPr>
            <a:r>
              <a:rPr lang="de-DE" sz="2000" dirty="0" smtClean="0"/>
              <a:t>sind zwei unabhängig voneinander ablaufende Vorgänge.</a:t>
            </a:r>
          </a:p>
          <a:p>
            <a:pPr marL="457200" indent="-457200">
              <a:buAutoNum type="alphaUcParenR"/>
            </a:pPr>
            <a:r>
              <a:rPr lang="de-DE" sz="2000" dirty="0" smtClean="0"/>
              <a:t>hängen zusammen, da die zunehmende Zahl von Touristen, die die Seeforelle angeln, die Hirsche nachhaltig stört.</a:t>
            </a:r>
          </a:p>
          <a:p>
            <a:pPr marL="457200" indent="-457200">
              <a:buAutoNum type="alphaUcParenR"/>
            </a:pPr>
            <a:r>
              <a:rPr lang="de-DE" sz="2000" dirty="0" smtClean="0"/>
              <a:t>hängen zusammen, da Grizzlybären, die vorher die </a:t>
            </a:r>
            <a:r>
              <a:rPr lang="de-DE" sz="2000" dirty="0" err="1" smtClean="0"/>
              <a:t>Cutthroat</a:t>
            </a:r>
            <a:r>
              <a:rPr lang="de-DE" sz="2000" dirty="0" smtClean="0"/>
              <a:t>-Forelle beim Ablaichen in den Zuflüssen des Sees gefressen haben,  die Seeforelle wegen anderer </a:t>
            </a:r>
            <a:r>
              <a:rPr lang="de-DE" sz="2000" dirty="0" err="1" smtClean="0"/>
              <a:t>Ablaichgewohnheiten</a:t>
            </a:r>
            <a:r>
              <a:rPr lang="de-DE" sz="2000" dirty="0" smtClean="0"/>
              <a:t> nicht erbeuten können und daher bevorzugt auf Wapiti-Jungtiere ausweichen.</a:t>
            </a:r>
          </a:p>
        </p:txBody>
      </p:sp>
      <p:pic>
        <p:nvPicPr>
          <p:cNvPr id="19457" name="Picture 1" descr="C:\Users\Homeoffice\AppData\Local\Microsoft\Windows\Temporary Internet Files\Content.IE5\LVHVKM9K\MC90003636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2724" y="2420888"/>
            <a:ext cx="1833372" cy="718718"/>
          </a:xfrm>
          <a:prstGeom prst="rect">
            <a:avLst/>
          </a:prstGeom>
          <a:noFill/>
        </p:spPr>
      </p:pic>
      <p:pic>
        <p:nvPicPr>
          <p:cNvPr id="19459" name="Picture 3" descr="C:\Users\Homeoffice\AppData\Local\Microsoft\Windows\Temporary Internet Files\Content.IE5\18Y592V1\MC90035615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0796" y="1700808"/>
            <a:ext cx="1659636" cy="1813255"/>
          </a:xfrm>
          <a:prstGeom prst="rect">
            <a:avLst/>
          </a:prstGeom>
          <a:noFill/>
        </p:spPr>
      </p:pic>
      <p:sp>
        <p:nvSpPr>
          <p:cNvPr id="9" name="Pfeil nach links und rechts 8"/>
          <p:cNvSpPr/>
          <p:nvPr/>
        </p:nvSpPr>
        <p:spPr>
          <a:xfrm>
            <a:off x="5868144" y="2636912"/>
            <a:ext cx="936104" cy="288032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6156176" y="206084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de-DE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© 2013</a:t>
            </a:r>
            <a:endParaRPr lang="de-DE" sz="800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dirty="0" smtClean="0"/>
              <a:t>133_clicker-frage_kl_9-10_oekologie</a:t>
            </a:r>
            <a:endParaRPr lang="de-DE" sz="800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z="800" smtClean="0"/>
              <a:pPr/>
              <a:t>2</a:t>
            </a:fld>
            <a:endParaRPr lang="de-DE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ultiplizieren 14"/>
          <p:cNvSpPr/>
          <p:nvPr/>
        </p:nvSpPr>
        <p:spPr>
          <a:xfrm>
            <a:off x="755576" y="4941168"/>
            <a:ext cx="432048" cy="432048"/>
          </a:xfrm>
          <a:prstGeom prst="mathMultiply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755576" y="692696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Die amerikanische Seeforelle wurde vor 20 Jahren illegal im </a:t>
            </a:r>
            <a:r>
              <a:rPr lang="de-DE" sz="2000" dirty="0" err="1" smtClean="0"/>
              <a:t>Yellowstone</a:t>
            </a:r>
            <a:r>
              <a:rPr lang="de-DE" sz="2000" dirty="0" smtClean="0"/>
              <a:t>-Nationalpark (USA) ausgesetzt. Die Seeforelle hat sich seitdem unter anderem auf Kosten der einheimischen </a:t>
            </a:r>
            <a:r>
              <a:rPr lang="de-DE" sz="2000" dirty="0" err="1" smtClean="0"/>
              <a:t>Cutthroat</a:t>
            </a:r>
            <a:r>
              <a:rPr lang="de-DE" sz="2000" dirty="0" smtClean="0"/>
              <a:t>-Forelle kräftig vermehrt. Gleichzeitig wurde ein deutlicher Rückgang der </a:t>
            </a:r>
          </a:p>
          <a:p>
            <a:r>
              <a:rPr lang="de-DE" sz="2000" dirty="0" smtClean="0"/>
              <a:t>Wapitis, der im Nationalpark heimischen </a:t>
            </a:r>
          </a:p>
          <a:p>
            <a:r>
              <a:rPr lang="de-DE" sz="2000" dirty="0" smtClean="0"/>
              <a:t>Hirschart, beobachtet.</a:t>
            </a:r>
          </a:p>
          <a:p>
            <a:endParaRPr lang="de-DE" sz="2000" dirty="0" smtClean="0"/>
          </a:p>
          <a:p>
            <a:endParaRPr lang="de-DE" sz="2000" dirty="0" smtClean="0"/>
          </a:p>
          <a:p>
            <a:r>
              <a:rPr lang="de-DE" sz="2000" dirty="0" smtClean="0"/>
              <a:t>Warum verschwinden die Wapitis?</a:t>
            </a:r>
          </a:p>
          <a:p>
            <a:r>
              <a:rPr lang="de-DE" sz="2000" b="1" dirty="0" smtClean="0"/>
              <a:t>Der Anstieg der Seeforellenpopulation und das Schrumpfen der </a:t>
            </a:r>
            <a:r>
              <a:rPr lang="de-DE" sz="2000" b="1" dirty="0" err="1" smtClean="0"/>
              <a:t>Wapitipopulation</a:t>
            </a:r>
            <a:r>
              <a:rPr lang="de-DE" sz="2000" b="1" dirty="0" smtClean="0"/>
              <a:t> …</a:t>
            </a:r>
          </a:p>
          <a:p>
            <a:pPr marL="457200" indent="-457200">
              <a:buAutoNum type="alphaUcParenR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sind zwei unabhängig voneinander ablaufende Vorgänge.</a:t>
            </a:r>
          </a:p>
          <a:p>
            <a:pPr marL="457200" indent="-457200">
              <a:buAutoNum type="alphaUcParenR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hängen zusammen, da die zunehmende Zahl von Touristen, die die Seeforelle angeln, die Hirsche nachhaltig stört.</a:t>
            </a:r>
          </a:p>
          <a:p>
            <a:pPr marL="457200" indent="-457200">
              <a:buAutoNum type="alphaUcParenR"/>
            </a:pPr>
            <a:r>
              <a:rPr lang="de-DE" sz="2000" b="1" dirty="0" smtClean="0"/>
              <a:t>hängen zusammen, da Grizzlybären, die vorher die </a:t>
            </a:r>
            <a:r>
              <a:rPr lang="de-DE" sz="2000" b="1" dirty="0" err="1" smtClean="0"/>
              <a:t>Cutthroat</a:t>
            </a:r>
            <a:r>
              <a:rPr lang="de-DE" sz="2000" b="1" dirty="0" smtClean="0"/>
              <a:t>-Forelle beim Ablaichen in den Zuflüssen des Sees gefressen haben,  die Seeforelle wegen anderer </a:t>
            </a:r>
            <a:r>
              <a:rPr lang="de-DE" sz="2000" b="1" dirty="0" err="1" smtClean="0"/>
              <a:t>Ablaichgewohnheiten</a:t>
            </a:r>
            <a:r>
              <a:rPr lang="de-DE" sz="2000" b="1" dirty="0" smtClean="0"/>
              <a:t> nicht erbeuten können und daher bevorzugt auf Wapiti-Jungtiere ausweichen.</a:t>
            </a:r>
          </a:p>
        </p:txBody>
      </p:sp>
      <p:pic>
        <p:nvPicPr>
          <p:cNvPr id="19457" name="Picture 1" descr="C:\Users\Homeoffice\AppData\Local\Microsoft\Windows\Temporary Internet Files\Content.IE5\LVHVKM9K\MC90003636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2724" y="2420888"/>
            <a:ext cx="1833372" cy="718718"/>
          </a:xfrm>
          <a:prstGeom prst="rect">
            <a:avLst/>
          </a:prstGeom>
          <a:noFill/>
        </p:spPr>
      </p:pic>
      <p:pic>
        <p:nvPicPr>
          <p:cNvPr id="19459" name="Picture 3" descr="C:\Users\Homeoffice\AppData\Local\Microsoft\Windows\Temporary Internet Files\Content.IE5\18Y592V1\MC90035615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0796" y="1700808"/>
            <a:ext cx="1659636" cy="1813255"/>
          </a:xfrm>
          <a:prstGeom prst="rect">
            <a:avLst/>
          </a:prstGeom>
          <a:noFill/>
        </p:spPr>
      </p:pic>
      <p:sp>
        <p:nvSpPr>
          <p:cNvPr id="9" name="Pfeil nach links und rechts 8"/>
          <p:cNvSpPr/>
          <p:nvPr/>
        </p:nvSpPr>
        <p:spPr>
          <a:xfrm>
            <a:off x="5868144" y="2636912"/>
            <a:ext cx="936104" cy="288032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6156176" y="206084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de-DE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203848" y="33265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 err="1" smtClean="0"/>
              <a:t>Kl</a:t>
            </a:r>
            <a:r>
              <a:rPr lang="de-DE" sz="2400" u="sng" dirty="0" smtClean="0"/>
              <a:t> 9/10 Ökologie </a:t>
            </a:r>
            <a:endParaRPr lang="de-DE" sz="2400" u="sng" dirty="0"/>
          </a:p>
        </p:txBody>
      </p:sp>
      <p:sp>
        <p:nvSpPr>
          <p:cNvPr id="16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© 2013</a:t>
            </a:r>
            <a:endParaRPr lang="de-DE" sz="800" dirty="0"/>
          </a:p>
        </p:txBody>
      </p:sp>
      <p:sp>
        <p:nvSpPr>
          <p:cNvPr id="17" name="Datumsplatzhalter 1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sz="800" dirty="0" smtClean="0"/>
              <a:t>133_clicker-frage_kl_9-10_oekologie</a:t>
            </a:r>
            <a:endParaRPr lang="de-DE" sz="800" dirty="0"/>
          </a:p>
        </p:txBody>
      </p:sp>
      <p:sp>
        <p:nvSpPr>
          <p:cNvPr id="18" name="Foliennummernplatzhalter 1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1CCB04B-0FAD-4E71-AF06-80C0E6C49EBF}" type="slidenum">
              <a:rPr lang="de-DE" sz="800" smtClean="0"/>
              <a:pPr/>
              <a:t>3</a:t>
            </a:fld>
            <a:endParaRPr lang="de-DE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87624" y="764704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Quelle: </a:t>
            </a:r>
          </a:p>
          <a:p>
            <a:r>
              <a:rPr lang="de-DE" dirty="0" err="1"/>
              <a:t>b</a:t>
            </a:r>
            <a:r>
              <a:rPr lang="de-DE" dirty="0" err="1" smtClean="0"/>
              <a:t>ild</a:t>
            </a:r>
            <a:r>
              <a:rPr lang="de-DE" dirty="0" smtClean="0"/>
              <a:t> der </a:t>
            </a:r>
            <a:r>
              <a:rPr lang="de-DE" dirty="0" err="1" smtClean="0"/>
              <a:t>wissenschaft</a:t>
            </a:r>
            <a:r>
              <a:rPr lang="de-DE" dirty="0" smtClean="0"/>
              <a:t>, 8/2013, S. 9, </a:t>
            </a:r>
            <a:r>
              <a:rPr lang="de-DE" dirty="0" smtClean="0"/>
              <a:t>verändert</a:t>
            </a:r>
          </a:p>
          <a:p>
            <a:r>
              <a:rPr lang="de-DE" smtClean="0"/>
              <a:t>Abbildungen Clip-</a:t>
            </a:r>
            <a:r>
              <a:rPr lang="de-DE" dirty="0" err="1" smtClean="0"/>
              <a:t>Arts</a:t>
            </a:r>
            <a:r>
              <a:rPr lang="de-DE" dirty="0" smtClean="0"/>
              <a:t> von Microsoft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© 2013</a:t>
            </a:r>
            <a:endParaRPr lang="de-DE" sz="800" dirty="0"/>
          </a:p>
        </p:txBody>
      </p:sp>
      <p:sp>
        <p:nvSpPr>
          <p:cNvPr id="4" name="Datumsplatzhalter 1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de-DE" sz="800" dirty="0" smtClean="0"/>
              <a:t>133_clicker-frage_kl_9-10_oekologie</a:t>
            </a:r>
            <a:endParaRPr lang="de-DE" sz="800" dirty="0"/>
          </a:p>
        </p:txBody>
      </p:sp>
      <p:sp>
        <p:nvSpPr>
          <p:cNvPr id="5" name="Foliennummernplatzhalter 1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1CCB04B-0FAD-4E71-AF06-80C0E6C49EBF}" type="slidenum">
              <a:rPr lang="de-DE" sz="800" smtClean="0"/>
              <a:pPr/>
              <a:t>4</a:t>
            </a:fld>
            <a:endParaRPr lang="de-DE" sz="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Bildschirmpräsentation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Folie 1</vt:lpstr>
      <vt:lpstr>Folie 2</vt:lpstr>
      <vt:lpstr>Folie 3</vt:lpstr>
      <vt:lpstr>Folie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Homeoffice</dc:creator>
  <cp:lastModifiedBy>Homeoffice</cp:lastModifiedBy>
  <cp:revision>6</cp:revision>
  <dcterms:created xsi:type="dcterms:W3CDTF">2013-11-02T23:37:20Z</dcterms:created>
  <dcterms:modified xsi:type="dcterms:W3CDTF">2013-11-03T18:30:48Z</dcterms:modified>
</cp:coreProperties>
</file>