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52F6BD-7B78-4D3F-8DDD-9AFFA9885240}" type="datetimeFigureOut">
              <a:rPr lang="de-DE" smtClean="0"/>
              <a:t>13.05.2013</a:t>
            </a:fld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2C3C62-0794-4663-9943-D80FA1DAA5AD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Welcher Urlaubstyp bist du?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Sieh dir die folgenden Fotos an und entscheide, wohin du am liebsten gehen würdest. Begründe deine Antwort.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105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Urlaub in einer pulsierenden Großstadt gefällig? </a:t>
            </a:r>
            <a:endParaRPr lang="de-DE" dirty="0"/>
          </a:p>
        </p:txBody>
      </p:sp>
      <p:pic>
        <p:nvPicPr>
          <p:cNvPr id="1027" name="Picture 3" descr="C:\Users\Betz\Desktop\Best of America\Amerika_Kanada2012 44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46840"/>
            <a:ext cx="4034367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etz\Desktop\Best of America\Amerika_Kanada2012 91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2743200"/>
            <a:ext cx="2695575" cy="359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47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Oder wie wäre es hiermit?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050" name="Picture 2" descr="C:\Users\Betz\Desktop\Amerika_Kanada2012 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22" y="2780928"/>
            <a:ext cx="4226201" cy="316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Betz\Desktop\Amerika_Kanada2012 5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924944"/>
            <a:ext cx="384064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76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Oder spricht dich das eher an?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5" name="Picture 3" descr="C:\Users\Betz\Desktop\Best of America\Amerika_Kanada2012 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560890" cy="342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Betz\Desktop\Amerika_Kanada2012 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93" y="2780928"/>
            <a:ext cx="336056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59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Betz\Desktop\Sardinien Juni 2011 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92" y="1894545"/>
            <a:ext cx="3364895" cy="448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Betz\Desktop\Sardinien Juni 2011 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64425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Wie wäre ein Urlaub am Meer?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3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ktive">
  <a:themeElements>
    <a:clrScheme name="Perspek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k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0</TotalTime>
  <Words>52</Words>
  <Application>Microsoft Office PowerPoint</Application>
  <PresentationFormat>Bildschirmpräsentation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Perspektive</vt:lpstr>
      <vt:lpstr>Welcher Urlaubstyp bist du?</vt:lpstr>
      <vt:lpstr>Urlaub in einer pulsierenden Großstadt gefällig? </vt:lpstr>
      <vt:lpstr>Oder wie wäre es hiermit?</vt:lpstr>
      <vt:lpstr>Oder spricht dich das eher an?</vt:lpstr>
      <vt:lpstr>Wie wäre ein Urlaub am Meer?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Welcher Urlaubstyp bist du?</dc:title>
  <dc:creator>Betz</dc:creator>
  <cp:lastModifiedBy>Betz</cp:lastModifiedBy>
  <cp:revision>2</cp:revision>
  <dcterms:created xsi:type="dcterms:W3CDTF">2013-05-13T17:35:05Z</dcterms:created>
  <dcterms:modified xsi:type="dcterms:W3CDTF">2013-05-13T17:49:29Z</dcterms:modified>
</cp:coreProperties>
</file>