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94"/>
    <p:restoredTop sz="94592"/>
  </p:normalViewPr>
  <p:slideViewPr>
    <p:cSldViewPr snapToGrid="0" snapToObjects="1">
      <p:cViewPr varScale="1">
        <p:scale>
          <a:sx n="51" d="100"/>
          <a:sy n="51" d="100"/>
        </p:scale>
        <p:origin x="2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uder-Trappmann, Sarah" userId="b7afa934-319b-46e8-9e17-3e89bf52408e" providerId="ADAL" clId="{D161D53E-81FB-4462-A9E5-A4B05A4EC9A8}"/>
    <pc:docChg chg="custSel modSld">
      <pc:chgData name="Bauder-Trappmann, Sarah" userId="b7afa934-319b-46e8-9e17-3e89bf52408e" providerId="ADAL" clId="{D161D53E-81FB-4462-A9E5-A4B05A4EC9A8}" dt="2023-10-12T20:00:01.418" v="20" actId="478"/>
      <pc:docMkLst>
        <pc:docMk/>
      </pc:docMkLst>
      <pc:sldChg chg="delSp mod">
        <pc:chgData name="Bauder-Trappmann, Sarah" userId="b7afa934-319b-46e8-9e17-3e89bf52408e" providerId="ADAL" clId="{D161D53E-81FB-4462-A9E5-A4B05A4EC9A8}" dt="2023-10-12T19:59:45.983" v="13" actId="478"/>
        <pc:sldMkLst>
          <pc:docMk/>
          <pc:sldMk cId="0" sldId="256"/>
        </pc:sldMkLst>
        <pc:picChg chg="del">
          <ac:chgData name="Bauder-Trappmann, Sarah" userId="b7afa934-319b-46e8-9e17-3e89bf52408e" providerId="ADAL" clId="{D161D53E-81FB-4462-A9E5-A4B05A4EC9A8}" dt="2023-10-12T19:59:45.983" v="13" actId="478"/>
          <ac:picMkLst>
            <pc:docMk/>
            <pc:sldMk cId="0" sldId="256"/>
            <ac:picMk id="122" creationId="{00000000-0000-0000-0000-000000000000}"/>
          </ac:picMkLst>
        </pc:picChg>
      </pc:sldChg>
      <pc:sldChg chg="delSp modSp mod">
        <pc:chgData name="Bauder-Trappmann, Sarah" userId="b7afa934-319b-46e8-9e17-3e89bf52408e" providerId="ADAL" clId="{D161D53E-81FB-4462-A9E5-A4B05A4EC9A8}" dt="2023-10-12T19:59:50.158" v="15" actId="478"/>
        <pc:sldMkLst>
          <pc:docMk/>
          <pc:sldMk cId="0" sldId="257"/>
        </pc:sldMkLst>
        <pc:picChg chg="del mod">
          <ac:chgData name="Bauder-Trappmann, Sarah" userId="b7afa934-319b-46e8-9e17-3e89bf52408e" providerId="ADAL" clId="{D161D53E-81FB-4462-A9E5-A4B05A4EC9A8}" dt="2023-10-12T19:59:50.158" v="15" actId="478"/>
          <ac:picMkLst>
            <pc:docMk/>
            <pc:sldMk cId="0" sldId="257"/>
            <ac:picMk id="150" creationId="{00000000-0000-0000-0000-000000000000}"/>
          </ac:picMkLst>
        </pc:picChg>
      </pc:sldChg>
      <pc:sldChg chg="delSp modSp mod">
        <pc:chgData name="Bauder-Trappmann, Sarah" userId="b7afa934-319b-46e8-9e17-3e89bf52408e" providerId="ADAL" clId="{D161D53E-81FB-4462-A9E5-A4B05A4EC9A8}" dt="2023-10-12T19:59:53.882" v="17" actId="478"/>
        <pc:sldMkLst>
          <pc:docMk/>
          <pc:sldMk cId="0" sldId="258"/>
        </pc:sldMkLst>
        <pc:picChg chg="del mod">
          <ac:chgData name="Bauder-Trappmann, Sarah" userId="b7afa934-319b-46e8-9e17-3e89bf52408e" providerId="ADAL" clId="{D161D53E-81FB-4462-A9E5-A4B05A4EC9A8}" dt="2023-10-12T19:59:53.882" v="17" actId="478"/>
          <ac:picMkLst>
            <pc:docMk/>
            <pc:sldMk cId="0" sldId="258"/>
            <ac:picMk id="182" creationId="{00000000-0000-0000-0000-000000000000}"/>
          </ac:picMkLst>
        </pc:picChg>
      </pc:sldChg>
      <pc:sldChg chg="delSp modSp mod">
        <pc:chgData name="Bauder-Trappmann, Sarah" userId="b7afa934-319b-46e8-9e17-3e89bf52408e" providerId="ADAL" clId="{D161D53E-81FB-4462-A9E5-A4B05A4EC9A8}" dt="2023-10-12T19:59:57.820" v="19" actId="478"/>
        <pc:sldMkLst>
          <pc:docMk/>
          <pc:sldMk cId="0" sldId="259"/>
        </pc:sldMkLst>
        <pc:picChg chg="del mod">
          <ac:chgData name="Bauder-Trappmann, Sarah" userId="b7afa934-319b-46e8-9e17-3e89bf52408e" providerId="ADAL" clId="{D161D53E-81FB-4462-A9E5-A4B05A4EC9A8}" dt="2023-10-12T19:59:57.820" v="19" actId="478"/>
          <ac:picMkLst>
            <pc:docMk/>
            <pc:sldMk cId="0" sldId="259"/>
            <ac:picMk id="201" creationId="{00000000-0000-0000-0000-000000000000}"/>
          </ac:picMkLst>
        </pc:picChg>
      </pc:sldChg>
      <pc:sldChg chg="delSp mod">
        <pc:chgData name="Bauder-Trappmann, Sarah" userId="b7afa934-319b-46e8-9e17-3e89bf52408e" providerId="ADAL" clId="{D161D53E-81FB-4462-A9E5-A4B05A4EC9A8}" dt="2023-10-12T20:00:01.418" v="20" actId="478"/>
        <pc:sldMkLst>
          <pc:docMk/>
          <pc:sldMk cId="0" sldId="260"/>
        </pc:sldMkLst>
        <pc:picChg chg="del">
          <ac:chgData name="Bauder-Trappmann, Sarah" userId="b7afa934-319b-46e8-9e17-3e89bf52408e" providerId="ADAL" clId="{D161D53E-81FB-4462-A9E5-A4B05A4EC9A8}" dt="2023-10-12T20:00:01.418" v="20" actId="478"/>
          <ac:picMkLst>
            <pc:docMk/>
            <pc:sldMk cId="0" sldId="260"/>
            <ac:picMk id="230" creationId="{00000000-0000-0000-0000-000000000000}"/>
          </ac:picMkLst>
        </pc:picChg>
      </pc:sldChg>
      <pc:sldChg chg="delSp modSp mod">
        <pc:chgData name="Bauder-Trappmann, Sarah" userId="b7afa934-319b-46e8-9e17-3e89bf52408e" providerId="ADAL" clId="{D161D53E-81FB-4462-A9E5-A4B05A4EC9A8}" dt="2023-10-12T19:59:38.849" v="12" actId="478"/>
        <pc:sldMkLst>
          <pc:docMk/>
          <pc:sldMk cId="1282044570" sldId="262"/>
        </pc:sldMkLst>
        <pc:spChg chg="mod">
          <ac:chgData name="Bauder-Trappmann, Sarah" userId="b7afa934-319b-46e8-9e17-3e89bf52408e" providerId="ADAL" clId="{D161D53E-81FB-4462-A9E5-A4B05A4EC9A8}" dt="2023-10-12T19:59:27.813" v="11" actId="20577"/>
          <ac:spMkLst>
            <pc:docMk/>
            <pc:sldMk cId="1282044570" sldId="262"/>
            <ac:spMk id="11" creationId="{3D243976-74E6-4164-B14A-47AE9F13F2AB}"/>
          </ac:spMkLst>
        </pc:spChg>
        <pc:picChg chg="del mod">
          <ac:chgData name="Bauder-Trappmann, Sarah" userId="b7afa934-319b-46e8-9e17-3e89bf52408e" providerId="ADAL" clId="{D161D53E-81FB-4462-A9E5-A4B05A4EC9A8}" dt="2023-10-12T19:59:38.849" v="12" actId="478"/>
          <ac:picMkLst>
            <pc:docMk/>
            <pc:sldMk cId="1282044570" sldId="262"/>
            <ac:picMk id="10" creationId="{1C183A48-2247-4845-B029-5195BA9DD15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dtechpicks.org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1710871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2374156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3092644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37889822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29249748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Creative Commons Attribution-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NonCommercial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-</a:t>
            </a:r>
            <a:r>
              <a:rPr lang="en-US" sz="2200" dirty="0" err="1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ShareAlike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4.0 International</a:t>
            </a:r>
          </a:p>
          <a:p>
            <a:r>
              <a:rPr lang="en-US" sz="2200" u="sng" dirty="0">
                <a:effectLst/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EdTechPicks.org</a:t>
            </a:r>
            <a:r>
              <a:rPr lang="en-US" sz="2200" dirty="0">
                <a:effectLst/>
                <a:latin typeface="Helvetica Neue"/>
                <a:ea typeface="Helvetica Neue"/>
                <a:cs typeface="Helvetica Neue"/>
                <a:sym typeface="Helvetica Neue"/>
              </a:rPr>
              <a:t> 2019-11-02</a:t>
            </a:r>
          </a:p>
        </p:txBody>
      </p:sp>
    </p:spTree>
    <p:extLst>
      <p:ext uri="{BB962C8B-B14F-4D97-AF65-F5344CB8AC3E}">
        <p14:creationId xmlns:p14="http://schemas.microsoft.com/office/powerpoint/2010/main" val="369137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4833937" y="605591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1740742" y="-17860"/>
            <a:ext cx="23275935" cy="155172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2137171" y="714375"/>
            <a:ext cx="17395034" cy="863794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6494800" y="-194764"/>
            <a:ext cx="19020237" cy="1268015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52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52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52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52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9338964" y="2857500"/>
            <a:ext cx="14466095" cy="96440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buClrTx/>
              <a:defRPr sz="3800"/>
            </a:lvl1pPr>
            <a:lvl2pPr marL="808264" indent="-465364">
              <a:spcBef>
                <a:spcPts val="4500"/>
              </a:spcBef>
              <a:buClrTx/>
              <a:defRPr sz="3800"/>
            </a:lvl2pPr>
            <a:lvl3pPr marL="1151164" indent="-465364">
              <a:spcBef>
                <a:spcPts val="4500"/>
              </a:spcBef>
              <a:buClrTx/>
              <a:defRPr sz="3800"/>
            </a:lvl3pPr>
            <a:lvl4pPr marL="1494064" indent="-465364">
              <a:spcBef>
                <a:spcPts val="4500"/>
              </a:spcBef>
              <a:buClrTx/>
              <a:defRPr sz="3800"/>
            </a:lvl4pPr>
            <a:lvl5pPr marL="1836964" indent="-465364">
              <a:spcBef>
                <a:spcPts val="4500"/>
              </a:spcBef>
              <a:buClrTx/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084843" y="6983015"/>
            <a:ext cx="8277822" cy="55185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522398" y="898922"/>
            <a:ext cx="8268892" cy="551259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1733848" y="-178594"/>
            <a:ext cx="19020235" cy="1268015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sz="4400" b="0" i="0" u="none" strike="noStrike" cap="none" spc="0" baseline="0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Relationship Id="rId9" Type="http://schemas.openxmlformats.org/officeDocument/2006/relationships/hyperlink" Target="http://EdTechPicks.or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dTechPicks.org" TargetMode="External"/><Relationship Id="rId3" Type="http://schemas.openxmlformats.org/officeDocument/2006/relationships/slide" Target="slide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hyperlink" Target="http://EdTechPicks.or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2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4.xml"/><Relationship Id="rId4" Type="http://schemas.openxmlformats.org/officeDocument/2006/relationships/slide" Target="slide3.xml"/><Relationship Id="rId9" Type="http://schemas.openxmlformats.org/officeDocument/2006/relationships/hyperlink" Target="http://EdTechPicks.org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dTechPicks.org" TargetMode="External"/><Relationship Id="rId3" Type="http://schemas.openxmlformats.org/officeDocument/2006/relationships/slide" Target="slide2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dTechPicks.org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3D243976-74E6-4164-B14A-47AE9F13F2AB}"/>
              </a:ext>
            </a:extLst>
          </p:cNvPr>
          <p:cNvSpPr/>
          <p:nvPr/>
        </p:nvSpPr>
        <p:spPr>
          <a:xfrm>
            <a:off x="2315306" y="2981857"/>
            <a:ext cx="18803816" cy="9898453"/>
          </a:xfrm>
          <a:prstGeom prst="roundRect">
            <a:avLst/>
          </a:prstGeom>
          <a:ln>
            <a:prstDash val="lgDashDotDot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lang="de-DE" sz="2800" i="1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Aufgabenstellung (         ;  …. Min.): </a:t>
            </a:r>
            <a:endParaRPr lang="de-DE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342900" lvl="0" indent="-34290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Lesen Sie folgende Seiten der Lektüre „Tauben im Gras“ von Wolfgang Koeppen: S. 9f. und S. 227f. </a:t>
            </a:r>
          </a:p>
          <a:p>
            <a:pPr marL="342900" lvl="0" indent="-34290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Vergleichen Sie Anfang und Ende des Romans miteinander, indem Sie die Gemeinsamkeiten und Unterschiede hinsichtlich sprachlicher und inhaltlicher Gestaltung stichpunktartig festhalten. </a:t>
            </a:r>
          </a:p>
          <a:p>
            <a:pPr marL="342900" lvl="0" indent="-34290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 Erstellen Sie anhand Ihrer Ergebnisse eine Serie mit mindestens drei Folgen (Folie 3) zu dem Beginn und dem Ende des Romans. Berücksichtigen Sie dabei auch Ihre Ergebnisse zur Deutung.  </a:t>
            </a:r>
          </a:p>
          <a:p>
            <a:pPr lvl="0" algn="l">
              <a:lnSpc>
                <a:spcPct val="150000"/>
              </a:lnSpc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l">
              <a:lnSpc>
                <a:spcPct val="150000"/>
              </a:lnSpc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„+“- Aufgabe</a:t>
            </a:r>
          </a:p>
          <a:p>
            <a:pPr lvl="0" algn="l">
              <a:lnSpc>
                <a:spcPct val="150000"/>
              </a:lnSpc>
            </a:pPr>
            <a:r>
              <a:rPr lang="de-DE" sz="2800" dirty="0"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Erstellen Sie anhand der fünften Folie mindestens drei Serienfolgen, die den weiteren Tagesablauf zwischen Beginn und Ende der Lektüre darstellen. </a:t>
            </a:r>
          </a:p>
          <a:p>
            <a:pPr lvl="0" algn="l">
              <a:lnSpc>
                <a:spcPct val="150000"/>
              </a:lnSpc>
            </a:pPr>
            <a:endParaRPr lang="de-DE" sz="2800" dirty="0">
              <a:solidFill>
                <a:schemeClr val="accent5"/>
              </a:solidFill>
              <a:highlight>
                <a:srgbClr val="00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50000"/>
              </a:lnSpc>
            </a:pPr>
            <a:r>
              <a:rPr lang="de-DE" sz="2400" dirty="0">
                <a:solidFill>
                  <a:schemeClr val="accent5"/>
                </a:solidFill>
                <a:highlight>
                  <a:srgbClr val="00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Netflix Template: </a:t>
            </a:r>
            <a:r>
              <a:rPr lang="de-DE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https://edtechpicks.org/2019/11/netflix-template/</a:t>
            </a:r>
            <a:endParaRPr lang="de-DE" sz="2400" dirty="0">
              <a:highlight>
                <a:srgbClr val="00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54020CC8-4213-49C6-9E78-1684E29E1A9A}"/>
              </a:ext>
            </a:extLst>
          </p:cNvPr>
          <p:cNvSpPr/>
          <p:nvPr/>
        </p:nvSpPr>
        <p:spPr>
          <a:xfrm>
            <a:off x="5468816" y="1273277"/>
            <a:ext cx="13047785" cy="1521692"/>
          </a:xfrm>
          <a:prstGeom prst="roundRect">
            <a:avLst/>
          </a:prstGeom>
          <a:ln w="28575">
            <a:prstDash val="dashDot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de-DE" sz="4000" i="1" dirty="0">
                <a:solidFill>
                  <a:schemeClr val="tx1"/>
                </a:solidFill>
                <a:latin typeface="Kristen ITC" panose="03050502040202030202" pitchFamily="66" charset="0"/>
              </a:rPr>
              <a:t>Anfang und Ende des Romans „Tauben im Gras“ </a:t>
            </a:r>
          </a:p>
          <a:p>
            <a:r>
              <a:rPr lang="de-DE" sz="4000" i="1" dirty="0">
                <a:solidFill>
                  <a:schemeClr val="tx1"/>
                </a:solidFill>
                <a:latin typeface="Kristen ITC" panose="03050502040202030202" pitchFamily="66" charset="0"/>
              </a:rPr>
              <a:t>von Wolfgang Koeppen im Vergleich</a:t>
            </a:r>
            <a:endParaRPr lang="de-DE" sz="4000" dirty="0">
              <a:solidFill>
                <a:schemeClr val="tx1"/>
              </a:solidFill>
              <a:latin typeface="Kristen ITC" panose="03050502040202030202" pitchFamily="66" charset="0"/>
            </a:endParaRPr>
          </a:p>
        </p:txBody>
      </p:sp>
      <p:pic>
        <p:nvPicPr>
          <p:cNvPr id="14" name="Grafik 13" descr="Kopf mit Zahnrädern">
            <a:extLst>
              <a:ext uri="{FF2B5EF4-FFF2-40B4-BE49-F238E27FC236}">
                <a16:creationId xmlns:a16="http://schemas.microsoft.com/office/drawing/2014/main" id="{795543B4-7B65-4602-B422-84565FA7C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03940" y="9591144"/>
            <a:ext cx="1055076" cy="1055076"/>
          </a:xfrm>
          <a:prstGeom prst="rect">
            <a:avLst/>
          </a:prstGeom>
        </p:spPr>
      </p:pic>
      <p:pic>
        <p:nvPicPr>
          <p:cNvPr id="16" name="Grafik 15" descr="Besprechung">
            <a:extLst>
              <a:ext uri="{FF2B5EF4-FFF2-40B4-BE49-F238E27FC236}">
                <a16:creationId xmlns:a16="http://schemas.microsoft.com/office/drawing/2014/main" id="{99E97298-B08F-4FA7-8154-EF9F4AF0A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1507" y="3562617"/>
            <a:ext cx="743260" cy="74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4457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88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Rectangle"/>
          <p:cNvSpPr/>
          <p:nvPr/>
        </p:nvSpPr>
        <p:spPr>
          <a:xfrm>
            <a:off x="7937" y="1529282"/>
            <a:ext cx="8152465" cy="12179474"/>
          </a:xfrm>
          <a:prstGeom prst="rect">
            <a:avLst/>
          </a:prstGeom>
          <a:gradFill>
            <a:gsLst>
              <a:gs pos="0">
                <a:srgbClr val="000000">
                  <a:alpha val="77087"/>
                </a:srgbClr>
              </a:gs>
              <a:gs pos="100000">
                <a:srgbClr val="434343">
                  <a:alpha val="77087"/>
                </a:srgbClr>
              </a:gs>
            </a:gsLst>
          </a:gra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 dirty="0"/>
          </a:p>
        </p:txBody>
      </p:sp>
      <p:sp>
        <p:nvSpPr>
          <p:cNvPr id="121" name="Rectangle"/>
          <p:cNvSpPr/>
          <p:nvPr/>
        </p:nvSpPr>
        <p:spPr>
          <a:xfrm>
            <a:off x="-39688" y="-116614"/>
            <a:ext cx="24463376" cy="166211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3" name="Rectangle"/>
          <p:cNvSpPr/>
          <p:nvPr/>
        </p:nvSpPr>
        <p:spPr>
          <a:xfrm>
            <a:off x="-39688" y="12580936"/>
            <a:ext cx="24463376" cy="1270001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124" name="OVERVIEW          EPISODES          TRAILERS &amp; MORE          MORE LIKE THIS          DETAILS"/>
          <p:cNvSpPr txBox="1"/>
          <p:nvPr/>
        </p:nvSpPr>
        <p:spPr>
          <a:xfrm>
            <a:off x="1917158" y="12730894"/>
            <a:ext cx="20549683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dirty="0">
                <a:solidFill>
                  <a:schemeClr val="tx1"/>
                </a:solidFill>
              </a:rPr>
              <a:t>OVERVIEW          </a:t>
            </a:r>
            <a:r>
              <a:rPr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EPISODES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TRAILERS &amp; MORE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dirty="0">
                <a:solidFill>
                  <a:schemeClr val="tx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LIKE THIS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dirty="0">
                <a:solidFill>
                  <a:schemeClr val="tx1"/>
                </a:solid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DETAILS</a:t>
            </a:r>
            <a:r>
              <a:rPr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25" name="▶ PLAY"/>
          <p:cNvSpPr/>
          <p:nvPr/>
        </p:nvSpPr>
        <p:spPr>
          <a:xfrm>
            <a:off x="932439" y="8604250"/>
            <a:ext cx="1829315" cy="776387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>
              <a:defRPr sz="30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▶ PLAY</a:t>
            </a:r>
          </a:p>
        </p:txBody>
      </p:sp>
      <p:sp>
        <p:nvSpPr>
          <p:cNvPr id="126" name="+ MY LIST"/>
          <p:cNvSpPr/>
          <p:nvPr/>
        </p:nvSpPr>
        <p:spPr>
          <a:xfrm>
            <a:off x="3186379" y="8623300"/>
            <a:ext cx="2137390" cy="738287"/>
          </a:xfrm>
          <a:prstGeom prst="rect">
            <a:avLst/>
          </a:prstGeom>
          <a:ln w="38100"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3400"/>
              <a:t>+</a:t>
            </a:r>
            <a:r>
              <a:t> MY LIST</a:t>
            </a:r>
          </a:p>
        </p:txBody>
      </p:sp>
      <p:sp>
        <p:nvSpPr>
          <p:cNvPr id="127" name="Thumbs Up"/>
          <p:cNvSpPr/>
          <p:nvPr/>
        </p:nvSpPr>
        <p:spPr>
          <a:xfrm flipH="1">
            <a:off x="6332426" y="8814289"/>
            <a:ext cx="312772" cy="342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0" h="21599" extrusionOk="0">
                <a:moveTo>
                  <a:pt x="8533" y="0"/>
                </a:moveTo>
                <a:cubicBezTo>
                  <a:pt x="8363" y="1"/>
                  <a:pt x="8192" y="58"/>
                  <a:pt x="8054" y="179"/>
                </a:cubicBezTo>
                <a:cubicBezTo>
                  <a:pt x="7531" y="638"/>
                  <a:pt x="6970" y="1441"/>
                  <a:pt x="7087" y="2734"/>
                </a:cubicBezTo>
                <a:cubicBezTo>
                  <a:pt x="7292" y="4997"/>
                  <a:pt x="9344" y="5714"/>
                  <a:pt x="7908" y="8149"/>
                </a:cubicBezTo>
                <a:cubicBezTo>
                  <a:pt x="7908" y="8149"/>
                  <a:pt x="6742" y="8020"/>
                  <a:pt x="4459" y="8430"/>
                </a:cubicBezTo>
                <a:cubicBezTo>
                  <a:pt x="2536" y="8776"/>
                  <a:pt x="1728" y="8552"/>
                  <a:pt x="884" y="8969"/>
                </a:cubicBezTo>
                <a:cubicBezTo>
                  <a:pt x="-570" y="9687"/>
                  <a:pt x="-101" y="11442"/>
                  <a:pt x="1349" y="12003"/>
                </a:cubicBezTo>
                <a:cubicBezTo>
                  <a:pt x="110" y="12750"/>
                  <a:pt x="-255" y="14477"/>
                  <a:pt x="1873" y="15239"/>
                </a:cubicBezTo>
                <a:cubicBezTo>
                  <a:pt x="682" y="16392"/>
                  <a:pt x="668" y="17858"/>
                  <a:pt x="2539" y="18352"/>
                </a:cubicBezTo>
                <a:cubicBezTo>
                  <a:pt x="1295" y="19566"/>
                  <a:pt x="2436" y="21027"/>
                  <a:pt x="3759" y="21027"/>
                </a:cubicBezTo>
                <a:cubicBezTo>
                  <a:pt x="13755" y="21027"/>
                  <a:pt x="12101" y="20342"/>
                  <a:pt x="15234" y="20342"/>
                </a:cubicBezTo>
                <a:cubicBezTo>
                  <a:pt x="18665" y="20342"/>
                  <a:pt x="21030" y="21599"/>
                  <a:pt x="21030" y="21599"/>
                </a:cubicBezTo>
                <a:lnTo>
                  <a:pt x="21030" y="11829"/>
                </a:lnTo>
                <a:cubicBezTo>
                  <a:pt x="21030" y="11829"/>
                  <a:pt x="18103" y="11058"/>
                  <a:pt x="16154" y="10113"/>
                </a:cubicBezTo>
                <a:cubicBezTo>
                  <a:pt x="15350" y="9722"/>
                  <a:pt x="14504" y="9210"/>
                  <a:pt x="13676" y="6613"/>
                </a:cubicBezTo>
                <a:cubicBezTo>
                  <a:pt x="12912" y="4218"/>
                  <a:pt x="11140" y="3961"/>
                  <a:pt x="10515" y="2980"/>
                </a:cubicBezTo>
                <a:cubicBezTo>
                  <a:pt x="10128" y="2452"/>
                  <a:pt x="9578" y="1231"/>
                  <a:pt x="9220" y="425"/>
                </a:cubicBezTo>
                <a:cubicBezTo>
                  <a:pt x="9099" y="153"/>
                  <a:pt x="8817" y="-1"/>
                  <a:pt x="8533" y="0"/>
                </a:cubicBezTo>
                <a:close/>
              </a:path>
            </a:pathLst>
          </a:custGeom>
          <a:ln w="381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8" name="Circle"/>
          <p:cNvSpPr/>
          <p:nvPr/>
        </p:nvSpPr>
        <p:spPr>
          <a:xfrm>
            <a:off x="6118754" y="8623300"/>
            <a:ext cx="738288" cy="738287"/>
          </a:xfrm>
          <a:prstGeom prst="ellips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9" name="Thumbs Up"/>
          <p:cNvSpPr/>
          <p:nvPr/>
        </p:nvSpPr>
        <p:spPr>
          <a:xfrm rot="10800000" flipH="1">
            <a:off x="7316676" y="8827711"/>
            <a:ext cx="312772" cy="342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30" h="21599" extrusionOk="0">
                <a:moveTo>
                  <a:pt x="8533" y="0"/>
                </a:moveTo>
                <a:cubicBezTo>
                  <a:pt x="8363" y="1"/>
                  <a:pt x="8192" y="58"/>
                  <a:pt x="8054" y="179"/>
                </a:cubicBezTo>
                <a:cubicBezTo>
                  <a:pt x="7531" y="638"/>
                  <a:pt x="6970" y="1441"/>
                  <a:pt x="7087" y="2734"/>
                </a:cubicBezTo>
                <a:cubicBezTo>
                  <a:pt x="7292" y="4997"/>
                  <a:pt x="9344" y="5714"/>
                  <a:pt x="7908" y="8149"/>
                </a:cubicBezTo>
                <a:cubicBezTo>
                  <a:pt x="7908" y="8149"/>
                  <a:pt x="6742" y="8020"/>
                  <a:pt x="4459" y="8430"/>
                </a:cubicBezTo>
                <a:cubicBezTo>
                  <a:pt x="2536" y="8776"/>
                  <a:pt x="1728" y="8552"/>
                  <a:pt x="884" y="8969"/>
                </a:cubicBezTo>
                <a:cubicBezTo>
                  <a:pt x="-570" y="9687"/>
                  <a:pt x="-101" y="11442"/>
                  <a:pt x="1349" y="12003"/>
                </a:cubicBezTo>
                <a:cubicBezTo>
                  <a:pt x="110" y="12750"/>
                  <a:pt x="-255" y="14477"/>
                  <a:pt x="1873" y="15239"/>
                </a:cubicBezTo>
                <a:cubicBezTo>
                  <a:pt x="682" y="16392"/>
                  <a:pt x="668" y="17858"/>
                  <a:pt x="2539" y="18352"/>
                </a:cubicBezTo>
                <a:cubicBezTo>
                  <a:pt x="1295" y="19566"/>
                  <a:pt x="2436" y="21027"/>
                  <a:pt x="3759" y="21027"/>
                </a:cubicBezTo>
                <a:cubicBezTo>
                  <a:pt x="13755" y="21027"/>
                  <a:pt x="12101" y="20342"/>
                  <a:pt x="15234" y="20342"/>
                </a:cubicBezTo>
                <a:cubicBezTo>
                  <a:pt x="18665" y="20342"/>
                  <a:pt x="21030" y="21599"/>
                  <a:pt x="21030" y="21599"/>
                </a:cubicBezTo>
                <a:lnTo>
                  <a:pt x="21030" y="11829"/>
                </a:lnTo>
                <a:cubicBezTo>
                  <a:pt x="21030" y="11829"/>
                  <a:pt x="18103" y="11058"/>
                  <a:pt x="16154" y="10113"/>
                </a:cubicBezTo>
                <a:cubicBezTo>
                  <a:pt x="15350" y="9722"/>
                  <a:pt x="14504" y="9210"/>
                  <a:pt x="13676" y="6613"/>
                </a:cubicBezTo>
                <a:cubicBezTo>
                  <a:pt x="12912" y="4218"/>
                  <a:pt x="11140" y="3961"/>
                  <a:pt x="10515" y="2980"/>
                </a:cubicBezTo>
                <a:cubicBezTo>
                  <a:pt x="10128" y="2452"/>
                  <a:pt x="9578" y="1231"/>
                  <a:pt x="9220" y="425"/>
                </a:cubicBezTo>
                <a:cubicBezTo>
                  <a:pt x="9099" y="153"/>
                  <a:pt x="8817" y="-1"/>
                  <a:pt x="8533" y="0"/>
                </a:cubicBezTo>
                <a:close/>
              </a:path>
            </a:pathLst>
          </a:custGeom>
          <a:ln w="381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0" name="Circle"/>
          <p:cNvSpPr/>
          <p:nvPr/>
        </p:nvSpPr>
        <p:spPr>
          <a:xfrm>
            <a:off x="7103004" y="8623300"/>
            <a:ext cx="738288" cy="738287"/>
          </a:xfrm>
          <a:prstGeom prst="ellipse">
            <a:avLst/>
          </a:prstGeom>
          <a:ln w="381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1" name="Staring:…"/>
          <p:cNvSpPr txBox="1"/>
          <p:nvPr/>
        </p:nvSpPr>
        <p:spPr>
          <a:xfrm>
            <a:off x="818870" y="9500014"/>
            <a:ext cx="5083166" cy="1621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/>
          <a:p>
            <a:pPr algn="l">
              <a:defRPr sz="2400">
                <a:solidFill>
                  <a:srgbClr val="A9A9A9"/>
                </a:solidFill>
              </a:defRPr>
            </a:pPr>
            <a:r>
              <a:rPr dirty="0"/>
              <a:t>Staring: </a:t>
            </a:r>
            <a:r>
              <a:rPr lang="de-DE" dirty="0"/>
              <a:t>Philip, Emilia, Washington … </a:t>
            </a:r>
            <a:r>
              <a:rPr lang="de-DE" dirty="0">
                <a:solidFill>
                  <a:schemeClr val="tx1">
                    <a:lumMod val="95000"/>
                  </a:schemeClr>
                </a:solidFill>
              </a:rPr>
              <a:t>mehr</a:t>
            </a:r>
            <a:endParaRPr dirty="0">
              <a:solidFill>
                <a:schemeClr val="tx1">
                  <a:lumMod val="95000"/>
                </a:schemeClr>
              </a:solidFill>
            </a:endParaRPr>
          </a:p>
          <a:p>
            <a:pPr algn="l">
              <a:defRPr sz="2400">
                <a:solidFill>
                  <a:srgbClr val="A9A9A9"/>
                </a:solidFill>
              </a:defRPr>
            </a:pPr>
            <a:r>
              <a:rPr dirty="0"/>
              <a:t>Genre:</a:t>
            </a:r>
            <a:r>
              <a:rPr lang="de-DE" dirty="0"/>
              <a:t> Serie nach Buchvorlage</a:t>
            </a:r>
            <a:endParaRPr dirty="0"/>
          </a:p>
          <a:p>
            <a:pPr algn="l">
              <a:defRPr sz="2400">
                <a:solidFill>
                  <a:srgbClr val="A9A9A9"/>
                </a:solidFill>
              </a:defRPr>
            </a:pPr>
            <a:r>
              <a:rPr dirty="0"/>
              <a:t>This Show is: </a:t>
            </a:r>
          </a:p>
        </p:txBody>
      </p:sp>
      <p:sp>
        <p:nvSpPr>
          <p:cNvPr id="132" name="Add show description here."/>
          <p:cNvSpPr txBox="1"/>
          <p:nvPr/>
        </p:nvSpPr>
        <p:spPr>
          <a:xfrm>
            <a:off x="479933" y="5522784"/>
            <a:ext cx="7149515" cy="2360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pPr algn="just"/>
            <a:r>
              <a:rPr lang="de-DE" dirty="0"/>
              <a:t>Wolfgang Koeppen liefert eine kritische Bestandsaufnahme der formierenden Bundesrepublik. Mit Vehemenz und kritischer Schärfe analysiert er die Rückstände und Verhaltensweisen, die zu Faschismus und Krieg führten. </a:t>
            </a:r>
            <a:endParaRPr dirty="0"/>
          </a:p>
        </p:txBody>
      </p:sp>
      <p:sp>
        <p:nvSpPr>
          <p:cNvPr id="133" name="2019"/>
          <p:cNvSpPr txBox="1"/>
          <p:nvPr/>
        </p:nvSpPr>
        <p:spPr>
          <a:xfrm>
            <a:off x="877551" y="4125349"/>
            <a:ext cx="1054775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r>
              <a:rPr lang="de-DE" dirty="0"/>
              <a:t>1951</a:t>
            </a:r>
            <a:endParaRPr dirty="0"/>
          </a:p>
        </p:txBody>
      </p:sp>
      <p:sp>
        <p:nvSpPr>
          <p:cNvPr id="134" name="TV-PG"/>
          <p:cNvSpPr/>
          <p:nvPr/>
        </p:nvSpPr>
        <p:spPr>
          <a:xfrm>
            <a:off x="2079625" y="4158689"/>
            <a:ext cx="1360786" cy="579160"/>
          </a:xfrm>
          <a:prstGeom prst="rect">
            <a:avLst/>
          </a:prstGeom>
          <a:ln w="38100">
            <a:solidFill>
              <a:srgbClr val="A9A9A9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/>
          <a:lstStyle>
            <a:lvl1pPr>
              <a:defRPr sz="3000" b="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TV-PG</a:t>
            </a:r>
          </a:p>
        </p:txBody>
      </p:sp>
      <p:sp>
        <p:nvSpPr>
          <p:cNvPr id="135" name="Line"/>
          <p:cNvSpPr/>
          <p:nvPr/>
        </p:nvSpPr>
        <p:spPr>
          <a:xfrm>
            <a:off x="3438525" y="13422312"/>
            <a:ext cx="2159026" cy="1"/>
          </a:xfrm>
          <a:prstGeom prst="line">
            <a:avLst/>
          </a:prstGeom>
          <a:ln w="101600">
            <a:solidFill>
              <a:schemeClr val="accent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6" name="TITLE"/>
          <p:cNvSpPr txBox="1"/>
          <p:nvPr/>
        </p:nvSpPr>
        <p:spPr>
          <a:xfrm>
            <a:off x="479933" y="2663166"/>
            <a:ext cx="7361359" cy="1252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>
              <a:defRPr sz="11500"/>
            </a:lvl1pPr>
          </a:lstStyle>
          <a:p>
            <a:r>
              <a:rPr lang="de-DE" sz="7200" dirty="0"/>
              <a:t>Tauben im Gras</a:t>
            </a:r>
            <a:endParaRPr sz="7200" dirty="0"/>
          </a:p>
        </p:txBody>
      </p:sp>
      <p:sp>
        <p:nvSpPr>
          <p:cNvPr id="137" name="Home     TV Shows     Movies     Recently Added     My List"/>
          <p:cNvSpPr txBox="1"/>
          <p:nvPr/>
        </p:nvSpPr>
        <p:spPr>
          <a:xfrm>
            <a:off x="4687345" y="574082"/>
            <a:ext cx="11090075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Home     TV Shows     Movies     Recently Added     My List</a:t>
            </a:r>
          </a:p>
        </p:txBody>
      </p:sp>
      <p:sp>
        <p:nvSpPr>
          <p:cNvPr id="138" name="Search"/>
          <p:cNvSpPr/>
          <p:nvPr/>
        </p:nvSpPr>
        <p:spPr>
          <a:xfrm>
            <a:off x="18183300" y="629963"/>
            <a:ext cx="428594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9" name="KIDS     DVD"/>
          <p:cNvSpPr txBox="1"/>
          <p:nvPr/>
        </p:nvSpPr>
        <p:spPr>
          <a:xfrm>
            <a:off x="19029548" y="574082"/>
            <a:ext cx="2594501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KIDS     DVD</a:t>
            </a:r>
          </a:p>
        </p:txBody>
      </p:sp>
      <p:sp>
        <p:nvSpPr>
          <p:cNvPr id="140" name="Bell"/>
          <p:cNvSpPr/>
          <p:nvPr/>
        </p:nvSpPr>
        <p:spPr>
          <a:xfrm>
            <a:off x="21924491" y="629963"/>
            <a:ext cx="497292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03" y="0"/>
                </a:moveTo>
                <a:cubicBezTo>
                  <a:pt x="9575" y="0"/>
                  <a:pt x="9470" y="104"/>
                  <a:pt x="9470" y="231"/>
                </a:cubicBezTo>
                <a:lnTo>
                  <a:pt x="9470" y="1411"/>
                </a:lnTo>
                <a:cubicBezTo>
                  <a:pt x="7726" y="1796"/>
                  <a:pt x="4885" y="3013"/>
                  <a:pt x="4885" y="6864"/>
                </a:cubicBezTo>
                <a:cubicBezTo>
                  <a:pt x="4875" y="6874"/>
                  <a:pt x="4657" y="13994"/>
                  <a:pt x="1736" y="16276"/>
                </a:cubicBezTo>
                <a:cubicBezTo>
                  <a:pt x="1736" y="16276"/>
                  <a:pt x="683" y="17224"/>
                  <a:pt x="0" y="17750"/>
                </a:cubicBezTo>
                <a:lnTo>
                  <a:pt x="0" y="19776"/>
                </a:lnTo>
                <a:lnTo>
                  <a:pt x="8958" y="19776"/>
                </a:lnTo>
                <a:cubicBezTo>
                  <a:pt x="8958" y="20783"/>
                  <a:pt x="9783" y="21600"/>
                  <a:pt x="10800" y="21600"/>
                </a:cubicBezTo>
                <a:cubicBezTo>
                  <a:pt x="11817" y="21600"/>
                  <a:pt x="12642" y="20783"/>
                  <a:pt x="12642" y="19776"/>
                </a:cubicBezTo>
                <a:lnTo>
                  <a:pt x="21600" y="19776"/>
                </a:lnTo>
                <a:lnTo>
                  <a:pt x="21600" y="17750"/>
                </a:lnTo>
                <a:cubicBezTo>
                  <a:pt x="20918" y="17224"/>
                  <a:pt x="19864" y="16276"/>
                  <a:pt x="19864" y="16276"/>
                </a:cubicBezTo>
                <a:cubicBezTo>
                  <a:pt x="16943" y="13994"/>
                  <a:pt x="16725" y="6874"/>
                  <a:pt x="16715" y="6864"/>
                </a:cubicBezTo>
                <a:cubicBezTo>
                  <a:pt x="16715" y="3013"/>
                  <a:pt x="13874" y="1796"/>
                  <a:pt x="12130" y="1411"/>
                </a:cubicBezTo>
                <a:lnTo>
                  <a:pt x="12130" y="231"/>
                </a:lnTo>
                <a:cubicBezTo>
                  <a:pt x="12130" y="104"/>
                  <a:pt x="12025" y="0"/>
                  <a:pt x="11897" y="0"/>
                </a:cubicBezTo>
                <a:lnTo>
                  <a:pt x="9703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Triangle"/>
          <p:cNvSpPr/>
          <p:nvPr/>
        </p:nvSpPr>
        <p:spPr>
          <a:xfrm rot="18900000">
            <a:off x="23803649" y="673536"/>
            <a:ext cx="243213" cy="243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44" name="Group"/>
          <p:cNvGrpSpPr/>
          <p:nvPr/>
        </p:nvGrpSpPr>
        <p:grpSpPr>
          <a:xfrm>
            <a:off x="22722225" y="492937"/>
            <a:ext cx="962308" cy="776388"/>
            <a:chOff x="0" y="0"/>
            <a:chExt cx="962307" cy="776386"/>
          </a:xfrm>
        </p:grpSpPr>
        <p:sp>
          <p:nvSpPr>
            <p:cNvPr id="142" name="Rectangle"/>
            <p:cNvSpPr/>
            <p:nvPr/>
          </p:nvSpPr>
          <p:spPr>
            <a:xfrm>
              <a:off x="0" y="0"/>
              <a:ext cx="962308" cy="776387"/>
            </a:xfrm>
            <a:prstGeom prst="rect">
              <a:avLst/>
            </a:prstGeom>
            <a:solidFill>
              <a:schemeClr val="accent1">
                <a:lumOff val="135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43" name="Head with Shoulders"/>
            <p:cNvSpPr/>
            <p:nvPr/>
          </p:nvSpPr>
          <p:spPr>
            <a:xfrm>
              <a:off x="0" y="0"/>
              <a:ext cx="896132" cy="776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147" name="Group"/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145" name="ccbync.png" descr="ccbync.png"/>
            <p:cNvPicPr>
              <a:picLocks noChangeAspect="1"/>
            </p:cNvPicPr>
            <p:nvPr/>
          </p:nvPicPr>
          <p:blipFill>
            <a:blip r:embed="rId8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" name="EdTechPicks.org"/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9"/>
                </a:defRPr>
              </a:lvl1pPr>
            </a:lstStyle>
            <a:p>
              <a:pPr>
                <a:defRPr u="none"/>
              </a:pPr>
              <a:r>
                <a:rPr u="none">
                  <a:solidFill>
                    <a:schemeClr val="tx1"/>
                  </a:solidFill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"/>
          <p:cNvSpPr/>
          <p:nvPr/>
        </p:nvSpPr>
        <p:spPr>
          <a:xfrm>
            <a:off x="-39688" y="-116614"/>
            <a:ext cx="24463376" cy="166211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1" name="OVERVIEW          EPISODES          TRAILERS &amp; MORE          MORE LIKE THIS          DETAILS"/>
          <p:cNvSpPr txBox="1"/>
          <p:nvPr/>
        </p:nvSpPr>
        <p:spPr>
          <a:xfrm>
            <a:off x="1917158" y="12730894"/>
            <a:ext cx="20549683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u="sng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OVERVIEW</a:t>
            </a:r>
            <a:r>
              <a:rPr dirty="0">
                <a:solidFill>
                  <a:schemeClr val="tx1"/>
                </a:solidFill>
              </a:rPr>
              <a:t>          EPISODES          </a:t>
            </a:r>
            <a:r>
              <a:rPr u="sng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TRAILERS &amp; MORE </a:t>
            </a:r>
            <a:r>
              <a:rPr dirty="0">
                <a:solidFill>
                  <a:schemeClr val="tx1"/>
                </a:solidFill>
              </a:rPr>
              <a:t>         </a:t>
            </a:r>
            <a:r>
              <a:rPr u="sng" dirty="0">
                <a:solidFill>
                  <a:schemeClr val="tx1"/>
                </a:solidFill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LIKE THIS </a:t>
            </a:r>
            <a:r>
              <a:rPr dirty="0">
                <a:solidFill>
                  <a:schemeClr val="tx1"/>
                </a:solidFill>
              </a:rPr>
              <a:t>         </a:t>
            </a:r>
            <a:r>
              <a:rPr u="sng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DETAILS</a:t>
            </a:r>
            <a:r>
              <a:rPr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52" name="Episode Title"/>
          <p:cNvSpPr txBox="1"/>
          <p:nvPr/>
        </p:nvSpPr>
        <p:spPr>
          <a:xfrm>
            <a:off x="1187945" y="7841615"/>
            <a:ext cx="3658052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„Das Frühjahr war kalt.“</a:t>
            </a:r>
            <a:endParaRPr dirty="0"/>
          </a:p>
        </p:txBody>
      </p:sp>
      <p:sp>
        <p:nvSpPr>
          <p:cNvPr id="153" name="Add episode description here."/>
          <p:cNvSpPr txBox="1"/>
          <p:nvPr/>
        </p:nvSpPr>
        <p:spPr>
          <a:xfrm>
            <a:off x="952908" y="8557826"/>
            <a:ext cx="4757025" cy="383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 sz="2400" b="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Add </a:t>
            </a:r>
            <a:r>
              <a:rPr lang="de-DE" dirty="0" err="1"/>
              <a:t>episode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, sed do </a:t>
            </a:r>
            <a:r>
              <a:rPr lang="de-DE" dirty="0" err="1"/>
              <a:t>eiusmod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incididunt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aliqua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exercitation</a:t>
            </a:r>
            <a:r>
              <a:rPr lang="de-DE" dirty="0"/>
              <a:t> </a:t>
            </a:r>
            <a:r>
              <a:rPr lang="de-DE" dirty="0" err="1"/>
              <a:t>ullamco</a:t>
            </a:r>
            <a:r>
              <a:rPr lang="de-DE" dirty="0"/>
              <a:t> </a:t>
            </a:r>
            <a:r>
              <a:rPr lang="de-DE" dirty="0" err="1"/>
              <a:t>laboris</a:t>
            </a:r>
            <a:r>
              <a:rPr lang="de-DE" dirty="0"/>
              <a:t> nisi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aliquip</a:t>
            </a:r>
            <a:r>
              <a:rPr lang="de-DE" dirty="0"/>
              <a:t> ex </a:t>
            </a:r>
            <a:r>
              <a:rPr lang="de-DE" dirty="0" err="1"/>
              <a:t>ea</a:t>
            </a:r>
            <a:r>
              <a:rPr lang="de-DE" dirty="0"/>
              <a:t> commodo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endParaRPr lang="en-US" dirty="0"/>
          </a:p>
        </p:txBody>
      </p:sp>
      <p:sp>
        <p:nvSpPr>
          <p:cNvPr id="154" name="Line"/>
          <p:cNvSpPr/>
          <p:nvPr/>
        </p:nvSpPr>
        <p:spPr>
          <a:xfrm>
            <a:off x="6629400" y="13398500"/>
            <a:ext cx="2159026" cy="0"/>
          </a:xfrm>
          <a:prstGeom prst="line">
            <a:avLst/>
          </a:prstGeom>
          <a:ln w="101600">
            <a:solidFill>
              <a:schemeClr val="accent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5" name="TITLE"/>
          <p:cNvSpPr txBox="1"/>
          <p:nvPr/>
        </p:nvSpPr>
        <p:spPr>
          <a:xfrm>
            <a:off x="197506" y="1792244"/>
            <a:ext cx="6713376" cy="1190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6800"/>
            </a:lvl1pPr>
          </a:lstStyle>
          <a:p>
            <a:r>
              <a:rPr lang="de-DE" dirty="0"/>
              <a:t>Tauben im Gras</a:t>
            </a:r>
            <a:endParaRPr dirty="0"/>
          </a:p>
        </p:txBody>
      </p:sp>
      <p:sp>
        <p:nvSpPr>
          <p:cNvPr id="156" name="Home     TV Shows     Movies     Recently Added     My List"/>
          <p:cNvSpPr txBox="1"/>
          <p:nvPr/>
        </p:nvSpPr>
        <p:spPr>
          <a:xfrm>
            <a:off x="4687345" y="574082"/>
            <a:ext cx="11090075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rPr lang="en-US" dirty="0"/>
              <a:t>Home     TV Shows     Movies     Recently Added     My List</a:t>
            </a:r>
          </a:p>
        </p:txBody>
      </p:sp>
      <p:sp>
        <p:nvSpPr>
          <p:cNvPr id="157" name="Search"/>
          <p:cNvSpPr/>
          <p:nvPr/>
        </p:nvSpPr>
        <p:spPr>
          <a:xfrm>
            <a:off x="18183300" y="629963"/>
            <a:ext cx="428594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8" name="KIDS     DVD"/>
          <p:cNvSpPr txBox="1"/>
          <p:nvPr/>
        </p:nvSpPr>
        <p:spPr>
          <a:xfrm>
            <a:off x="19029548" y="574082"/>
            <a:ext cx="2594501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KIDS     DVD</a:t>
            </a:r>
          </a:p>
        </p:txBody>
      </p:sp>
      <p:sp>
        <p:nvSpPr>
          <p:cNvPr id="159" name="Bell"/>
          <p:cNvSpPr/>
          <p:nvPr/>
        </p:nvSpPr>
        <p:spPr>
          <a:xfrm>
            <a:off x="21924491" y="629963"/>
            <a:ext cx="497292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03" y="0"/>
                </a:moveTo>
                <a:cubicBezTo>
                  <a:pt x="9575" y="0"/>
                  <a:pt x="9470" y="104"/>
                  <a:pt x="9470" y="231"/>
                </a:cubicBezTo>
                <a:lnTo>
                  <a:pt x="9470" y="1411"/>
                </a:lnTo>
                <a:cubicBezTo>
                  <a:pt x="7726" y="1796"/>
                  <a:pt x="4885" y="3013"/>
                  <a:pt x="4885" y="6864"/>
                </a:cubicBezTo>
                <a:cubicBezTo>
                  <a:pt x="4875" y="6874"/>
                  <a:pt x="4657" y="13994"/>
                  <a:pt x="1736" y="16276"/>
                </a:cubicBezTo>
                <a:cubicBezTo>
                  <a:pt x="1736" y="16276"/>
                  <a:pt x="683" y="17224"/>
                  <a:pt x="0" y="17750"/>
                </a:cubicBezTo>
                <a:lnTo>
                  <a:pt x="0" y="19776"/>
                </a:lnTo>
                <a:lnTo>
                  <a:pt x="8958" y="19776"/>
                </a:lnTo>
                <a:cubicBezTo>
                  <a:pt x="8958" y="20783"/>
                  <a:pt x="9783" y="21600"/>
                  <a:pt x="10800" y="21600"/>
                </a:cubicBezTo>
                <a:cubicBezTo>
                  <a:pt x="11817" y="21600"/>
                  <a:pt x="12642" y="20783"/>
                  <a:pt x="12642" y="19776"/>
                </a:cubicBezTo>
                <a:lnTo>
                  <a:pt x="21600" y="19776"/>
                </a:lnTo>
                <a:lnTo>
                  <a:pt x="21600" y="17750"/>
                </a:lnTo>
                <a:cubicBezTo>
                  <a:pt x="20918" y="17224"/>
                  <a:pt x="19864" y="16276"/>
                  <a:pt x="19864" y="16276"/>
                </a:cubicBezTo>
                <a:cubicBezTo>
                  <a:pt x="16943" y="13994"/>
                  <a:pt x="16725" y="6874"/>
                  <a:pt x="16715" y="6864"/>
                </a:cubicBezTo>
                <a:cubicBezTo>
                  <a:pt x="16715" y="3013"/>
                  <a:pt x="13874" y="1796"/>
                  <a:pt x="12130" y="1411"/>
                </a:cubicBezTo>
                <a:lnTo>
                  <a:pt x="12130" y="231"/>
                </a:lnTo>
                <a:cubicBezTo>
                  <a:pt x="12130" y="104"/>
                  <a:pt x="12025" y="0"/>
                  <a:pt x="11897" y="0"/>
                </a:cubicBezTo>
                <a:lnTo>
                  <a:pt x="9703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0" name="Triangle"/>
          <p:cNvSpPr/>
          <p:nvPr/>
        </p:nvSpPr>
        <p:spPr>
          <a:xfrm rot="18900000">
            <a:off x="23851274" y="673536"/>
            <a:ext cx="243213" cy="243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63" name="Group"/>
          <p:cNvGrpSpPr/>
          <p:nvPr/>
        </p:nvGrpSpPr>
        <p:grpSpPr>
          <a:xfrm>
            <a:off x="22722225" y="492937"/>
            <a:ext cx="962308" cy="776388"/>
            <a:chOff x="0" y="0"/>
            <a:chExt cx="962307" cy="776386"/>
          </a:xfrm>
        </p:grpSpPr>
        <p:sp>
          <p:nvSpPr>
            <p:cNvPr id="161" name="Rectangle"/>
            <p:cNvSpPr/>
            <p:nvPr/>
          </p:nvSpPr>
          <p:spPr>
            <a:xfrm>
              <a:off x="0" y="0"/>
              <a:ext cx="962308" cy="776387"/>
            </a:xfrm>
            <a:prstGeom prst="rect">
              <a:avLst/>
            </a:prstGeom>
            <a:solidFill>
              <a:schemeClr val="accent1">
                <a:lumOff val="135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62" name="Head with Shoulders"/>
            <p:cNvSpPr/>
            <p:nvPr/>
          </p:nvSpPr>
          <p:spPr>
            <a:xfrm>
              <a:off x="0" y="0"/>
              <a:ext cx="896132" cy="776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grpSp>
        <p:nvGrpSpPr>
          <p:cNvPr id="166" name="Group"/>
          <p:cNvGrpSpPr/>
          <p:nvPr/>
        </p:nvGrpSpPr>
        <p:grpSpPr>
          <a:xfrm>
            <a:off x="515407" y="3337650"/>
            <a:ext cx="3261786" cy="588288"/>
            <a:chOff x="0" y="0"/>
            <a:chExt cx="3261785" cy="588286"/>
          </a:xfrm>
        </p:grpSpPr>
        <p:sp>
          <p:nvSpPr>
            <p:cNvPr id="164" name="Season 1"/>
            <p:cNvSpPr/>
            <p:nvPr/>
          </p:nvSpPr>
          <p:spPr>
            <a:xfrm>
              <a:off x="0" y="0"/>
              <a:ext cx="3261786" cy="588287"/>
            </a:xfrm>
            <a:prstGeom prst="rect">
              <a:avLst/>
            </a:prstGeom>
            <a:noFill/>
            <a:ln w="38100" cap="flat">
              <a:solidFill>
                <a:srgbClr val="FFFFFF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71437" tIns="71437" rIns="71437" bIns="71437" numCol="1" anchor="t">
              <a:noAutofit/>
            </a:bodyPr>
            <a:lstStyle/>
            <a:p>
              <a:pPr lvl="2" indent="0" algn="l"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r>
                <a:rPr dirty="0"/>
                <a:t>   Season 1</a:t>
              </a:r>
            </a:p>
          </p:txBody>
        </p:sp>
        <p:sp>
          <p:nvSpPr>
            <p:cNvPr id="165" name="Triangle"/>
            <p:cNvSpPr/>
            <p:nvPr/>
          </p:nvSpPr>
          <p:spPr>
            <a:xfrm rot="18900000">
              <a:off x="2720549" y="86548"/>
              <a:ext cx="243213" cy="2432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167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050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sp>
        <p:nvSpPr>
          <p:cNvPr id="168" name="Episode Title"/>
          <p:cNvSpPr txBox="1"/>
          <p:nvPr/>
        </p:nvSpPr>
        <p:spPr>
          <a:xfrm>
            <a:off x="6910882" y="7656949"/>
            <a:ext cx="4637487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„Deutschland war in zwei Teile</a:t>
            </a:r>
          </a:p>
          <a:p>
            <a:r>
              <a:rPr lang="de-DE" dirty="0"/>
              <a:t>gebrochen.“</a:t>
            </a:r>
            <a:endParaRPr dirty="0"/>
          </a:p>
        </p:txBody>
      </p:sp>
      <p:pic>
        <p:nvPicPr>
          <p:cNvPr id="170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987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Episode Title"/>
          <p:cNvSpPr txBox="1"/>
          <p:nvPr/>
        </p:nvSpPr>
        <p:spPr>
          <a:xfrm>
            <a:off x="12633819" y="7841615"/>
            <a:ext cx="3015248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„Es endet der Tag.“</a:t>
            </a:r>
            <a:endParaRPr dirty="0"/>
          </a:p>
        </p:txBody>
      </p:sp>
      <p:pic>
        <p:nvPicPr>
          <p:cNvPr id="173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24924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Episode Title"/>
          <p:cNvSpPr txBox="1"/>
          <p:nvPr/>
        </p:nvSpPr>
        <p:spPr>
          <a:xfrm>
            <a:off x="18356757" y="7629008"/>
            <a:ext cx="5482269" cy="882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„Atempause auf einem verdammten </a:t>
            </a:r>
          </a:p>
          <a:p>
            <a:r>
              <a:rPr lang="de-DE"/>
              <a:t>Schlachtfeld“: </a:t>
            </a:r>
            <a:r>
              <a:rPr lang="de-DE" dirty="0"/>
              <a:t>Deutungsansätze</a:t>
            </a:r>
            <a:endParaRPr dirty="0"/>
          </a:p>
        </p:txBody>
      </p:sp>
      <p:pic>
        <p:nvPicPr>
          <p:cNvPr id="176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47862" y="4697167"/>
            <a:ext cx="4757025" cy="277493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9" name="Group"/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177" name="ccbync.png" descr="ccbync.png"/>
            <p:cNvPicPr>
              <a:picLocks noChangeAspect="1"/>
            </p:cNvPicPr>
            <p:nvPr/>
          </p:nvPicPr>
          <p:blipFill>
            <a:blip r:embed="rId7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EdTechPicks.org"/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8"/>
                </a:defRPr>
              </a:lvl1pPr>
            </a:lstStyle>
            <a:p>
              <a:pPr>
                <a:defRPr u="none"/>
              </a:pPr>
              <a:r>
                <a:rPr dirty="0">
                  <a:solidFill>
                    <a:schemeClr val="tx1"/>
                  </a:solidFill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  <p:sp>
        <p:nvSpPr>
          <p:cNvPr id="33" name="Add episode description here.">
            <a:extLst>
              <a:ext uri="{FF2B5EF4-FFF2-40B4-BE49-F238E27FC236}">
                <a16:creationId xmlns:a16="http://schemas.microsoft.com/office/drawing/2014/main" id="{37361229-1F84-FB4A-994C-C2FB42EDCDAD}"/>
              </a:ext>
            </a:extLst>
          </p:cNvPr>
          <p:cNvSpPr txBox="1"/>
          <p:nvPr/>
        </p:nvSpPr>
        <p:spPr>
          <a:xfrm>
            <a:off x="6701986" y="8561744"/>
            <a:ext cx="4757025" cy="383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 sz="2400" b="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Add </a:t>
            </a:r>
            <a:r>
              <a:rPr lang="de-DE" dirty="0" err="1"/>
              <a:t>episode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, sed do </a:t>
            </a:r>
            <a:r>
              <a:rPr lang="de-DE" dirty="0" err="1"/>
              <a:t>eiusmod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incididunt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aliqua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exercitation</a:t>
            </a:r>
            <a:r>
              <a:rPr lang="de-DE" dirty="0"/>
              <a:t> </a:t>
            </a:r>
            <a:r>
              <a:rPr lang="de-DE" dirty="0" err="1"/>
              <a:t>ullamco</a:t>
            </a:r>
            <a:r>
              <a:rPr lang="de-DE" dirty="0"/>
              <a:t> </a:t>
            </a:r>
            <a:r>
              <a:rPr lang="de-DE" dirty="0" err="1"/>
              <a:t>laboris</a:t>
            </a:r>
            <a:r>
              <a:rPr lang="de-DE" dirty="0"/>
              <a:t> nisi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aliquip</a:t>
            </a:r>
            <a:r>
              <a:rPr lang="de-DE" dirty="0"/>
              <a:t> ex </a:t>
            </a:r>
            <a:r>
              <a:rPr lang="de-DE" dirty="0" err="1"/>
              <a:t>ea</a:t>
            </a:r>
            <a:r>
              <a:rPr lang="de-DE" dirty="0"/>
              <a:t> commodo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endParaRPr lang="en-US" dirty="0"/>
          </a:p>
        </p:txBody>
      </p:sp>
      <p:sp>
        <p:nvSpPr>
          <p:cNvPr id="34" name="Add episode description here.">
            <a:extLst>
              <a:ext uri="{FF2B5EF4-FFF2-40B4-BE49-F238E27FC236}">
                <a16:creationId xmlns:a16="http://schemas.microsoft.com/office/drawing/2014/main" id="{6800FE95-C6B5-3743-8E92-4EBD475678EE}"/>
              </a:ext>
            </a:extLst>
          </p:cNvPr>
          <p:cNvSpPr txBox="1"/>
          <p:nvPr/>
        </p:nvSpPr>
        <p:spPr>
          <a:xfrm>
            <a:off x="12487531" y="8561511"/>
            <a:ext cx="4757025" cy="383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 sz="2400" b="0">
                <a:solidFill>
                  <a:srgbClr val="A9A9A9"/>
                </a:solidFill>
              </a:defRPr>
            </a:lvl1pPr>
          </a:lstStyle>
          <a:p>
            <a:r>
              <a:rPr lang="de-DE" dirty="0"/>
              <a:t>Add </a:t>
            </a:r>
            <a:r>
              <a:rPr lang="de-DE" dirty="0" err="1"/>
              <a:t>episode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consectetur</a:t>
            </a:r>
            <a:r>
              <a:rPr lang="de-DE" dirty="0"/>
              <a:t> </a:t>
            </a:r>
            <a:r>
              <a:rPr lang="de-DE" dirty="0" err="1"/>
              <a:t>adipiscing</a:t>
            </a:r>
            <a:r>
              <a:rPr lang="de-DE" dirty="0"/>
              <a:t> </a:t>
            </a:r>
            <a:r>
              <a:rPr lang="de-DE" dirty="0" err="1"/>
              <a:t>elit</a:t>
            </a:r>
            <a:r>
              <a:rPr lang="de-DE" dirty="0"/>
              <a:t>, sed do </a:t>
            </a:r>
            <a:r>
              <a:rPr lang="de-DE" dirty="0" err="1"/>
              <a:t>eiusmod</a:t>
            </a:r>
            <a:r>
              <a:rPr lang="de-DE" dirty="0"/>
              <a:t> </a:t>
            </a:r>
            <a:r>
              <a:rPr lang="de-DE" dirty="0" err="1"/>
              <a:t>tempor</a:t>
            </a:r>
            <a:r>
              <a:rPr lang="de-DE" dirty="0"/>
              <a:t> </a:t>
            </a:r>
            <a:r>
              <a:rPr lang="de-DE" dirty="0" err="1"/>
              <a:t>incididunt</a:t>
            </a:r>
            <a:r>
              <a:rPr lang="de-DE" dirty="0"/>
              <a:t>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labore</a:t>
            </a:r>
            <a:r>
              <a:rPr lang="de-DE" dirty="0"/>
              <a:t> et </a:t>
            </a:r>
            <a:r>
              <a:rPr lang="de-DE" dirty="0" err="1"/>
              <a:t>dolore</a:t>
            </a:r>
            <a:r>
              <a:rPr lang="de-DE" dirty="0"/>
              <a:t> magna </a:t>
            </a:r>
            <a:r>
              <a:rPr lang="de-DE" dirty="0" err="1"/>
              <a:t>aliqua</a:t>
            </a:r>
            <a:r>
              <a:rPr lang="de-DE" dirty="0"/>
              <a:t>.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enim</a:t>
            </a:r>
            <a:r>
              <a:rPr lang="de-DE" dirty="0"/>
              <a:t> ad minim </a:t>
            </a:r>
            <a:r>
              <a:rPr lang="de-DE" dirty="0" err="1"/>
              <a:t>veniam</a:t>
            </a:r>
            <a:r>
              <a:rPr lang="de-DE" dirty="0"/>
              <a:t>, </a:t>
            </a:r>
            <a:r>
              <a:rPr lang="de-DE" dirty="0" err="1"/>
              <a:t>quis</a:t>
            </a:r>
            <a:r>
              <a:rPr lang="de-DE" dirty="0"/>
              <a:t> </a:t>
            </a:r>
            <a:r>
              <a:rPr lang="de-DE" dirty="0" err="1"/>
              <a:t>nostrud</a:t>
            </a:r>
            <a:r>
              <a:rPr lang="de-DE" dirty="0"/>
              <a:t> </a:t>
            </a:r>
            <a:r>
              <a:rPr lang="de-DE" dirty="0" err="1"/>
              <a:t>exercitation</a:t>
            </a:r>
            <a:r>
              <a:rPr lang="de-DE" dirty="0"/>
              <a:t> </a:t>
            </a:r>
            <a:r>
              <a:rPr lang="de-DE" dirty="0" err="1"/>
              <a:t>ullamco</a:t>
            </a:r>
            <a:r>
              <a:rPr lang="de-DE" dirty="0"/>
              <a:t> </a:t>
            </a:r>
            <a:r>
              <a:rPr lang="de-DE" dirty="0" err="1"/>
              <a:t>laboris</a:t>
            </a:r>
            <a:r>
              <a:rPr lang="de-DE" dirty="0"/>
              <a:t> nisi 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aliquip</a:t>
            </a:r>
            <a:r>
              <a:rPr lang="de-DE" dirty="0"/>
              <a:t> ex </a:t>
            </a:r>
            <a:r>
              <a:rPr lang="de-DE" dirty="0" err="1"/>
              <a:t>ea</a:t>
            </a:r>
            <a:r>
              <a:rPr lang="de-DE" dirty="0"/>
              <a:t> commodo </a:t>
            </a:r>
            <a:r>
              <a:rPr lang="de-DE" dirty="0" err="1"/>
              <a:t>consequat</a:t>
            </a:r>
            <a:r>
              <a:rPr lang="de-DE" dirty="0"/>
              <a:t>.</a:t>
            </a:r>
          </a:p>
          <a:p>
            <a:endParaRPr lang="en-US" dirty="0"/>
          </a:p>
        </p:txBody>
      </p:sp>
      <p:sp>
        <p:nvSpPr>
          <p:cNvPr id="35" name="Add episode description here.">
            <a:extLst>
              <a:ext uri="{FF2B5EF4-FFF2-40B4-BE49-F238E27FC236}">
                <a16:creationId xmlns:a16="http://schemas.microsoft.com/office/drawing/2014/main" id="{64A2D1AF-7981-BB44-8CA8-26D9BD2AE55C}"/>
              </a:ext>
            </a:extLst>
          </p:cNvPr>
          <p:cNvSpPr txBox="1"/>
          <p:nvPr/>
        </p:nvSpPr>
        <p:spPr>
          <a:xfrm>
            <a:off x="18273076" y="8557826"/>
            <a:ext cx="4757025" cy="3837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 sz="2400" b="0">
                <a:solidFill>
                  <a:srgbClr val="A9A9A9"/>
                </a:solidFill>
              </a:defRPr>
            </a:lvl1pPr>
          </a:lstStyle>
          <a:p>
            <a:r>
              <a:rPr dirty="0"/>
              <a:t>Add episode description her</a:t>
            </a:r>
            <a:r>
              <a:rPr lang="en-US" dirty="0"/>
              <a:t>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"/>
          <p:cNvSpPr/>
          <p:nvPr/>
        </p:nvSpPr>
        <p:spPr>
          <a:xfrm>
            <a:off x="-39688" y="-116614"/>
            <a:ext cx="24463376" cy="166211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3" name="OVERVIEW          EPISODES          TRAILERS &amp; MORE          MORE LIKE THIS          DETAILS"/>
          <p:cNvSpPr txBox="1"/>
          <p:nvPr/>
        </p:nvSpPr>
        <p:spPr>
          <a:xfrm>
            <a:off x="1917158" y="12730894"/>
            <a:ext cx="20549683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u="sng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OVERVIEW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EPISODES</a:t>
            </a:r>
            <a:r>
              <a:rPr dirty="0">
                <a:solidFill>
                  <a:schemeClr val="tx1"/>
                </a:solidFill>
              </a:rPr>
              <a:t>          TRAILERS &amp; MORE          </a:t>
            </a:r>
            <a:r>
              <a:rPr u="sng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LIKE THIS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DETAILS</a:t>
            </a:r>
            <a:r>
              <a:rPr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84" name="Line"/>
          <p:cNvSpPr/>
          <p:nvPr/>
        </p:nvSpPr>
        <p:spPr>
          <a:xfrm>
            <a:off x="9915525" y="13422312"/>
            <a:ext cx="3684114" cy="1"/>
          </a:xfrm>
          <a:prstGeom prst="line">
            <a:avLst/>
          </a:prstGeom>
          <a:ln w="101600">
            <a:solidFill>
              <a:schemeClr val="accent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5" name="TITLE"/>
          <p:cNvSpPr txBox="1"/>
          <p:nvPr/>
        </p:nvSpPr>
        <p:spPr>
          <a:xfrm>
            <a:off x="398183" y="1846087"/>
            <a:ext cx="2537384" cy="1171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6800"/>
            </a:lvl1pPr>
          </a:lstStyle>
          <a:p>
            <a:r>
              <a:t>TITLE</a:t>
            </a:r>
          </a:p>
        </p:txBody>
      </p:sp>
      <p:sp>
        <p:nvSpPr>
          <p:cNvPr id="186" name="Home     TV Shows     Movies     Recently Added     My List"/>
          <p:cNvSpPr txBox="1"/>
          <p:nvPr/>
        </p:nvSpPr>
        <p:spPr>
          <a:xfrm>
            <a:off x="4687345" y="574082"/>
            <a:ext cx="11090075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Home     TV Shows     Movies     Recently Added     My List</a:t>
            </a:r>
          </a:p>
        </p:txBody>
      </p:sp>
      <p:sp>
        <p:nvSpPr>
          <p:cNvPr id="187" name="Search"/>
          <p:cNvSpPr/>
          <p:nvPr/>
        </p:nvSpPr>
        <p:spPr>
          <a:xfrm>
            <a:off x="18183300" y="629963"/>
            <a:ext cx="428594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8" name="KIDS     DVD"/>
          <p:cNvSpPr txBox="1"/>
          <p:nvPr/>
        </p:nvSpPr>
        <p:spPr>
          <a:xfrm>
            <a:off x="19029548" y="574082"/>
            <a:ext cx="2594501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KIDS     DVD</a:t>
            </a:r>
          </a:p>
        </p:txBody>
      </p:sp>
      <p:sp>
        <p:nvSpPr>
          <p:cNvPr id="189" name="Bell"/>
          <p:cNvSpPr/>
          <p:nvPr/>
        </p:nvSpPr>
        <p:spPr>
          <a:xfrm>
            <a:off x="21924491" y="629963"/>
            <a:ext cx="497292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03" y="0"/>
                </a:moveTo>
                <a:cubicBezTo>
                  <a:pt x="9575" y="0"/>
                  <a:pt x="9470" y="104"/>
                  <a:pt x="9470" y="231"/>
                </a:cubicBezTo>
                <a:lnTo>
                  <a:pt x="9470" y="1411"/>
                </a:lnTo>
                <a:cubicBezTo>
                  <a:pt x="7726" y="1796"/>
                  <a:pt x="4885" y="3013"/>
                  <a:pt x="4885" y="6864"/>
                </a:cubicBezTo>
                <a:cubicBezTo>
                  <a:pt x="4875" y="6874"/>
                  <a:pt x="4657" y="13994"/>
                  <a:pt x="1736" y="16276"/>
                </a:cubicBezTo>
                <a:cubicBezTo>
                  <a:pt x="1736" y="16276"/>
                  <a:pt x="683" y="17224"/>
                  <a:pt x="0" y="17750"/>
                </a:cubicBezTo>
                <a:lnTo>
                  <a:pt x="0" y="19776"/>
                </a:lnTo>
                <a:lnTo>
                  <a:pt x="8958" y="19776"/>
                </a:lnTo>
                <a:cubicBezTo>
                  <a:pt x="8958" y="20783"/>
                  <a:pt x="9783" y="21600"/>
                  <a:pt x="10800" y="21600"/>
                </a:cubicBezTo>
                <a:cubicBezTo>
                  <a:pt x="11817" y="21600"/>
                  <a:pt x="12642" y="20783"/>
                  <a:pt x="12642" y="19776"/>
                </a:cubicBezTo>
                <a:lnTo>
                  <a:pt x="21600" y="19776"/>
                </a:lnTo>
                <a:lnTo>
                  <a:pt x="21600" y="17750"/>
                </a:lnTo>
                <a:cubicBezTo>
                  <a:pt x="20918" y="17224"/>
                  <a:pt x="19864" y="16276"/>
                  <a:pt x="19864" y="16276"/>
                </a:cubicBezTo>
                <a:cubicBezTo>
                  <a:pt x="16943" y="13994"/>
                  <a:pt x="16725" y="6874"/>
                  <a:pt x="16715" y="6864"/>
                </a:cubicBezTo>
                <a:cubicBezTo>
                  <a:pt x="16715" y="3013"/>
                  <a:pt x="13874" y="1796"/>
                  <a:pt x="12130" y="1411"/>
                </a:cubicBezTo>
                <a:lnTo>
                  <a:pt x="12130" y="231"/>
                </a:lnTo>
                <a:cubicBezTo>
                  <a:pt x="12130" y="104"/>
                  <a:pt x="12025" y="0"/>
                  <a:pt x="11897" y="0"/>
                </a:cubicBezTo>
                <a:lnTo>
                  <a:pt x="9703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0" name="Triangle"/>
          <p:cNvSpPr/>
          <p:nvPr/>
        </p:nvSpPr>
        <p:spPr>
          <a:xfrm rot="18900000">
            <a:off x="23851274" y="673536"/>
            <a:ext cx="243213" cy="243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93" name="Group"/>
          <p:cNvGrpSpPr/>
          <p:nvPr/>
        </p:nvGrpSpPr>
        <p:grpSpPr>
          <a:xfrm>
            <a:off x="22722225" y="492937"/>
            <a:ext cx="962308" cy="776388"/>
            <a:chOff x="0" y="0"/>
            <a:chExt cx="962307" cy="776386"/>
          </a:xfrm>
        </p:grpSpPr>
        <p:sp>
          <p:nvSpPr>
            <p:cNvPr id="191" name="Rectangle"/>
            <p:cNvSpPr/>
            <p:nvPr/>
          </p:nvSpPr>
          <p:spPr>
            <a:xfrm>
              <a:off x="0" y="0"/>
              <a:ext cx="962308" cy="776387"/>
            </a:xfrm>
            <a:prstGeom prst="rect">
              <a:avLst/>
            </a:prstGeom>
            <a:solidFill>
              <a:schemeClr val="accent1">
                <a:lumOff val="135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192" name="Head with Shoulders"/>
            <p:cNvSpPr/>
            <p:nvPr/>
          </p:nvSpPr>
          <p:spPr>
            <a:xfrm>
              <a:off x="0" y="0"/>
              <a:ext cx="896132" cy="776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194" name="Add Trailer Title Here"/>
          <p:cNvSpPr txBox="1"/>
          <p:nvPr/>
        </p:nvSpPr>
        <p:spPr>
          <a:xfrm>
            <a:off x="10587926" y="11220918"/>
            <a:ext cx="3208148" cy="5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t>Add Trailer Title Here</a:t>
            </a:r>
          </a:p>
        </p:txBody>
      </p:sp>
      <p:pic>
        <p:nvPicPr>
          <p:cNvPr id="195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4115" y="2589234"/>
            <a:ext cx="14635770" cy="85375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8" name="Group"/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196" name="ccbync.png" descr="ccbync.png"/>
            <p:cNvPicPr>
              <a:picLocks noChangeAspect="1"/>
            </p:cNvPicPr>
            <p:nvPr/>
          </p:nvPicPr>
          <p:blipFill>
            <a:blip r:embed="rId8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7" name="EdTechPicks.org"/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9"/>
                </a:defRPr>
              </a:lvl1pPr>
            </a:lstStyle>
            <a:p>
              <a:pPr>
                <a:defRPr u="none"/>
              </a:pPr>
              <a:r>
                <a:rPr u="sng" dirty="0">
                  <a:solidFill>
                    <a:schemeClr val="tx1"/>
                  </a:solidFill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"/>
          <p:cNvSpPr/>
          <p:nvPr/>
        </p:nvSpPr>
        <p:spPr>
          <a:xfrm>
            <a:off x="-39688" y="-116614"/>
            <a:ext cx="24463376" cy="166211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2" name="OVERVIEW          EPISODES          TRAILERS &amp; MORE          MORE LIKE THIS          DETAILS"/>
          <p:cNvSpPr txBox="1"/>
          <p:nvPr/>
        </p:nvSpPr>
        <p:spPr>
          <a:xfrm>
            <a:off x="1917158" y="12730894"/>
            <a:ext cx="20549683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u="sng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OVERVIEW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EPISODES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TRAILERS &amp; MORE</a:t>
            </a:r>
            <a:r>
              <a:rPr dirty="0">
                <a:solidFill>
                  <a:schemeClr val="tx1"/>
                </a:solidFill>
              </a:rPr>
              <a:t>          MORE LIKE THIS          </a:t>
            </a:r>
            <a:r>
              <a:rPr u="sng" dirty="0">
                <a:solidFill>
                  <a:schemeClr val="tx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DETAILS</a:t>
            </a:r>
            <a:r>
              <a:rPr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203" name="Similar Show Title"/>
          <p:cNvSpPr txBox="1"/>
          <p:nvPr/>
        </p:nvSpPr>
        <p:spPr>
          <a:xfrm>
            <a:off x="949820" y="7847248"/>
            <a:ext cx="4324351" cy="5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rPr dirty="0"/>
              <a:t>Similar Show Title</a:t>
            </a:r>
          </a:p>
        </p:txBody>
      </p:sp>
      <p:sp>
        <p:nvSpPr>
          <p:cNvPr id="204" name="Add similar show’s description here."/>
          <p:cNvSpPr txBox="1"/>
          <p:nvPr/>
        </p:nvSpPr>
        <p:spPr>
          <a:xfrm>
            <a:off x="979050" y="8477565"/>
            <a:ext cx="4757025" cy="346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2400" b="0">
                <a:solidFill>
                  <a:srgbClr val="A9A9A9"/>
                </a:solidFill>
              </a:defRPr>
            </a:pPr>
            <a:r>
              <a:rPr dirty="0"/>
              <a:t>Add similar show’s description here.</a:t>
            </a:r>
            <a:endParaRPr lang="en-US"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r>
              <a:rPr lang="en-US" sz="2400" b="0" dirty="0"/>
              <a:t>Lorem ipsum dolor sit </a:t>
            </a:r>
            <a:r>
              <a:rPr lang="en-US" sz="2400" b="0" dirty="0" err="1"/>
              <a:t>amet</a:t>
            </a:r>
            <a:r>
              <a:rPr lang="en-US" sz="2400" b="0" dirty="0"/>
              <a:t>, </a:t>
            </a:r>
            <a:r>
              <a:rPr lang="en-US" sz="2400" b="0" dirty="0" err="1"/>
              <a:t>consectetur</a:t>
            </a:r>
            <a:r>
              <a:rPr lang="en-US" sz="2400" b="0" dirty="0"/>
              <a:t> </a:t>
            </a:r>
            <a:r>
              <a:rPr lang="en-US" sz="2400" b="0" dirty="0" err="1"/>
              <a:t>adipiscing</a:t>
            </a:r>
            <a:r>
              <a:rPr lang="en-US" sz="2400" b="0" dirty="0"/>
              <a:t> </a:t>
            </a:r>
            <a:r>
              <a:rPr lang="en-US" sz="2400" b="0" dirty="0" err="1"/>
              <a:t>elit</a:t>
            </a:r>
            <a:r>
              <a:rPr lang="en-US" sz="2400" b="0" dirty="0"/>
              <a:t>, </a:t>
            </a:r>
            <a:r>
              <a:rPr lang="en-US" sz="2400" b="0" dirty="0" err="1"/>
              <a:t>sed</a:t>
            </a:r>
            <a:r>
              <a:rPr lang="en-US" sz="2400" b="0" dirty="0"/>
              <a:t> do </a:t>
            </a:r>
            <a:r>
              <a:rPr lang="en-US" sz="2400" b="0" dirty="0" err="1"/>
              <a:t>eiusmod</a:t>
            </a:r>
            <a:r>
              <a:rPr lang="en-US" sz="2400" b="0" dirty="0"/>
              <a:t> </a:t>
            </a:r>
            <a:r>
              <a:rPr lang="en-US" sz="2400" b="0" dirty="0" err="1"/>
              <a:t>tempor</a:t>
            </a:r>
            <a:r>
              <a:rPr lang="en-US" sz="2400" b="0" dirty="0"/>
              <a:t> </a:t>
            </a:r>
            <a:r>
              <a:rPr lang="en-US" sz="2400" b="0" dirty="0" err="1"/>
              <a:t>incididunt</a:t>
            </a:r>
            <a:r>
              <a:rPr lang="en-US" sz="2400" b="0" dirty="0"/>
              <a:t> </a:t>
            </a:r>
            <a:r>
              <a:rPr lang="en-US" sz="2400" b="0" dirty="0" err="1"/>
              <a:t>ut</a:t>
            </a:r>
            <a:r>
              <a:rPr lang="en-US" sz="2400" b="0" dirty="0"/>
              <a:t> </a:t>
            </a:r>
            <a:r>
              <a:rPr lang="en-US" sz="2400" b="0" dirty="0" err="1"/>
              <a:t>labore</a:t>
            </a:r>
            <a:r>
              <a:rPr lang="en-US" sz="2400" b="0" dirty="0"/>
              <a:t> et dolore magna </a:t>
            </a:r>
            <a:r>
              <a:rPr lang="en-US" sz="2400" b="0" dirty="0" err="1"/>
              <a:t>aliqua</a:t>
            </a:r>
            <a:r>
              <a:rPr lang="en-US" sz="2400" b="0" dirty="0"/>
              <a:t>. Ut </a:t>
            </a:r>
            <a:r>
              <a:rPr lang="en-US" sz="2400" b="0" dirty="0" err="1"/>
              <a:t>enim</a:t>
            </a:r>
            <a:r>
              <a:rPr lang="en-US" sz="2400" b="0" dirty="0"/>
              <a:t> ad minim </a:t>
            </a:r>
            <a:r>
              <a:rPr lang="en-US" sz="2400" b="0" dirty="0" err="1"/>
              <a:t>veniam</a:t>
            </a:r>
            <a:r>
              <a:rPr lang="en-US" sz="2400" b="0" dirty="0"/>
              <a:t>,</a:t>
            </a:r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</p:txBody>
      </p:sp>
      <p:sp>
        <p:nvSpPr>
          <p:cNvPr id="205" name="Line"/>
          <p:cNvSpPr/>
          <p:nvPr/>
        </p:nvSpPr>
        <p:spPr>
          <a:xfrm>
            <a:off x="14822299" y="13446125"/>
            <a:ext cx="3284815" cy="0"/>
          </a:xfrm>
          <a:prstGeom prst="line">
            <a:avLst/>
          </a:prstGeom>
          <a:ln w="101600">
            <a:solidFill>
              <a:schemeClr val="accent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6" name="TITLE"/>
          <p:cNvSpPr txBox="1"/>
          <p:nvPr/>
        </p:nvSpPr>
        <p:spPr>
          <a:xfrm>
            <a:off x="398183" y="1846087"/>
            <a:ext cx="2537384" cy="1171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6800"/>
            </a:lvl1pPr>
          </a:lstStyle>
          <a:p>
            <a:r>
              <a:rPr dirty="0"/>
              <a:t>TITLE</a:t>
            </a:r>
          </a:p>
        </p:txBody>
      </p:sp>
      <p:sp>
        <p:nvSpPr>
          <p:cNvPr id="207" name="Home     TV Shows     Movies     Recently Added     My List"/>
          <p:cNvSpPr txBox="1"/>
          <p:nvPr/>
        </p:nvSpPr>
        <p:spPr>
          <a:xfrm>
            <a:off x="4687345" y="574082"/>
            <a:ext cx="11090075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Home     TV Shows     Movies     Recently Added     My List</a:t>
            </a:r>
          </a:p>
        </p:txBody>
      </p:sp>
      <p:sp>
        <p:nvSpPr>
          <p:cNvPr id="208" name="Search"/>
          <p:cNvSpPr/>
          <p:nvPr/>
        </p:nvSpPr>
        <p:spPr>
          <a:xfrm>
            <a:off x="18183300" y="629963"/>
            <a:ext cx="428594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9" name="KIDS     DVD"/>
          <p:cNvSpPr txBox="1"/>
          <p:nvPr/>
        </p:nvSpPr>
        <p:spPr>
          <a:xfrm>
            <a:off x="19029548" y="574082"/>
            <a:ext cx="2594501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KIDS     DVD</a:t>
            </a:r>
          </a:p>
        </p:txBody>
      </p:sp>
      <p:sp>
        <p:nvSpPr>
          <p:cNvPr id="210" name="Bell"/>
          <p:cNvSpPr/>
          <p:nvPr/>
        </p:nvSpPr>
        <p:spPr>
          <a:xfrm>
            <a:off x="21924491" y="629963"/>
            <a:ext cx="497292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03" y="0"/>
                </a:moveTo>
                <a:cubicBezTo>
                  <a:pt x="9575" y="0"/>
                  <a:pt x="9470" y="104"/>
                  <a:pt x="9470" y="231"/>
                </a:cubicBezTo>
                <a:lnTo>
                  <a:pt x="9470" y="1411"/>
                </a:lnTo>
                <a:cubicBezTo>
                  <a:pt x="7726" y="1796"/>
                  <a:pt x="4885" y="3013"/>
                  <a:pt x="4885" y="6864"/>
                </a:cubicBezTo>
                <a:cubicBezTo>
                  <a:pt x="4875" y="6874"/>
                  <a:pt x="4657" y="13994"/>
                  <a:pt x="1736" y="16276"/>
                </a:cubicBezTo>
                <a:cubicBezTo>
                  <a:pt x="1736" y="16276"/>
                  <a:pt x="683" y="17224"/>
                  <a:pt x="0" y="17750"/>
                </a:cubicBezTo>
                <a:lnTo>
                  <a:pt x="0" y="19776"/>
                </a:lnTo>
                <a:lnTo>
                  <a:pt x="8958" y="19776"/>
                </a:lnTo>
                <a:cubicBezTo>
                  <a:pt x="8958" y="20783"/>
                  <a:pt x="9783" y="21600"/>
                  <a:pt x="10800" y="21600"/>
                </a:cubicBezTo>
                <a:cubicBezTo>
                  <a:pt x="11817" y="21600"/>
                  <a:pt x="12642" y="20783"/>
                  <a:pt x="12642" y="19776"/>
                </a:cubicBezTo>
                <a:lnTo>
                  <a:pt x="21600" y="19776"/>
                </a:lnTo>
                <a:lnTo>
                  <a:pt x="21600" y="17750"/>
                </a:lnTo>
                <a:cubicBezTo>
                  <a:pt x="20918" y="17224"/>
                  <a:pt x="19864" y="16276"/>
                  <a:pt x="19864" y="16276"/>
                </a:cubicBezTo>
                <a:cubicBezTo>
                  <a:pt x="16943" y="13994"/>
                  <a:pt x="16725" y="6874"/>
                  <a:pt x="16715" y="6864"/>
                </a:cubicBezTo>
                <a:cubicBezTo>
                  <a:pt x="16715" y="3013"/>
                  <a:pt x="13874" y="1796"/>
                  <a:pt x="12130" y="1411"/>
                </a:cubicBezTo>
                <a:lnTo>
                  <a:pt x="12130" y="231"/>
                </a:lnTo>
                <a:cubicBezTo>
                  <a:pt x="12130" y="104"/>
                  <a:pt x="12025" y="0"/>
                  <a:pt x="11897" y="0"/>
                </a:cubicBezTo>
                <a:lnTo>
                  <a:pt x="9703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1" name="Triangle"/>
          <p:cNvSpPr/>
          <p:nvPr/>
        </p:nvSpPr>
        <p:spPr>
          <a:xfrm rot="18900000">
            <a:off x="23851274" y="673536"/>
            <a:ext cx="243213" cy="243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214" name="Group"/>
          <p:cNvGrpSpPr/>
          <p:nvPr/>
        </p:nvGrpSpPr>
        <p:grpSpPr>
          <a:xfrm>
            <a:off x="22722225" y="492937"/>
            <a:ext cx="962308" cy="776388"/>
            <a:chOff x="0" y="0"/>
            <a:chExt cx="962307" cy="776386"/>
          </a:xfrm>
        </p:grpSpPr>
        <p:sp>
          <p:nvSpPr>
            <p:cNvPr id="212" name="Rectangle"/>
            <p:cNvSpPr/>
            <p:nvPr/>
          </p:nvSpPr>
          <p:spPr>
            <a:xfrm>
              <a:off x="0" y="0"/>
              <a:ext cx="962308" cy="776387"/>
            </a:xfrm>
            <a:prstGeom prst="rect">
              <a:avLst/>
            </a:prstGeom>
            <a:solidFill>
              <a:schemeClr val="accent1">
                <a:lumOff val="135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13" name="Head with Shoulders"/>
            <p:cNvSpPr/>
            <p:nvPr/>
          </p:nvSpPr>
          <p:spPr>
            <a:xfrm>
              <a:off x="0" y="0"/>
              <a:ext cx="896132" cy="776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pic>
        <p:nvPicPr>
          <p:cNvPr id="215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050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1987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24924" y="4725107"/>
            <a:ext cx="4757025" cy="2774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47862" y="4697167"/>
            <a:ext cx="4757025" cy="2774931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Similar Show Title"/>
          <p:cNvSpPr txBox="1"/>
          <p:nvPr/>
        </p:nvSpPr>
        <p:spPr>
          <a:xfrm>
            <a:off x="6734998" y="7847248"/>
            <a:ext cx="4324351" cy="5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t>Similar Show Title</a:t>
            </a:r>
          </a:p>
        </p:txBody>
      </p:sp>
      <p:sp>
        <p:nvSpPr>
          <p:cNvPr id="221" name="Similar Show Title"/>
          <p:cNvSpPr txBox="1"/>
          <p:nvPr/>
        </p:nvSpPr>
        <p:spPr>
          <a:xfrm>
            <a:off x="12520175" y="7847248"/>
            <a:ext cx="4324351" cy="5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t>Similar Show Title</a:t>
            </a:r>
          </a:p>
        </p:txBody>
      </p:sp>
      <p:sp>
        <p:nvSpPr>
          <p:cNvPr id="223" name="Similar Show Title"/>
          <p:cNvSpPr txBox="1"/>
          <p:nvPr/>
        </p:nvSpPr>
        <p:spPr>
          <a:xfrm>
            <a:off x="18305352" y="7847248"/>
            <a:ext cx="4324351" cy="5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2400">
                <a:solidFill>
                  <a:srgbClr val="A9A9A9"/>
                </a:solidFill>
              </a:defRPr>
            </a:lvl1pPr>
          </a:lstStyle>
          <a:p>
            <a:r>
              <a:t>Similar Show Title</a:t>
            </a:r>
          </a:p>
        </p:txBody>
      </p:sp>
      <p:grpSp>
        <p:nvGrpSpPr>
          <p:cNvPr id="227" name="Group"/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225" name="ccbync.png" descr="ccbync.png"/>
            <p:cNvPicPr>
              <a:picLocks noChangeAspect="1"/>
            </p:cNvPicPr>
            <p:nvPr/>
          </p:nvPicPr>
          <p:blipFill>
            <a:blip r:embed="rId8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26" name="EdTechPicks.org"/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9"/>
                </a:defRPr>
              </a:lvl1pPr>
            </a:lstStyle>
            <a:p>
              <a:pPr>
                <a:defRPr u="none"/>
              </a:pPr>
              <a:r>
                <a:rPr u="sng" dirty="0">
                  <a:solidFill>
                    <a:schemeClr val="tx1"/>
                  </a:solidFill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  <p:sp>
        <p:nvSpPr>
          <p:cNvPr id="30" name="Add similar show’s description here.">
            <a:extLst>
              <a:ext uri="{FF2B5EF4-FFF2-40B4-BE49-F238E27FC236}">
                <a16:creationId xmlns:a16="http://schemas.microsoft.com/office/drawing/2014/main" id="{F19643E4-506A-E943-B717-4D60A2AB0239}"/>
              </a:ext>
            </a:extLst>
          </p:cNvPr>
          <p:cNvSpPr txBox="1"/>
          <p:nvPr/>
        </p:nvSpPr>
        <p:spPr>
          <a:xfrm>
            <a:off x="6701986" y="8477565"/>
            <a:ext cx="4757025" cy="346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2400" b="0">
                <a:solidFill>
                  <a:srgbClr val="A9A9A9"/>
                </a:solidFill>
              </a:defRPr>
            </a:pPr>
            <a:r>
              <a:rPr dirty="0"/>
              <a:t>Add similar show’s description here.</a:t>
            </a:r>
            <a:endParaRPr lang="en-US"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r>
              <a:rPr lang="en-US" sz="2400" b="0" dirty="0"/>
              <a:t>Lorem ipsum dolor sit </a:t>
            </a:r>
            <a:r>
              <a:rPr lang="en-US" sz="2400" b="0" dirty="0" err="1"/>
              <a:t>amet</a:t>
            </a:r>
            <a:r>
              <a:rPr lang="en-US" sz="2400" b="0" dirty="0"/>
              <a:t>, </a:t>
            </a:r>
            <a:r>
              <a:rPr lang="en-US" sz="2400" b="0" dirty="0" err="1"/>
              <a:t>consectetur</a:t>
            </a:r>
            <a:r>
              <a:rPr lang="en-US" sz="2400" b="0" dirty="0"/>
              <a:t> </a:t>
            </a:r>
            <a:r>
              <a:rPr lang="en-US" sz="2400" b="0" dirty="0" err="1"/>
              <a:t>adipiscing</a:t>
            </a:r>
            <a:r>
              <a:rPr lang="en-US" sz="2400" b="0" dirty="0"/>
              <a:t> </a:t>
            </a:r>
            <a:r>
              <a:rPr lang="en-US" sz="2400" b="0" dirty="0" err="1"/>
              <a:t>elit</a:t>
            </a:r>
            <a:r>
              <a:rPr lang="en-US" sz="2400" b="0" dirty="0"/>
              <a:t>, </a:t>
            </a:r>
            <a:r>
              <a:rPr lang="en-US" sz="2400" b="0" dirty="0" err="1"/>
              <a:t>sed</a:t>
            </a:r>
            <a:r>
              <a:rPr lang="en-US" sz="2400" b="0" dirty="0"/>
              <a:t> do </a:t>
            </a:r>
            <a:r>
              <a:rPr lang="en-US" sz="2400" b="0" dirty="0" err="1"/>
              <a:t>eiusmod</a:t>
            </a:r>
            <a:r>
              <a:rPr lang="en-US" sz="2400" b="0" dirty="0"/>
              <a:t> </a:t>
            </a:r>
            <a:r>
              <a:rPr lang="en-US" sz="2400" b="0" dirty="0" err="1"/>
              <a:t>tempor</a:t>
            </a:r>
            <a:r>
              <a:rPr lang="en-US" sz="2400" b="0" dirty="0"/>
              <a:t> </a:t>
            </a:r>
            <a:r>
              <a:rPr lang="en-US" sz="2400" b="0" dirty="0" err="1"/>
              <a:t>incididunt</a:t>
            </a:r>
            <a:r>
              <a:rPr lang="en-US" sz="2400" b="0" dirty="0"/>
              <a:t> </a:t>
            </a:r>
            <a:r>
              <a:rPr lang="en-US" sz="2400" b="0" dirty="0" err="1"/>
              <a:t>ut</a:t>
            </a:r>
            <a:r>
              <a:rPr lang="en-US" sz="2400" b="0" dirty="0"/>
              <a:t> </a:t>
            </a:r>
            <a:r>
              <a:rPr lang="en-US" sz="2400" b="0" dirty="0" err="1"/>
              <a:t>labore</a:t>
            </a:r>
            <a:r>
              <a:rPr lang="en-US" sz="2400" b="0" dirty="0"/>
              <a:t> et dolore magna </a:t>
            </a:r>
            <a:r>
              <a:rPr lang="en-US" sz="2400" b="0" dirty="0" err="1"/>
              <a:t>aliqua</a:t>
            </a:r>
            <a:r>
              <a:rPr lang="en-US" sz="2400" b="0" dirty="0"/>
              <a:t>. Ut </a:t>
            </a:r>
            <a:r>
              <a:rPr lang="en-US" sz="2400" b="0" dirty="0" err="1"/>
              <a:t>enim</a:t>
            </a:r>
            <a:r>
              <a:rPr lang="en-US" sz="2400" b="0" dirty="0"/>
              <a:t> ad minim </a:t>
            </a:r>
            <a:r>
              <a:rPr lang="en-US" sz="2400" b="0" dirty="0" err="1"/>
              <a:t>veniam</a:t>
            </a:r>
            <a:r>
              <a:rPr lang="en-US" sz="2400" b="0" dirty="0"/>
              <a:t>,</a:t>
            </a:r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</p:txBody>
      </p:sp>
      <p:sp>
        <p:nvSpPr>
          <p:cNvPr id="31" name="Add similar show’s description here.">
            <a:extLst>
              <a:ext uri="{FF2B5EF4-FFF2-40B4-BE49-F238E27FC236}">
                <a16:creationId xmlns:a16="http://schemas.microsoft.com/office/drawing/2014/main" id="{E0748BD3-FE44-EC46-9054-801D1A513995}"/>
              </a:ext>
            </a:extLst>
          </p:cNvPr>
          <p:cNvSpPr txBox="1"/>
          <p:nvPr/>
        </p:nvSpPr>
        <p:spPr>
          <a:xfrm>
            <a:off x="12424922" y="8477565"/>
            <a:ext cx="4757025" cy="346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2400" b="0">
                <a:solidFill>
                  <a:srgbClr val="A9A9A9"/>
                </a:solidFill>
              </a:defRPr>
            </a:pPr>
            <a:r>
              <a:rPr dirty="0"/>
              <a:t>Add similar show’s description here.</a:t>
            </a:r>
            <a:endParaRPr lang="en-US"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r>
              <a:rPr lang="en-US" sz="2400" b="0" dirty="0"/>
              <a:t>Lorem ipsum dolor sit </a:t>
            </a:r>
            <a:r>
              <a:rPr lang="en-US" sz="2400" b="0" dirty="0" err="1"/>
              <a:t>amet</a:t>
            </a:r>
            <a:r>
              <a:rPr lang="en-US" sz="2400" b="0" dirty="0"/>
              <a:t>, </a:t>
            </a:r>
            <a:r>
              <a:rPr lang="en-US" sz="2400" b="0" dirty="0" err="1"/>
              <a:t>consectetur</a:t>
            </a:r>
            <a:r>
              <a:rPr lang="en-US" sz="2400" b="0" dirty="0"/>
              <a:t> </a:t>
            </a:r>
            <a:r>
              <a:rPr lang="en-US" sz="2400" b="0" dirty="0" err="1"/>
              <a:t>adipiscing</a:t>
            </a:r>
            <a:r>
              <a:rPr lang="en-US" sz="2400" b="0" dirty="0"/>
              <a:t> </a:t>
            </a:r>
            <a:r>
              <a:rPr lang="en-US" sz="2400" b="0" dirty="0" err="1"/>
              <a:t>elit</a:t>
            </a:r>
            <a:r>
              <a:rPr lang="en-US" sz="2400" b="0" dirty="0"/>
              <a:t>, </a:t>
            </a:r>
            <a:r>
              <a:rPr lang="en-US" sz="2400" b="0" dirty="0" err="1"/>
              <a:t>sed</a:t>
            </a:r>
            <a:r>
              <a:rPr lang="en-US" sz="2400" b="0" dirty="0"/>
              <a:t> do </a:t>
            </a:r>
            <a:r>
              <a:rPr lang="en-US" sz="2400" b="0" dirty="0" err="1"/>
              <a:t>eiusmod</a:t>
            </a:r>
            <a:r>
              <a:rPr lang="en-US" sz="2400" b="0" dirty="0"/>
              <a:t> </a:t>
            </a:r>
            <a:r>
              <a:rPr lang="en-US" sz="2400" b="0" dirty="0" err="1"/>
              <a:t>tempor</a:t>
            </a:r>
            <a:r>
              <a:rPr lang="en-US" sz="2400" b="0" dirty="0"/>
              <a:t> </a:t>
            </a:r>
            <a:r>
              <a:rPr lang="en-US" sz="2400" b="0" dirty="0" err="1"/>
              <a:t>incididunt</a:t>
            </a:r>
            <a:r>
              <a:rPr lang="en-US" sz="2400" b="0" dirty="0"/>
              <a:t> </a:t>
            </a:r>
            <a:r>
              <a:rPr lang="en-US" sz="2400" b="0" dirty="0" err="1"/>
              <a:t>ut</a:t>
            </a:r>
            <a:r>
              <a:rPr lang="en-US" sz="2400" b="0" dirty="0"/>
              <a:t> </a:t>
            </a:r>
            <a:r>
              <a:rPr lang="en-US" sz="2400" b="0" dirty="0" err="1"/>
              <a:t>labore</a:t>
            </a:r>
            <a:r>
              <a:rPr lang="en-US" sz="2400" b="0" dirty="0"/>
              <a:t> et dolore magna </a:t>
            </a:r>
            <a:r>
              <a:rPr lang="en-US" sz="2400" b="0" dirty="0" err="1"/>
              <a:t>aliqua</a:t>
            </a:r>
            <a:r>
              <a:rPr lang="en-US" sz="2400" b="0" dirty="0"/>
              <a:t>. Ut </a:t>
            </a:r>
            <a:r>
              <a:rPr lang="en-US" sz="2400" b="0" dirty="0" err="1"/>
              <a:t>enim</a:t>
            </a:r>
            <a:r>
              <a:rPr lang="en-US" sz="2400" b="0" dirty="0"/>
              <a:t> ad minim </a:t>
            </a:r>
            <a:r>
              <a:rPr lang="en-US" sz="2400" b="0" dirty="0" err="1"/>
              <a:t>veniam</a:t>
            </a:r>
            <a:r>
              <a:rPr lang="en-US" sz="2400" b="0" dirty="0"/>
              <a:t>,</a:t>
            </a:r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</p:txBody>
      </p:sp>
      <p:sp>
        <p:nvSpPr>
          <p:cNvPr id="32" name="Add similar show’s description here.">
            <a:extLst>
              <a:ext uri="{FF2B5EF4-FFF2-40B4-BE49-F238E27FC236}">
                <a16:creationId xmlns:a16="http://schemas.microsoft.com/office/drawing/2014/main" id="{2385905D-438A-6C4E-9C16-42F1F6E2B7F4}"/>
              </a:ext>
            </a:extLst>
          </p:cNvPr>
          <p:cNvSpPr txBox="1"/>
          <p:nvPr/>
        </p:nvSpPr>
        <p:spPr>
          <a:xfrm>
            <a:off x="18305352" y="8477565"/>
            <a:ext cx="4757025" cy="3468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2400" b="0">
                <a:solidFill>
                  <a:srgbClr val="A9A9A9"/>
                </a:solidFill>
              </a:defRPr>
            </a:pPr>
            <a:r>
              <a:rPr dirty="0"/>
              <a:t>Add similar show’s description here.</a:t>
            </a:r>
            <a:endParaRPr lang="en-US"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r>
              <a:rPr lang="en-US" sz="2400" b="0" dirty="0"/>
              <a:t>Lorem ipsum dolor sit </a:t>
            </a:r>
            <a:r>
              <a:rPr lang="en-US" sz="2400" b="0" dirty="0" err="1"/>
              <a:t>amet</a:t>
            </a:r>
            <a:r>
              <a:rPr lang="en-US" sz="2400" b="0" dirty="0"/>
              <a:t>, </a:t>
            </a:r>
            <a:r>
              <a:rPr lang="en-US" sz="2400" b="0" dirty="0" err="1"/>
              <a:t>consectetur</a:t>
            </a:r>
            <a:r>
              <a:rPr lang="en-US" sz="2400" b="0" dirty="0"/>
              <a:t> </a:t>
            </a:r>
            <a:r>
              <a:rPr lang="en-US" sz="2400" b="0" dirty="0" err="1"/>
              <a:t>adipiscing</a:t>
            </a:r>
            <a:r>
              <a:rPr lang="en-US" sz="2400" b="0" dirty="0"/>
              <a:t> </a:t>
            </a:r>
            <a:r>
              <a:rPr lang="en-US" sz="2400" b="0" dirty="0" err="1"/>
              <a:t>elit</a:t>
            </a:r>
            <a:r>
              <a:rPr lang="en-US" sz="2400" b="0" dirty="0"/>
              <a:t>, </a:t>
            </a:r>
            <a:r>
              <a:rPr lang="en-US" sz="2400" b="0" dirty="0" err="1"/>
              <a:t>sed</a:t>
            </a:r>
            <a:r>
              <a:rPr lang="en-US" sz="2400" b="0" dirty="0"/>
              <a:t> do </a:t>
            </a:r>
            <a:r>
              <a:rPr lang="en-US" sz="2400" b="0" dirty="0" err="1"/>
              <a:t>eiusmod</a:t>
            </a:r>
            <a:r>
              <a:rPr lang="en-US" sz="2400" b="0" dirty="0"/>
              <a:t> </a:t>
            </a:r>
            <a:r>
              <a:rPr lang="en-US" sz="2400" b="0" dirty="0" err="1"/>
              <a:t>tempor</a:t>
            </a:r>
            <a:r>
              <a:rPr lang="en-US" sz="2400" b="0" dirty="0"/>
              <a:t> </a:t>
            </a:r>
            <a:r>
              <a:rPr lang="en-US" sz="2400" b="0" dirty="0" err="1"/>
              <a:t>incididunt</a:t>
            </a:r>
            <a:r>
              <a:rPr lang="en-US" sz="2400" b="0" dirty="0"/>
              <a:t> </a:t>
            </a:r>
            <a:r>
              <a:rPr lang="en-US" sz="2400" b="0" dirty="0" err="1"/>
              <a:t>ut</a:t>
            </a:r>
            <a:r>
              <a:rPr lang="en-US" sz="2400" b="0" dirty="0"/>
              <a:t> </a:t>
            </a:r>
            <a:r>
              <a:rPr lang="en-US" sz="2400" b="0" dirty="0" err="1"/>
              <a:t>labore</a:t>
            </a:r>
            <a:r>
              <a:rPr lang="en-US" sz="2400" b="0" dirty="0"/>
              <a:t> et dolore magna </a:t>
            </a:r>
            <a:r>
              <a:rPr lang="en-US" sz="2400" b="0" dirty="0" err="1"/>
              <a:t>aliqua</a:t>
            </a:r>
            <a:r>
              <a:rPr lang="en-US" sz="2400" b="0" dirty="0"/>
              <a:t>. Ut </a:t>
            </a:r>
            <a:r>
              <a:rPr lang="en-US" sz="2400" b="0" dirty="0" err="1"/>
              <a:t>enim</a:t>
            </a:r>
            <a:r>
              <a:rPr lang="en-US" sz="2400" b="0" dirty="0"/>
              <a:t> ad minim </a:t>
            </a:r>
            <a:r>
              <a:rPr lang="en-US" sz="2400" b="0" dirty="0" err="1"/>
              <a:t>veniam</a:t>
            </a:r>
            <a:r>
              <a:rPr lang="en-US" sz="2400" b="0" dirty="0"/>
              <a:t>,</a:t>
            </a:r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"/>
          <p:cNvSpPr/>
          <p:nvPr/>
        </p:nvSpPr>
        <p:spPr>
          <a:xfrm>
            <a:off x="-39688" y="-116614"/>
            <a:ext cx="24463376" cy="166211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1" name="OVERVIEW          EPISODES          TRAILERS &amp; MORE          MORE LIKE THIS          DETAILS"/>
          <p:cNvSpPr txBox="1"/>
          <p:nvPr/>
        </p:nvSpPr>
        <p:spPr>
          <a:xfrm>
            <a:off x="1917158" y="12730894"/>
            <a:ext cx="20549683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r>
              <a:rPr u="sng" dirty="0">
                <a:solidFill>
                  <a:schemeClr val="tx1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OVERVIEW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EPISODES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TRAILERS &amp; MORE</a:t>
            </a:r>
            <a:r>
              <a:rPr dirty="0">
                <a:solidFill>
                  <a:schemeClr val="tx1"/>
                </a:solidFill>
              </a:rPr>
              <a:t>          </a:t>
            </a:r>
            <a:r>
              <a:rPr u="sng" dirty="0">
                <a:solidFill>
                  <a:schemeClr val="tx1"/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LIKE THIS</a:t>
            </a:r>
            <a:r>
              <a:rPr dirty="0">
                <a:solidFill>
                  <a:schemeClr val="tx1"/>
                </a:solidFill>
              </a:rPr>
              <a:t>          DETAILS   </a:t>
            </a:r>
          </a:p>
        </p:txBody>
      </p:sp>
      <p:sp>
        <p:nvSpPr>
          <p:cNvPr id="232" name="Cast"/>
          <p:cNvSpPr txBox="1"/>
          <p:nvPr/>
        </p:nvSpPr>
        <p:spPr>
          <a:xfrm>
            <a:off x="2024945" y="4314536"/>
            <a:ext cx="6111870" cy="899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5000">
                <a:solidFill>
                  <a:srgbClr val="A9A9A9"/>
                </a:solidFill>
              </a:defRPr>
            </a:lvl1pPr>
          </a:lstStyle>
          <a:p>
            <a:r>
              <a:t>Cast</a:t>
            </a:r>
          </a:p>
        </p:txBody>
      </p:sp>
      <p:sp>
        <p:nvSpPr>
          <p:cNvPr id="233" name="Character 1…"/>
          <p:cNvSpPr txBox="1"/>
          <p:nvPr/>
        </p:nvSpPr>
        <p:spPr>
          <a:xfrm>
            <a:off x="2022920" y="5312986"/>
            <a:ext cx="6115919" cy="4697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5000" b="0"/>
            </a:pPr>
            <a:r>
              <a:rPr dirty="0"/>
              <a:t>Character 1</a:t>
            </a:r>
          </a:p>
          <a:p>
            <a:pPr algn="l">
              <a:defRPr sz="5000" b="0"/>
            </a:pPr>
            <a:r>
              <a:rPr dirty="0"/>
              <a:t>Character 2</a:t>
            </a:r>
          </a:p>
          <a:p>
            <a:pPr algn="l">
              <a:defRPr sz="5000" b="0"/>
            </a:pPr>
            <a:r>
              <a:rPr dirty="0"/>
              <a:t>Character 3</a:t>
            </a:r>
          </a:p>
          <a:p>
            <a:pPr algn="l">
              <a:defRPr sz="5000" b="0"/>
            </a:pPr>
            <a:r>
              <a:rPr dirty="0"/>
              <a:t>etc.</a:t>
            </a:r>
          </a:p>
          <a:p>
            <a:pPr algn="l">
              <a:defRPr sz="5000" b="0">
                <a:solidFill>
                  <a:srgbClr val="A9A9A9"/>
                </a:solidFill>
              </a:defRPr>
            </a:pPr>
            <a:endParaRPr dirty="0"/>
          </a:p>
        </p:txBody>
      </p:sp>
      <p:sp>
        <p:nvSpPr>
          <p:cNvPr id="234" name="Line"/>
          <p:cNvSpPr/>
          <p:nvPr/>
        </p:nvSpPr>
        <p:spPr>
          <a:xfrm>
            <a:off x="18774925" y="13422312"/>
            <a:ext cx="2594501" cy="1"/>
          </a:xfrm>
          <a:prstGeom prst="line">
            <a:avLst/>
          </a:prstGeom>
          <a:ln w="101600">
            <a:solidFill>
              <a:schemeClr val="accent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5" name="TITLE"/>
          <p:cNvSpPr txBox="1"/>
          <p:nvPr/>
        </p:nvSpPr>
        <p:spPr>
          <a:xfrm>
            <a:off x="398183" y="1846087"/>
            <a:ext cx="2537384" cy="1171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6800"/>
            </a:lvl1pPr>
          </a:lstStyle>
          <a:p>
            <a:r>
              <a:t>TITLE</a:t>
            </a:r>
          </a:p>
        </p:txBody>
      </p:sp>
      <p:sp>
        <p:nvSpPr>
          <p:cNvPr id="236" name="Home     TV Shows     Movies     Recently Added     My List"/>
          <p:cNvSpPr txBox="1"/>
          <p:nvPr/>
        </p:nvSpPr>
        <p:spPr>
          <a:xfrm>
            <a:off x="4687345" y="574082"/>
            <a:ext cx="11090075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Home     TV Shows     Movies     Recently Added     My List</a:t>
            </a:r>
          </a:p>
        </p:txBody>
      </p:sp>
      <p:sp>
        <p:nvSpPr>
          <p:cNvPr id="237" name="Search"/>
          <p:cNvSpPr/>
          <p:nvPr/>
        </p:nvSpPr>
        <p:spPr>
          <a:xfrm>
            <a:off x="18183300" y="629963"/>
            <a:ext cx="428594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8" name="KIDS     DVD"/>
          <p:cNvSpPr txBox="1"/>
          <p:nvPr/>
        </p:nvSpPr>
        <p:spPr>
          <a:xfrm>
            <a:off x="19029548" y="574082"/>
            <a:ext cx="2594501" cy="614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/>
            </a:lvl1pPr>
          </a:lstStyle>
          <a:p>
            <a:r>
              <a:t>KIDS     DVD</a:t>
            </a:r>
          </a:p>
        </p:txBody>
      </p:sp>
      <p:sp>
        <p:nvSpPr>
          <p:cNvPr id="239" name="Bell"/>
          <p:cNvSpPr/>
          <p:nvPr/>
        </p:nvSpPr>
        <p:spPr>
          <a:xfrm>
            <a:off x="21924491" y="629963"/>
            <a:ext cx="497292" cy="5023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703" y="0"/>
                </a:moveTo>
                <a:cubicBezTo>
                  <a:pt x="9575" y="0"/>
                  <a:pt x="9470" y="104"/>
                  <a:pt x="9470" y="231"/>
                </a:cubicBezTo>
                <a:lnTo>
                  <a:pt x="9470" y="1411"/>
                </a:lnTo>
                <a:cubicBezTo>
                  <a:pt x="7726" y="1796"/>
                  <a:pt x="4885" y="3013"/>
                  <a:pt x="4885" y="6864"/>
                </a:cubicBezTo>
                <a:cubicBezTo>
                  <a:pt x="4875" y="6874"/>
                  <a:pt x="4657" y="13994"/>
                  <a:pt x="1736" y="16276"/>
                </a:cubicBezTo>
                <a:cubicBezTo>
                  <a:pt x="1736" y="16276"/>
                  <a:pt x="683" y="17224"/>
                  <a:pt x="0" y="17750"/>
                </a:cubicBezTo>
                <a:lnTo>
                  <a:pt x="0" y="19776"/>
                </a:lnTo>
                <a:lnTo>
                  <a:pt x="8958" y="19776"/>
                </a:lnTo>
                <a:cubicBezTo>
                  <a:pt x="8958" y="20783"/>
                  <a:pt x="9783" y="21600"/>
                  <a:pt x="10800" y="21600"/>
                </a:cubicBezTo>
                <a:cubicBezTo>
                  <a:pt x="11817" y="21600"/>
                  <a:pt x="12642" y="20783"/>
                  <a:pt x="12642" y="19776"/>
                </a:cubicBezTo>
                <a:lnTo>
                  <a:pt x="21600" y="19776"/>
                </a:lnTo>
                <a:lnTo>
                  <a:pt x="21600" y="17750"/>
                </a:lnTo>
                <a:cubicBezTo>
                  <a:pt x="20918" y="17224"/>
                  <a:pt x="19864" y="16276"/>
                  <a:pt x="19864" y="16276"/>
                </a:cubicBezTo>
                <a:cubicBezTo>
                  <a:pt x="16943" y="13994"/>
                  <a:pt x="16725" y="6874"/>
                  <a:pt x="16715" y="6864"/>
                </a:cubicBezTo>
                <a:cubicBezTo>
                  <a:pt x="16715" y="3013"/>
                  <a:pt x="13874" y="1796"/>
                  <a:pt x="12130" y="1411"/>
                </a:cubicBezTo>
                <a:lnTo>
                  <a:pt x="12130" y="231"/>
                </a:lnTo>
                <a:cubicBezTo>
                  <a:pt x="12130" y="104"/>
                  <a:pt x="12025" y="0"/>
                  <a:pt x="11897" y="0"/>
                </a:cubicBezTo>
                <a:lnTo>
                  <a:pt x="9703" y="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0" name="Triangle"/>
          <p:cNvSpPr/>
          <p:nvPr/>
        </p:nvSpPr>
        <p:spPr>
          <a:xfrm rot="18900000">
            <a:off x="23851274" y="673536"/>
            <a:ext cx="243213" cy="243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243" name="Group"/>
          <p:cNvGrpSpPr/>
          <p:nvPr/>
        </p:nvGrpSpPr>
        <p:grpSpPr>
          <a:xfrm>
            <a:off x="22722225" y="492937"/>
            <a:ext cx="962308" cy="776388"/>
            <a:chOff x="0" y="0"/>
            <a:chExt cx="962307" cy="776386"/>
          </a:xfrm>
        </p:grpSpPr>
        <p:sp>
          <p:nvSpPr>
            <p:cNvPr id="241" name="Rectangle"/>
            <p:cNvSpPr/>
            <p:nvPr/>
          </p:nvSpPr>
          <p:spPr>
            <a:xfrm>
              <a:off x="0" y="0"/>
              <a:ext cx="962308" cy="776387"/>
            </a:xfrm>
            <a:prstGeom prst="rect">
              <a:avLst/>
            </a:prstGeom>
            <a:solidFill>
              <a:schemeClr val="accent1">
                <a:lumOff val="13529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sp>
          <p:nvSpPr>
            <p:cNvPr id="242" name="Head with Shoulders"/>
            <p:cNvSpPr/>
            <p:nvPr/>
          </p:nvSpPr>
          <p:spPr>
            <a:xfrm>
              <a:off x="0" y="0"/>
              <a:ext cx="896132" cy="776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0"/>
                  </a:moveTo>
                  <a:cubicBezTo>
                    <a:pt x="8419" y="0"/>
                    <a:pt x="7041" y="1374"/>
                    <a:pt x="6553" y="3337"/>
                  </a:cubicBezTo>
                  <a:cubicBezTo>
                    <a:pt x="6322" y="4269"/>
                    <a:pt x="6312" y="5365"/>
                    <a:pt x="6383" y="6556"/>
                  </a:cubicBezTo>
                  <a:cubicBezTo>
                    <a:pt x="6251" y="6550"/>
                    <a:pt x="6103" y="6550"/>
                    <a:pt x="5944" y="6556"/>
                  </a:cubicBezTo>
                  <a:cubicBezTo>
                    <a:pt x="5170" y="6600"/>
                    <a:pt x="5740" y="8660"/>
                    <a:pt x="6261" y="9870"/>
                  </a:cubicBezTo>
                  <a:cubicBezTo>
                    <a:pt x="6371" y="10117"/>
                    <a:pt x="6602" y="10060"/>
                    <a:pt x="6700" y="10028"/>
                  </a:cubicBezTo>
                  <a:cubicBezTo>
                    <a:pt x="6898" y="12074"/>
                    <a:pt x="7173" y="12688"/>
                    <a:pt x="7865" y="13587"/>
                  </a:cubicBezTo>
                  <a:lnTo>
                    <a:pt x="7853" y="14563"/>
                  </a:lnTo>
                  <a:cubicBezTo>
                    <a:pt x="7836" y="15893"/>
                    <a:pt x="7177" y="16995"/>
                    <a:pt x="6102" y="17704"/>
                  </a:cubicBezTo>
                  <a:cubicBezTo>
                    <a:pt x="6014" y="17761"/>
                    <a:pt x="5927" y="17818"/>
                    <a:pt x="5839" y="17863"/>
                  </a:cubicBezTo>
                  <a:cubicBezTo>
                    <a:pt x="5335" y="18148"/>
                    <a:pt x="4780" y="18293"/>
                    <a:pt x="4221" y="18318"/>
                  </a:cubicBezTo>
                  <a:cubicBezTo>
                    <a:pt x="1630" y="18457"/>
                    <a:pt x="779" y="19820"/>
                    <a:pt x="0" y="21600"/>
                  </a:cubicBezTo>
                  <a:lnTo>
                    <a:pt x="10801" y="21600"/>
                  </a:lnTo>
                  <a:lnTo>
                    <a:pt x="21600" y="21600"/>
                  </a:lnTo>
                  <a:cubicBezTo>
                    <a:pt x="20821" y="19820"/>
                    <a:pt x="19970" y="18457"/>
                    <a:pt x="17379" y="18318"/>
                  </a:cubicBezTo>
                  <a:cubicBezTo>
                    <a:pt x="16820" y="18286"/>
                    <a:pt x="16260" y="18148"/>
                    <a:pt x="15761" y="17863"/>
                  </a:cubicBezTo>
                  <a:cubicBezTo>
                    <a:pt x="15678" y="17812"/>
                    <a:pt x="15591" y="17761"/>
                    <a:pt x="15498" y="17704"/>
                  </a:cubicBezTo>
                  <a:cubicBezTo>
                    <a:pt x="14423" y="16995"/>
                    <a:pt x="13758" y="15893"/>
                    <a:pt x="13747" y="14563"/>
                  </a:cubicBezTo>
                  <a:lnTo>
                    <a:pt x="13737" y="13587"/>
                  </a:lnTo>
                  <a:cubicBezTo>
                    <a:pt x="14428" y="12688"/>
                    <a:pt x="14697" y="12074"/>
                    <a:pt x="14900" y="10028"/>
                  </a:cubicBezTo>
                  <a:cubicBezTo>
                    <a:pt x="14993" y="10066"/>
                    <a:pt x="15229" y="10123"/>
                    <a:pt x="15339" y="9870"/>
                  </a:cubicBezTo>
                  <a:cubicBezTo>
                    <a:pt x="15865" y="8660"/>
                    <a:pt x="16431" y="6600"/>
                    <a:pt x="15658" y="6556"/>
                  </a:cubicBezTo>
                  <a:cubicBezTo>
                    <a:pt x="15498" y="6550"/>
                    <a:pt x="15350" y="6543"/>
                    <a:pt x="15219" y="6556"/>
                  </a:cubicBezTo>
                  <a:cubicBezTo>
                    <a:pt x="15290" y="5371"/>
                    <a:pt x="15283" y="4269"/>
                    <a:pt x="15047" y="3337"/>
                  </a:cubicBezTo>
                  <a:cubicBezTo>
                    <a:pt x="14559" y="1374"/>
                    <a:pt x="13183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 b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</p:grpSp>
      <p:sp>
        <p:nvSpPr>
          <p:cNvPr id="244" name="Genres"/>
          <p:cNvSpPr txBox="1"/>
          <p:nvPr/>
        </p:nvSpPr>
        <p:spPr>
          <a:xfrm>
            <a:off x="9137077" y="4314536"/>
            <a:ext cx="6111870" cy="899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5000">
                <a:solidFill>
                  <a:srgbClr val="A9A9A9"/>
                </a:solidFill>
              </a:defRPr>
            </a:lvl1pPr>
          </a:lstStyle>
          <a:p>
            <a:r>
              <a:t>Genres</a:t>
            </a:r>
          </a:p>
        </p:txBody>
      </p:sp>
      <p:sp>
        <p:nvSpPr>
          <p:cNvPr id="245" name="This Show is"/>
          <p:cNvSpPr txBox="1"/>
          <p:nvPr/>
        </p:nvSpPr>
        <p:spPr>
          <a:xfrm>
            <a:off x="16249209" y="4314536"/>
            <a:ext cx="6111870" cy="899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5000">
                <a:solidFill>
                  <a:srgbClr val="A9A9A9"/>
                </a:solidFill>
              </a:defRPr>
            </a:lvl1pPr>
          </a:lstStyle>
          <a:p>
            <a:r>
              <a:t>This Show is</a:t>
            </a:r>
          </a:p>
        </p:txBody>
      </p:sp>
      <p:sp>
        <p:nvSpPr>
          <p:cNvPr id="246" name="Adjective 1…"/>
          <p:cNvSpPr txBox="1"/>
          <p:nvPr/>
        </p:nvSpPr>
        <p:spPr>
          <a:xfrm>
            <a:off x="16249209" y="5181307"/>
            <a:ext cx="6111870" cy="3918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5000" b="0"/>
            </a:pPr>
            <a:r>
              <a:t>Adjective 1</a:t>
            </a:r>
          </a:p>
          <a:p>
            <a:pPr algn="l">
              <a:defRPr sz="5000" b="0"/>
            </a:pPr>
            <a:r>
              <a:t>Adjective 2</a:t>
            </a:r>
          </a:p>
          <a:p>
            <a:pPr algn="l">
              <a:defRPr sz="5000" b="0"/>
            </a:pPr>
            <a:r>
              <a:t>Adjective 3</a:t>
            </a:r>
          </a:p>
          <a:p>
            <a:pPr algn="l">
              <a:defRPr sz="5000" b="0"/>
            </a:pPr>
            <a:r>
              <a:t>etc.</a:t>
            </a:r>
          </a:p>
          <a:p>
            <a:pPr algn="l">
              <a:defRPr sz="2400" b="0">
                <a:solidFill>
                  <a:srgbClr val="A9A9A9"/>
                </a:solidFill>
              </a:defRPr>
            </a:pPr>
            <a:endParaRPr/>
          </a:p>
        </p:txBody>
      </p:sp>
      <p:sp>
        <p:nvSpPr>
          <p:cNvPr id="247" name="Genre 1…"/>
          <p:cNvSpPr txBox="1"/>
          <p:nvPr/>
        </p:nvSpPr>
        <p:spPr>
          <a:xfrm>
            <a:off x="9137077" y="5312986"/>
            <a:ext cx="6111870" cy="4697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5000" b="0"/>
            </a:pPr>
            <a:r>
              <a:t>Genre 1</a:t>
            </a:r>
          </a:p>
          <a:p>
            <a:pPr algn="l">
              <a:defRPr sz="5000" b="0"/>
            </a:pPr>
            <a:r>
              <a:t>Genre 2</a:t>
            </a:r>
          </a:p>
          <a:p>
            <a:pPr algn="l">
              <a:defRPr sz="5000" b="0"/>
            </a:pPr>
            <a:r>
              <a:t>Genre 3</a:t>
            </a:r>
          </a:p>
          <a:p>
            <a:pPr algn="l">
              <a:defRPr sz="5000" b="0"/>
            </a:pPr>
            <a:r>
              <a:t>etc.</a:t>
            </a:r>
          </a:p>
          <a:p>
            <a:pPr algn="l">
              <a:defRPr sz="5000" b="0">
                <a:solidFill>
                  <a:srgbClr val="A9A9A9"/>
                </a:solidFill>
              </a:defRPr>
            </a:pPr>
            <a:endParaRPr/>
          </a:p>
        </p:txBody>
      </p:sp>
      <p:grpSp>
        <p:nvGrpSpPr>
          <p:cNvPr id="250" name="Group"/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248" name="ccbync.png" descr="ccbync.png"/>
            <p:cNvPicPr>
              <a:picLocks noChangeAspect="1"/>
            </p:cNvPicPr>
            <p:nvPr/>
          </p:nvPicPr>
          <p:blipFill>
            <a:blip r:embed="rId7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9" name="EdTechPicks.org"/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8"/>
                </a:defRPr>
              </a:lvl1pPr>
            </a:lstStyle>
            <a:p>
              <a:pPr>
                <a:defRPr u="none"/>
              </a:pPr>
              <a:r>
                <a:rPr u="sng" dirty="0">
                  <a:solidFill>
                    <a:schemeClr val="tx1"/>
                  </a:solidFill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5809517-8169-CB45-9350-17B2C652A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946" y="774386"/>
            <a:ext cx="14716126" cy="2000251"/>
          </a:xfrm>
        </p:spPr>
        <p:txBody>
          <a:bodyPr/>
          <a:lstStyle/>
          <a:p>
            <a:r>
              <a:rPr lang="en-US" dirty="0"/>
              <a:t>Directions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CCA5E6-DF3A-9642-BC25-152EAEA3CC66}"/>
              </a:ext>
            </a:extLst>
          </p:cNvPr>
          <p:cNvSpPr txBox="1"/>
          <p:nvPr/>
        </p:nvSpPr>
        <p:spPr>
          <a:xfrm>
            <a:off x="5786803" y="3431916"/>
            <a:ext cx="13021192" cy="19909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457200" marR="0" indent="-4572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4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Replace placeholder text (titles, descriptions, etc.).</a:t>
            </a:r>
          </a:p>
          <a:p>
            <a:pPr marL="457200" marR="0" indent="-457200" algn="l" defTabSz="821531" rtl="0" fontAlgn="auto" latinLnBrk="0" hangingPunct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sz="4000" dirty="0"/>
              <a:t>Replace placeholder images as illustrated below.</a:t>
            </a:r>
            <a:endParaRPr kumimoji="0" lang="en-US" sz="40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2DA900-038B-1249-BD32-9C7EC06FB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177" y="6080124"/>
            <a:ext cx="13937665" cy="5978525"/>
          </a:xfrm>
          <a:prstGeom prst="rect">
            <a:avLst/>
          </a:prstGeom>
        </p:spPr>
      </p:pic>
      <p:grpSp>
        <p:nvGrpSpPr>
          <p:cNvPr id="7" name="Group">
            <a:extLst>
              <a:ext uri="{FF2B5EF4-FFF2-40B4-BE49-F238E27FC236}">
                <a16:creationId xmlns:a16="http://schemas.microsoft.com/office/drawing/2014/main" id="{C205FDE9-7F3B-F54C-815F-D5C03F22257B}"/>
              </a:ext>
            </a:extLst>
          </p:cNvPr>
          <p:cNvGrpSpPr/>
          <p:nvPr/>
        </p:nvGrpSpPr>
        <p:grpSpPr>
          <a:xfrm>
            <a:off x="126689" y="12522651"/>
            <a:ext cx="1804980" cy="1059304"/>
            <a:chOff x="-13425" y="0"/>
            <a:chExt cx="1804979" cy="1059302"/>
          </a:xfrm>
        </p:grpSpPr>
        <p:pic>
          <p:nvPicPr>
            <p:cNvPr id="8" name="ccbync.png" descr="ccbync.png">
              <a:extLst>
                <a:ext uri="{FF2B5EF4-FFF2-40B4-BE49-F238E27FC236}">
                  <a16:creationId xmlns:a16="http://schemas.microsoft.com/office/drawing/2014/main" id="{28D23B94-49CE-3148-BD9E-FAD43CF3D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80315"/>
            </a:blip>
            <a:stretch>
              <a:fillRect/>
            </a:stretch>
          </p:blipFill>
          <p:spPr>
            <a:xfrm>
              <a:off x="0" y="0"/>
              <a:ext cx="1778130" cy="6263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EdTechPicks.org">
              <a:extLst>
                <a:ext uri="{FF2B5EF4-FFF2-40B4-BE49-F238E27FC236}">
                  <a16:creationId xmlns:a16="http://schemas.microsoft.com/office/drawing/2014/main" id="{45895FCF-BBCD-9546-A6CA-3A155B7FF2D9}"/>
                </a:ext>
              </a:extLst>
            </p:cNvPr>
            <p:cNvSpPr txBox="1"/>
            <p:nvPr/>
          </p:nvSpPr>
          <p:spPr>
            <a:xfrm>
              <a:off x="-13425" y="668812"/>
              <a:ext cx="1804979" cy="390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 sz="1600" u="sng">
                  <a:hlinkClick r:id="rId5"/>
                </a:defRPr>
              </a:lvl1pPr>
            </a:lstStyle>
            <a:p>
              <a:pPr>
                <a:defRPr u="none"/>
              </a:pPr>
              <a:r>
                <a:rPr u="sng" dirty="0">
                  <a:solidFill>
                    <a:schemeClr val="tx1"/>
                  </a:solidFill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EdTechPicks.org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531478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788</Words>
  <Application>Microsoft Office PowerPoint</Application>
  <PresentationFormat>Benutzerdefiniert</PresentationFormat>
  <Paragraphs>100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Helvetica Neue</vt:lpstr>
      <vt:lpstr>Helvetica Neue Light</vt:lpstr>
      <vt:lpstr>Helvetica Neue Medium</vt:lpstr>
      <vt:lpstr>Kristen ITC</vt:lpstr>
      <vt:lpstr>Black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Directions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Anfang und Ende des Romans „Tauben im Gras“</dc:title>
  <dc:creator>user</dc:creator>
  <cp:lastModifiedBy>Bauder-Trappmann, Sarah</cp:lastModifiedBy>
  <cp:revision>21</cp:revision>
  <dcterms:modified xsi:type="dcterms:W3CDTF">2023-10-12T20:00:01Z</dcterms:modified>
</cp:coreProperties>
</file>