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3004800" cy="9753600"/>
  <p:notesSz cx="6858000" cy="9144000"/>
  <p:defaultTextStyle>
    <a:lvl1pPr algn="ctr" defTabSz="584200">
      <a:defRPr sz="38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1pPr>
    <a:lvl2pPr indent="228600" algn="ctr" defTabSz="584200">
      <a:defRPr sz="38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2pPr>
    <a:lvl3pPr indent="457200" algn="ctr" defTabSz="584200">
      <a:defRPr sz="38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3pPr>
    <a:lvl4pPr indent="685800" algn="ctr" defTabSz="584200">
      <a:defRPr sz="38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4pPr>
    <a:lvl5pPr indent="914400" algn="ctr" defTabSz="584200">
      <a:defRPr sz="38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5pPr>
    <a:lvl6pPr indent="1143000" algn="ctr" defTabSz="584200">
      <a:defRPr sz="38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6pPr>
    <a:lvl7pPr indent="1371600" algn="ctr" defTabSz="584200">
      <a:defRPr sz="38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7pPr>
    <a:lvl8pPr indent="1600200" algn="ctr" defTabSz="584200">
      <a:defRPr sz="38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8pPr>
    <a:lvl9pPr indent="1828800" algn="ctr" defTabSz="584200">
      <a:defRPr sz="38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D6D6D">
              <a:alpha val="41000"/>
            </a:srgbClr>
          </a:solidFill>
        </a:fill>
      </a:tcStyle>
    </a:wholeTbl>
    <a:band2H>
      <a:tcTxStyle/>
      <a:tcStyle>
        <a:tcBdr/>
        <a:fill>
          <a:solidFill>
            <a:srgbClr val="4E4E4E">
              <a:alpha val="4100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F0F0F0"/>
              </a:solidFill>
              <a:prstDash val="solid"/>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56565">
              <a:alpha val="75000"/>
            </a:srgbClr>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0F0F0"/>
              </a:solidFill>
              <a:prstDash val="solid"/>
              <a:miter lim="400000"/>
            </a:ln>
          </a:top>
          <a:bottom>
            <a:ln w="254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firstRow>
  </a:tblStyle>
  <a:tblStyle styleId="{C7B018BB-80A7-4F77-B60F-C8B233D01FF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D6D6D">
              <a:alpha val="41000"/>
            </a:srgbClr>
          </a:solidFill>
        </a:fill>
      </a:tcStyle>
    </a:wholeTbl>
    <a:band2H>
      <a:tcTxStyle/>
      <a:tcStyle>
        <a:tcBdr/>
        <a:fill>
          <a:solidFill>
            <a:srgbClr val="909090">
              <a:alpha val="41000"/>
            </a:srgbClr>
          </a:solidFill>
        </a:fill>
      </a:tcStyle>
    </a:band2H>
    <a:firstCol>
      <a:tcTxStyle b="off" i="off">
        <a:font>
          <a:latin typeface="Helvetica Neue Medium"/>
          <a:ea typeface="Helvetica Neue Medium"/>
          <a:cs typeface="Helvetica Neue Medium"/>
        </a:font>
        <a:srgbClr val="FFFFFF"/>
      </a:tcTxStyle>
      <a:tcStyle>
        <a:tcBdr>
          <a:left>
            <a:ln w="6350" cap="flat">
              <a:solidFill>
                <a:srgbClr val="484745"/>
              </a:solidFill>
              <a:prstDash val="solid"/>
              <a:miter lim="400000"/>
            </a:ln>
          </a:left>
          <a:right>
            <a:ln w="6350" cap="flat">
              <a:solidFill>
                <a:srgbClr val="5E5D5B"/>
              </a:solidFill>
              <a:prstDash val="solid"/>
              <a:miter lim="400000"/>
            </a:ln>
          </a:right>
          <a:top>
            <a:ln w="12700" cap="flat">
              <a:noFill/>
              <a:miter lim="400000"/>
            </a:ln>
          </a:top>
          <a:bottom>
            <a:ln w="12700" cap="flat">
              <a:noFill/>
              <a:miter lim="400000"/>
            </a:ln>
          </a:bottom>
          <a:insideH>
            <a:ln w="12700" cap="flat">
              <a:noFill/>
              <a:miter lim="400000"/>
            </a:ln>
          </a:insideH>
          <a:insideV>
            <a:ln w="6350" cap="flat">
              <a:solidFill>
                <a:srgbClr val="5E5D5B"/>
              </a:solidFill>
              <a:prstDash val="solid"/>
              <a:miter lim="400000"/>
            </a:ln>
          </a:insideV>
        </a:tcBdr>
      </a:tcStyle>
    </a:firstCol>
    <a:la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5E5D5B"/>
              </a:solidFill>
              <a:prstDash val="solid"/>
              <a:miter lim="400000"/>
            </a:ln>
          </a:top>
          <a:bottom>
            <a:ln w="6350" cap="flat">
              <a:solidFill>
                <a:srgbClr val="484745"/>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tcStyle>
    </a:lastRow>
    <a:fir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484745"/>
              </a:solidFill>
              <a:prstDash val="solid"/>
              <a:miter lim="400000"/>
            </a:ln>
          </a:top>
          <a:bottom>
            <a:ln w="6350" cap="flat">
              <a:solidFill>
                <a:srgbClr val="5E5D5B"/>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3F1DF"/>
              </a:solidFill>
              <a:custDash>
                <a:ds d="200000" sp="200000"/>
              </a:custDash>
              <a:miter lim="400000"/>
            </a:ln>
          </a:top>
          <a:bottom>
            <a:ln w="12700" cap="flat">
              <a:solidFill>
                <a:srgbClr val="F3F1DF"/>
              </a:solidFill>
              <a:custDash>
                <a:ds d="200000" sp="200000"/>
              </a:custDash>
              <a:miter lim="400000"/>
            </a:ln>
          </a:bottom>
          <a:insideH>
            <a:ln w="12700" cap="flat">
              <a:solidFill>
                <a:srgbClr val="F3F1DF"/>
              </a:solidFill>
              <a:custDash>
                <a:ds d="200000" sp="200000"/>
              </a:custDash>
              <a:miter lim="400000"/>
            </a:ln>
          </a:insideH>
          <a:insideV>
            <a:ln w="12700" cap="flat">
              <a:noFill/>
              <a:miter lim="400000"/>
            </a:ln>
          </a:insideV>
        </a:tcBdr>
        <a:fill>
          <a:solidFill>
            <a:srgbClr val="4D4D4D"/>
          </a:solidFill>
        </a:fill>
      </a:tcStyle>
    </a:wholeTbl>
    <a:band2H>
      <a:tcTxStyle/>
      <a:tcStyle>
        <a:tcBdr/>
        <a:fill>
          <a:solidFill>
            <a:srgbClr val="5A5A5A"/>
          </a:solidFill>
        </a:fill>
      </a:tcStyle>
    </a:band2H>
    <a:firstCol>
      <a:tcTxStyle b="off" i="off">
        <a:font>
          <a:latin typeface="Helvetica Neue Medium"/>
          <a:ea typeface="Helvetica Neue Medium"/>
          <a:cs typeface="Helvetica Neue Medium"/>
        </a:font>
        <a:srgbClr val="FFFFFF"/>
      </a:tcTxStyle>
      <a:tcStyle>
        <a:tcBdr>
          <a:left>
            <a:ln w="12700" cap="flat">
              <a:solidFill>
                <a:srgbClr val="F3F1DF"/>
              </a:solidFill>
              <a:prstDash val="solid"/>
              <a:miter lim="400000"/>
            </a:ln>
          </a:left>
          <a:right>
            <a:ln w="12700" cap="flat">
              <a:solidFill>
                <a:srgbClr val="F3F1DF"/>
              </a:solidFill>
              <a:prstDash val="solid"/>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solidFill>
            <a:srgbClr val="1A8F00"/>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noFill/>
              <a:miter lim="400000"/>
            </a:ln>
          </a:insideV>
        </a:tcBdr>
        <a:fill>
          <a:solidFill>
            <a:srgbClr val="6D6D6D"/>
          </a:solidFill>
        </a:fill>
      </a:tcStyle>
    </a:wholeTbl>
    <a:band2H>
      <a:tcTxStyle/>
      <a:tcStyle>
        <a:tcBdr/>
        <a:fill>
          <a:solidFill>
            <a:srgbClr val="7D7D7D"/>
          </a:solidFill>
        </a:fill>
      </a:tcStyle>
    </a:band2H>
    <a:firstCol>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5C5C5B"/>
          </a:solidFill>
        </a:fill>
      </a:tcStyle>
    </a:firstCol>
    <a:lastRow>
      <a:tcTxStyle b="off" i="off">
        <a:font>
          <a:latin typeface="Helvetica Neue Medium"/>
          <a:ea typeface="Helvetica Neue Medium"/>
          <a:cs typeface="Helvetica Neue Medium"/>
        </a:font>
        <a:srgbClr val="282828"/>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A2A7A9"/>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D03317"/>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5D5D5D"/>
          </a:solidFill>
        </a:fill>
      </a:tcStyle>
    </a:wholeTbl>
    <a:band2H>
      <a:tcTxStyle/>
      <a:tcStyle>
        <a:tcBdr/>
        <a:fill>
          <a:solidFill>
            <a:srgbClr val="696969"/>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6350" cap="flat">
              <a:solidFill>
                <a:srgbClr val="FFFFFF"/>
              </a:solidFill>
              <a:prstDash val="solid"/>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6350" cap="flat">
              <a:solidFill>
                <a:srgbClr val="FFFFFF"/>
              </a:solidFill>
              <a:prstDash val="solid"/>
              <a:miter lim="400000"/>
            </a:ln>
          </a:insideV>
        </a:tcBdr>
        <a:fill>
          <a:solidFill>
            <a:srgbClr val="78787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787878"/>
          </a:solidFill>
        </a:fill>
      </a:tcStyle>
    </a:firstRow>
  </a:tblStyle>
  <a:tblStyle styleId="{2708684C-4D16-4618-839F-0558EEFCDFE6}"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000000">
              <a:alpha val="10000"/>
            </a:srgbClr>
          </a:solidFill>
        </a:fill>
      </a:tcStyle>
    </a:wholeTbl>
    <a:band2H>
      <a:tcTxStyle/>
      <a:tcStyle>
        <a:tcBdr/>
        <a:fill>
          <a:solidFill>
            <a:srgbClr val="888888">
              <a:alpha val="10000"/>
            </a:srgbClr>
          </a:solidFill>
        </a:fill>
      </a:tcStyle>
    </a:band2H>
    <a:firstCol>
      <a:tcTxStyle b="off" i="off">
        <a:font>
          <a:latin typeface="Helvetica Neue Medium"/>
          <a:ea typeface="Helvetica Neue Medium"/>
          <a:cs typeface="Helvetica Neue Medium"/>
        </a:font>
        <a:srgbClr val="FFFFFF"/>
      </a:tcTxStyle>
      <a:tcStyle>
        <a:tcBdr>
          <a:left>
            <a:ln w="12700" cap="flat">
              <a:noFill/>
              <a:miter lim="400000"/>
            </a:ln>
          </a:left>
          <a:right>
            <a:ln w="25400" cap="flat">
              <a:solidFill>
                <a:srgbClr val="F0F0F0"/>
              </a:solidFill>
              <a:prstDash val="solid"/>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noFill/>
              <a:miter lim="400000"/>
            </a:ln>
          </a:bottom>
          <a:insideH>
            <a:ln w="6350" cap="flat">
              <a:solidFill>
                <a:srgbClr val="F0F0F0"/>
              </a:solidFill>
              <a:prstDash val="solid"/>
              <a:miter lim="400000"/>
            </a:ln>
          </a:insideH>
          <a:insideV>
            <a:ln w="12700" cap="flat">
              <a:noFill/>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noFill/>
              <a:miter lim="400000"/>
            </a:ln>
          </a:top>
          <a:bottom>
            <a:ln w="2540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69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36" name="Shape 36"/>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3964713427"/>
      </p:ext>
    </p:extLst>
  </p:cSld>
  <p:clrMap bg1="lt1" tx1="dk1" bg2="lt2" tx2="dk2" accent1="accent1" accent2="accent2" accent3="accent3" accent4="accent4" accent5="accent5" accent6="accent6" hlink="hlink" folHlink="folHlink"/>
  <p:notesStyle>
    <a:lvl1pPr defTabSz="457200">
      <a:lnSpc>
        <a:spcPct val="117999"/>
      </a:lnSpc>
      <a:defRPr sz="2200">
        <a:latin typeface="+mn-lt"/>
        <a:ea typeface="+mn-ea"/>
        <a:cs typeface="+mn-cs"/>
        <a:sym typeface="Helvetica Neue"/>
      </a:defRPr>
    </a:lvl1pPr>
    <a:lvl2pPr indent="228600" defTabSz="457200">
      <a:lnSpc>
        <a:spcPct val="117999"/>
      </a:lnSpc>
      <a:defRPr sz="2200">
        <a:latin typeface="+mn-lt"/>
        <a:ea typeface="+mn-ea"/>
        <a:cs typeface="+mn-cs"/>
        <a:sym typeface="Helvetica Neue"/>
      </a:defRPr>
    </a:lvl2pPr>
    <a:lvl3pPr indent="457200" defTabSz="457200">
      <a:lnSpc>
        <a:spcPct val="117999"/>
      </a:lnSpc>
      <a:defRPr sz="2200">
        <a:latin typeface="+mn-lt"/>
        <a:ea typeface="+mn-ea"/>
        <a:cs typeface="+mn-cs"/>
        <a:sym typeface="Helvetica Neue"/>
      </a:defRPr>
    </a:lvl3pPr>
    <a:lvl4pPr indent="685800" defTabSz="457200">
      <a:lnSpc>
        <a:spcPct val="117999"/>
      </a:lnSpc>
      <a:defRPr sz="2200">
        <a:latin typeface="+mn-lt"/>
        <a:ea typeface="+mn-ea"/>
        <a:cs typeface="+mn-cs"/>
        <a:sym typeface="Helvetica Neue"/>
      </a:defRPr>
    </a:lvl4pPr>
    <a:lvl5pPr indent="914400" defTabSz="457200">
      <a:lnSpc>
        <a:spcPct val="117999"/>
      </a:lnSpc>
      <a:defRPr sz="2200">
        <a:latin typeface="+mn-lt"/>
        <a:ea typeface="+mn-ea"/>
        <a:cs typeface="+mn-cs"/>
        <a:sym typeface="Helvetica Neue"/>
      </a:defRPr>
    </a:lvl5pPr>
    <a:lvl6pPr indent="1143000" defTabSz="457200">
      <a:lnSpc>
        <a:spcPct val="117999"/>
      </a:lnSpc>
      <a:defRPr sz="2200">
        <a:latin typeface="+mn-lt"/>
        <a:ea typeface="+mn-ea"/>
        <a:cs typeface="+mn-cs"/>
        <a:sym typeface="Helvetica Neue"/>
      </a:defRPr>
    </a:lvl6pPr>
    <a:lvl7pPr indent="1371600" defTabSz="457200">
      <a:lnSpc>
        <a:spcPct val="117999"/>
      </a:lnSpc>
      <a:defRPr sz="2200">
        <a:latin typeface="+mn-lt"/>
        <a:ea typeface="+mn-ea"/>
        <a:cs typeface="+mn-cs"/>
        <a:sym typeface="Helvetica Neue"/>
      </a:defRPr>
    </a:lvl7pPr>
    <a:lvl8pPr indent="1600200" defTabSz="457200">
      <a:lnSpc>
        <a:spcPct val="117999"/>
      </a:lnSpc>
      <a:defRPr sz="2200">
        <a:latin typeface="+mn-lt"/>
        <a:ea typeface="+mn-ea"/>
        <a:cs typeface="+mn-cs"/>
        <a:sym typeface="Helvetica Neue"/>
      </a:defRPr>
    </a:lvl8pPr>
    <a:lvl9pPr indent="1828800" defTabSz="45720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Shape 39"/>
          <p:cNvSpPr>
            <a:spLocks noGrp="1" noRot="1" noChangeAspect="1"/>
          </p:cNvSpPr>
          <p:nvPr>
            <p:ph type="sldImg"/>
          </p:nvPr>
        </p:nvSpPr>
        <p:spPr>
          <a:prstGeom prst="rect">
            <a:avLst/>
          </a:prstGeom>
        </p:spPr>
        <p:txBody>
          <a:bodyPr/>
          <a:lstStyle/>
          <a:p>
            <a:pPr lvl="0"/>
            <a:endParaRPr/>
          </a:p>
        </p:txBody>
      </p:sp>
      <p:sp>
        <p:nvSpPr>
          <p:cNvPr id="40" name="Shape 40"/>
          <p:cNvSpPr>
            <a:spLocks noGrp="1"/>
          </p:cNvSpPr>
          <p:nvPr>
            <p:ph type="body" sz="quarter" idx="1"/>
          </p:nvPr>
        </p:nvSpPr>
        <p:spPr>
          <a:prstGeom prst="rect">
            <a:avLst/>
          </a:prstGeom>
        </p:spPr>
        <p:txBody>
          <a:bodyPr/>
          <a:lstStyle/>
          <a:p>
            <a:pPr lvl="0">
              <a:lnSpc>
                <a:spcPct val="125000"/>
              </a:lnSpc>
              <a:defRPr sz="1800"/>
            </a:pPr>
            <a:r>
              <a:rPr sz="2400">
                <a:latin typeface="Avenir Book"/>
                <a:ea typeface="Avenir Book"/>
                <a:cs typeface="Avenir Book"/>
                <a:sym typeface="Avenir Book"/>
              </a:rPr>
              <a:t>Einführung in diese Fortbildung</a:t>
            </a:r>
          </a:p>
          <a:p>
            <a:pPr lvl="0">
              <a:lnSpc>
                <a:spcPct val="125000"/>
              </a:lnSpc>
              <a:defRPr sz="1800"/>
            </a:pPr>
            <a:r>
              <a:rPr sz="2400">
                <a:latin typeface="Avenir Book"/>
                <a:ea typeface="Avenir Book"/>
                <a:cs typeface="Avenir Book"/>
                <a:sym typeface="Avenir Book"/>
              </a:rPr>
              <a:t>Wie verändern mobile Endgeräte den Unterricht?</a:t>
            </a:r>
          </a:p>
        </p:txBody>
      </p:sp>
    </p:spTree>
    <p:extLst>
      <p:ext uri="{BB962C8B-B14F-4D97-AF65-F5344CB8AC3E}">
        <p14:creationId xmlns:p14="http://schemas.microsoft.com/office/powerpoint/2010/main" val="119734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prstGeom prst="rect">
            <a:avLst/>
          </a:prstGeom>
        </p:spPr>
        <p:txBody>
          <a:bodyPr/>
          <a:lstStyle/>
          <a:p>
            <a:pPr lvl="0"/>
            <a:endParaRPr/>
          </a:p>
        </p:txBody>
      </p:sp>
      <p:sp>
        <p:nvSpPr>
          <p:cNvPr id="135" name="Shape 135"/>
          <p:cNvSpPr>
            <a:spLocks noGrp="1"/>
          </p:cNvSpPr>
          <p:nvPr>
            <p:ph type="body" sz="quarter" idx="1"/>
          </p:nvPr>
        </p:nvSpPr>
        <p:spPr>
          <a:prstGeom prst="rect">
            <a:avLst/>
          </a:prstGeom>
        </p:spPr>
        <p:txBody>
          <a:bodyPr/>
          <a:lstStyle/>
          <a:p>
            <a:pPr lvl="1">
              <a:defRPr sz="1800"/>
            </a:pPr>
            <a:endParaRPr sz="2200"/>
          </a:p>
          <a:p>
            <a:pPr lvl="1">
              <a:defRPr sz="1800"/>
            </a:pPr>
            <a:r>
              <a:rPr sz="2200"/>
              <a:t>Recherchieren</a:t>
            </a:r>
          </a:p>
          <a:p>
            <a:pPr lvl="1">
              <a:defRPr sz="1800"/>
            </a:pPr>
            <a:r>
              <a:rPr sz="2200"/>
              <a:t>Experimentieren</a:t>
            </a:r>
          </a:p>
          <a:p>
            <a:pPr lvl="1">
              <a:defRPr sz="1800"/>
            </a:pPr>
            <a:r>
              <a:rPr sz="2200"/>
              <a:t>Dokumentieren</a:t>
            </a:r>
          </a:p>
          <a:p>
            <a:pPr lvl="1">
              <a:defRPr sz="1800"/>
            </a:pPr>
            <a:r>
              <a:rPr sz="2200"/>
              <a:t>Kommunizieren</a:t>
            </a:r>
          </a:p>
          <a:p>
            <a:pPr lvl="1">
              <a:defRPr sz="1800"/>
            </a:pPr>
            <a:r>
              <a:rPr sz="2200"/>
              <a:t>Produzieren</a:t>
            </a:r>
          </a:p>
          <a:p>
            <a:pPr lvl="1">
              <a:defRPr sz="1800"/>
            </a:pPr>
            <a:r>
              <a:rPr sz="2200"/>
              <a:t>Präsentieren</a:t>
            </a:r>
          </a:p>
        </p:txBody>
      </p:sp>
    </p:spTree>
    <p:extLst>
      <p:ext uri="{BB962C8B-B14F-4D97-AF65-F5344CB8AC3E}">
        <p14:creationId xmlns:p14="http://schemas.microsoft.com/office/powerpoint/2010/main" val="3766200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noRot="1" noChangeAspect="1"/>
          </p:cNvSpPr>
          <p:nvPr>
            <p:ph type="sldImg"/>
          </p:nvPr>
        </p:nvSpPr>
        <p:spPr>
          <a:prstGeom prst="rect">
            <a:avLst/>
          </a:prstGeom>
        </p:spPr>
        <p:txBody>
          <a:bodyPr/>
          <a:lstStyle/>
          <a:p>
            <a:pPr lvl="0"/>
            <a:endParaRPr/>
          </a:p>
        </p:txBody>
      </p:sp>
      <p:sp>
        <p:nvSpPr>
          <p:cNvPr id="139" name="Shape 139"/>
          <p:cNvSpPr>
            <a:spLocks noGrp="1"/>
          </p:cNvSpPr>
          <p:nvPr>
            <p:ph type="body" sz="quarter" idx="1"/>
          </p:nvPr>
        </p:nvSpPr>
        <p:spPr>
          <a:prstGeom prst="rect">
            <a:avLst/>
          </a:prstGeom>
        </p:spPr>
        <p:txBody>
          <a:bodyPr/>
          <a:lstStyle/>
          <a:p>
            <a:pPr lvl="0">
              <a:defRPr sz="1800"/>
            </a:pPr>
            <a:r>
              <a:rPr sz="2200"/>
              <a:t>Eigene multimediale Dokumentation durch integrierte Kamera und Videofunktion sowie Audio-Aufnahme wird einfach ermöglicht.</a:t>
            </a:r>
          </a:p>
          <a:p>
            <a:pPr lvl="0">
              <a:defRPr sz="1800"/>
            </a:pPr>
            <a:r>
              <a:rPr sz="2200"/>
              <a:t>Lernende werden selbst zu (Mit-)Gestaltern von Lernmaterialien</a:t>
            </a:r>
          </a:p>
          <a:p>
            <a:pPr lvl="0">
              <a:defRPr sz="1800"/>
            </a:pPr>
            <a:r>
              <a:rPr sz="2200"/>
              <a:t>Fachspezifische Programme (Apps) unterstützen anregend den Lernprozess</a:t>
            </a:r>
          </a:p>
        </p:txBody>
      </p:sp>
    </p:spTree>
    <p:extLst>
      <p:ext uri="{BB962C8B-B14F-4D97-AF65-F5344CB8AC3E}">
        <p14:creationId xmlns:p14="http://schemas.microsoft.com/office/powerpoint/2010/main" val="620979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Shape 50"/>
          <p:cNvSpPr>
            <a:spLocks noGrp="1" noRot="1" noChangeAspect="1"/>
          </p:cNvSpPr>
          <p:nvPr>
            <p:ph type="sldImg"/>
          </p:nvPr>
        </p:nvSpPr>
        <p:spPr>
          <a:prstGeom prst="rect">
            <a:avLst/>
          </a:prstGeom>
        </p:spPr>
        <p:txBody>
          <a:bodyPr/>
          <a:lstStyle/>
          <a:p>
            <a:pPr lvl="0"/>
            <a:endParaRPr/>
          </a:p>
        </p:txBody>
      </p:sp>
      <p:sp>
        <p:nvSpPr>
          <p:cNvPr id="51" name="Shape 51"/>
          <p:cNvSpPr>
            <a:spLocks noGrp="1"/>
          </p:cNvSpPr>
          <p:nvPr>
            <p:ph type="body" sz="quarter" idx="1"/>
          </p:nvPr>
        </p:nvSpPr>
        <p:spPr>
          <a:prstGeom prst="rect">
            <a:avLst/>
          </a:prstGeom>
        </p:spPr>
        <p:txBody>
          <a:bodyPr/>
          <a:lstStyle/>
          <a:p>
            <a:pPr lvl="0">
              <a:defRPr sz="1800"/>
            </a:pPr>
            <a:r>
              <a:rPr sz="2200"/>
              <a:t>Bisher ging man zum Recherchieren in eine Bibliothek. Dort suchte man nach Schlagworten oder in entsprechenden Handapparaten oder man gönnte sich die große Brokhaus-Enzyklopedie und präsentierte sie im Wohnzimmerregal.</a:t>
            </a:r>
          </a:p>
          <a:p>
            <a:pPr lvl="0">
              <a:defRPr sz="1800"/>
            </a:pPr>
            <a:r>
              <a:rPr sz="2200"/>
              <a:t>Heute haben wir von der Couch/Schulbank aus Zugriff auf (fast) das gesamte Weltwissen --&gt; </a:t>
            </a:r>
          </a:p>
          <a:p>
            <a:pPr lvl="0">
              <a:defRPr sz="1800"/>
            </a:pPr>
            <a:r>
              <a:rPr sz="2200"/>
              <a:t>Lehrfilme über Lerninhalte können zur individuell zur Verfügung gestellt werden.</a:t>
            </a:r>
          </a:p>
          <a:p>
            <a:pPr lvl="0">
              <a:defRPr sz="1800"/>
            </a:pPr>
            <a:r>
              <a:rPr sz="2200"/>
              <a:t>Hoch aktuelle Informationen!</a:t>
            </a:r>
          </a:p>
          <a:p>
            <a:pPr lvl="0">
              <a:defRPr sz="1800"/>
            </a:pPr>
            <a:r>
              <a:rPr sz="2200"/>
              <a:t>Sehr viele Quellen!</a:t>
            </a:r>
          </a:p>
          <a:p>
            <a:pPr lvl="0">
              <a:defRPr sz="1800"/>
            </a:pPr>
            <a:endParaRPr sz="2200"/>
          </a:p>
          <a:p>
            <a:pPr lvl="0">
              <a:defRPr sz="1800"/>
            </a:pPr>
            <a:r>
              <a:rPr sz="2200"/>
              <a:t>Hier liegt auch die Schwierigkeit: Information muss nicht nur gefunden, sondern auch verknüpft und bewertet werden.</a:t>
            </a:r>
          </a:p>
        </p:txBody>
      </p:sp>
    </p:spTree>
    <p:extLst>
      <p:ext uri="{BB962C8B-B14F-4D97-AF65-F5344CB8AC3E}">
        <p14:creationId xmlns:p14="http://schemas.microsoft.com/office/powerpoint/2010/main" val="2591177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a:spLocks noGrp="1" noRot="1" noChangeAspect="1"/>
          </p:cNvSpPr>
          <p:nvPr>
            <p:ph type="sldImg"/>
          </p:nvPr>
        </p:nvSpPr>
        <p:spPr>
          <a:prstGeom prst="rect">
            <a:avLst/>
          </a:prstGeom>
        </p:spPr>
        <p:txBody>
          <a:bodyPr/>
          <a:lstStyle/>
          <a:p>
            <a:pPr lvl="0"/>
            <a:endParaRPr/>
          </a:p>
        </p:txBody>
      </p:sp>
      <p:sp>
        <p:nvSpPr>
          <p:cNvPr id="65" name="Shape 65"/>
          <p:cNvSpPr>
            <a:spLocks noGrp="1"/>
          </p:cNvSpPr>
          <p:nvPr>
            <p:ph type="body" sz="quarter" idx="1"/>
          </p:nvPr>
        </p:nvSpPr>
        <p:spPr>
          <a:prstGeom prst="rect">
            <a:avLst/>
          </a:prstGeom>
        </p:spPr>
        <p:txBody>
          <a:bodyPr/>
          <a:lstStyle/>
          <a:p>
            <a:pPr lvl="0">
              <a:defRPr sz="1800"/>
            </a:pPr>
            <a:r>
              <a:rPr sz="2200"/>
              <a:t>Videoaufnahmen wurden mit Videokameras und entsprechendem Zubehör gemacht. Nachteile:</a:t>
            </a:r>
          </a:p>
          <a:p>
            <a:pPr lvl="0">
              <a:defRPr sz="1800"/>
            </a:pPr>
            <a:r>
              <a:rPr sz="2200"/>
              <a:t>Kapazität und Akkulaufzeit sehr begrenzt.</a:t>
            </a:r>
          </a:p>
          <a:p>
            <a:pPr lvl="0">
              <a:defRPr sz="1800"/>
            </a:pPr>
            <a:r>
              <a:rPr sz="2200"/>
              <a:t>Zum Nachbearbeiten der Videos war Profitechnik nötig.</a:t>
            </a:r>
            <a:br>
              <a:rPr sz="2200"/>
            </a:br>
            <a:r>
              <a:rPr sz="2200"/>
              <a:t>Für jedes Einsatzgebiet ein eigenes Gerät -&gt; teuer!</a:t>
            </a:r>
          </a:p>
          <a:p>
            <a:pPr lvl="0">
              <a:defRPr sz="1800"/>
            </a:pPr>
            <a:r>
              <a:rPr sz="2200"/>
              <a:t>Geräte müssen sich verstehen -&gt; Formate!</a:t>
            </a:r>
          </a:p>
          <a:p>
            <a:pPr lvl="0">
              <a:defRPr sz="1800"/>
            </a:pPr>
            <a:endParaRPr sz="2200"/>
          </a:p>
          <a:p>
            <a:pPr lvl="0">
              <a:defRPr sz="1800"/>
            </a:pPr>
            <a:r>
              <a:rPr sz="2200"/>
              <a:t>Heute eingesetzte Tablets filmen nicht nur, sie ermöglichen auch eine Nachbearbeitung und ein Teilen des Videos mit nur einem Knopfdruck und ohne sich über Formate, Komprimierung und Auflösung Gedanken zu machen.</a:t>
            </a:r>
          </a:p>
        </p:txBody>
      </p:sp>
    </p:spTree>
    <p:extLst>
      <p:ext uri="{BB962C8B-B14F-4D97-AF65-F5344CB8AC3E}">
        <p14:creationId xmlns:p14="http://schemas.microsoft.com/office/powerpoint/2010/main" val="3950770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Shape 77"/>
          <p:cNvSpPr>
            <a:spLocks noGrp="1" noRot="1" noChangeAspect="1"/>
          </p:cNvSpPr>
          <p:nvPr>
            <p:ph type="sldImg"/>
          </p:nvPr>
        </p:nvSpPr>
        <p:spPr>
          <a:prstGeom prst="rect">
            <a:avLst/>
          </a:prstGeom>
        </p:spPr>
        <p:txBody>
          <a:bodyPr/>
          <a:lstStyle/>
          <a:p>
            <a:pPr lvl="0"/>
            <a:endParaRPr/>
          </a:p>
        </p:txBody>
      </p:sp>
      <p:sp>
        <p:nvSpPr>
          <p:cNvPr id="78" name="Shape 78"/>
          <p:cNvSpPr>
            <a:spLocks noGrp="1"/>
          </p:cNvSpPr>
          <p:nvPr>
            <p:ph type="body" sz="quarter" idx="1"/>
          </p:nvPr>
        </p:nvSpPr>
        <p:spPr>
          <a:prstGeom prst="rect">
            <a:avLst/>
          </a:prstGeom>
        </p:spPr>
        <p:txBody>
          <a:bodyPr/>
          <a:lstStyle/>
          <a:p>
            <a:pPr lvl="0">
              <a:defRPr sz="1800"/>
            </a:pPr>
            <a:r>
              <a:rPr sz="2200"/>
              <a:t>Außerschulische Veranstaltungen planen und schnell Änderungen durchführen ist viel einfacher mit mobilen Geräten geworden.</a:t>
            </a:r>
          </a:p>
          <a:p>
            <a:pPr lvl="0">
              <a:defRPr sz="1800"/>
            </a:pPr>
            <a:r>
              <a:rPr sz="2200"/>
              <a:t>Die Reiseplanung komplett von der Fahrt über Unterkunft und Öffnungszeiten sowie Eintrittspreisen lässt sich situativ schnell und hochaktuell recherchieren. </a:t>
            </a:r>
          </a:p>
        </p:txBody>
      </p:sp>
    </p:spTree>
    <p:extLst>
      <p:ext uri="{BB962C8B-B14F-4D97-AF65-F5344CB8AC3E}">
        <p14:creationId xmlns:p14="http://schemas.microsoft.com/office/powerpoint/2010/main" val="868562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Shape 89"/>
          <p:cNvSpPr>
            <a:spLocks noGrp="1" noRot="1" noChangeAspect="1"/>
          </p:cNvSpPr>
          <p:nvPr>
            <p:ph type="sldImg"/>
          </p:nvPr>
        </p:nvSpPr>
        <p:spPr>
          <a:prstGeom prst="rect">
            <a:avLst/>
          </a:prstGeom>
        </p:spPr>
        <p:txBody>
          <a:bodyPr/>
          <a:lstStyle/>
          <a:p>
            <a:pPr lvl="0"/>
            <a:endParaRPr/>
          </a:p>
        </p:txBody>
      </p:sp>
      <p:sp>
        <p:nvSpPr>
          <p:cNvPr id="90" name="Shape 90"/>
          <p:cNvSpPr>
            <a:spLocks noGrp="1"/>
          </p:cNvSpPr>
          <p:nvPr>
            <p:ph type="body" sz="quarter" idx="1"/>
          </p:nvPr>
        </p:nvSpPr>
        <p:spPr>
          <a:prstGeom prst="rect">
            <a:avLst/>
          </a:prstGeom>
        </p:spPr>
        <p:txBody>
          <a:bodyPr/>
          <a:lstStyle/>
          <a:p>
            <a:pPr lvl="0">
              <a:defRPr sz="1800"/>
            </a:pPr>
            <a:r>
              <a:rPr sz="2200"/>
              <a:t>Problemfeld Computerraum</a:t>
            </a:r>
          </a:p>
          <a:p>
            <a:pPr lvl="0">
              <a:defRPr sz="1800"/>
            </a:pPr>
            <a:r>
              <a:rPr sz="2200"/>
              <a:t>Viel Technik, die nicht immer funktioniert.</a:t>
            </a:r>
          </a:p>
          <a:p>
            <a:pPr lvl="0">
              <a:defRPr sz="1800"/>
            </a:pPr>
            <a:r>
              <a:rPr sz="2200"/>
              <a:t>Große Bildschirme, die die Kommunikation einschränken.</a:t>
            </a:r>
          </a:p>
          <a:p>
            <a:pPr lvl="0">
              <a:defRPr sz="1800"/>
            </a:pPr>
            <a:r>
              <a:rPr sz="2200"/>
              <a:t>Bürotypische Anordnung und Anwendungen!</a:t>
            </a:r>
          </a:p>
          <a:p>
            <a:pPr lvl="0">
              <a:defRPr sz="1800"/>
            </a:pPr>
            <a:r>
              <a:rPr sz="2200"/>
              <a:t>Einschalten und Loslegen erst nach langem Warten möglich!</a:t>
            </a:r>
          </a:p>
          <a:p>
            <a:pPr lvl="0">
              <a:defRPr sz="1800"/>
            </a:pPr>
            <a:r>
              <a:rPr sz="2200"/>
              <a:t>—&gt; genaue und umfangreiche Zeitplanung innerhalb des Unterrichts nötig!</a:t>
            </a:r>
          </a:p>
          <a:p>
            <a:pPr lvl="0">
              <a:defRPr sz="1800"/>
            </a:pPr>
            <a:endParaRPr sz="2200"/>
          </a:p>
          <a:p>
            <a:pPr lvl="0">
              <a:defRPr sz="1800"/>
            </a:pPr>
            <a:r>
              <a:rPr sz="2200"/>
              <a:t>Das Tablet passt sich der Unterrichtssituation an,</a:t>
            </a:r>
            <a:br>
              <a:rPr sz="2200"/>
            </a:br>
            <a:r>
              <a:rPr sz="2200"/>
              <a:t>nicht die Unterrichtssituation dem Computer!</a:t>
            </a:r>
          </a:p>
          <a:p>
            <a:pPr lvl="0">
              <a:defRPr sz="1800"/>
            </a:pPr>
            <a:r>
              <a:rPr sz="2200"/>
              <a:t>Sogar Unterricht im Freien mit Tablet ist machbar!</a:t>
            </a:r>
          </a:p>
        </p:txBody>
      </p:sp>
    </p:spTree>
    <p:extLst>
      <p:ext uri="{BB962C8B-B14F-4D97-AF65-F5344CB8AC3E}">
        <p14:creationId xmlns:p14="http://schemas.microsoft.com/office/powerpoint/2010/main" val="2491734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03"/>
          <p:cNvSpPr>
            <a:spLocks noGrp="1" noRot="1" noChangeAspect="1"/>
          </p:cNvSpPr>
          <p:nvPr>
            <p:ph type="sldImg"/>
          </p:nvPr>
        </p:nvSpPr>
        <p:spPr>
          <a:prstGeom prst="rect">
            <a:avLst/>
          </a:prstGeom>
        </p:spPr>
        <p:txBody>
          <a:bodyPr/>
          <a:lstStyle/>
          <a:p>
            <a:pPr lvl="0"/>
            <a:endParaRPr/>
          </a:p>
        </p:txBody>
      </p:sp>
      <p:sp>
        <p:nvSpPr>
          <p:cNvPr id="104" name="Shape 104"/>
          <p:cNvSpPr>
            <a:spLocks noGrp="1"/>
          </p:cNvSpPr>
          <p:nvPr>
            <p:ph type="body" sz="quarter" idx="1"/>
          </p:nvPr>
        </p:nvSpPr>
        <p:spPr>
          <a:prstGeom prst="rect">
            <a:avLst/>
          </a:prstGeom>
        </p:spPr>
        <p:txBody>
          <a:bodyPr/>
          <a:lstStyle/>
          <a:p>
            <a:pPr lvl="0">
              <a:defRPr sz="1800"/>
            </a:pPr>
            <a:r>
              <a:rPr sz="2200"/>
              <a:t>Bisher:</a:t>
            </a:r>
          </a:p>
          <a:p>
            <a:pPr lvl="0">
              <a:defRPr sz="1800"/>
            </a:pPr>
            <a:r>
              <a:rPr sz="2200"/>
              <a:t>viele verschiedene Medien zu den Schulbüchern</a:t>
            </a:r>
          </a:p>
          <a:p>
            <a:pPr lvl="0">
              <a:defRPr sz="1800"/>
            </a:pPr>
            <a:r>
              <a:rPr sz="2200"/>
              <a:t>Workbooks, CDs, Videokassetten, etc.</a:t>
            </a:r>
          </a:p>
          <a:p>
            <a:pPr lvl="0">
              <a:defRPr sz="1800"/>
            </a:pPr>
            <a:endParaRPr sz="2200"/>
          </a:p>
          <a:p>
            <a:pPr lvl="0">
              <a:defRPr sz="1800"/>
            </a:pPr>
            <a:r>
              <a:rPr sz="2200"/>
              <a:t>Vorteile eines elektronischen Schulbuchs:</a:t>
            </a:r>
          </a:p>
          <a:p>
            <a:pPr lvl="0">
              <a:defRPr sz="1800"/>
            </a:pPr>
            <a:endParaRPr sz="2200"/>
          </a:p>
          <a:p>
            <a:pPr lvl="0">
              <a:defRPr sz="1800"/>
            </a:pPr>
            <a:r>
              <a:rPr sz="2200"/>
              <a:t>Alle Medien in einem! </a:t>
            </a:r>
          </a:p>
          <a:p>
            <a:pPr lvl="0">
              <a:defRPr sz="1800"/>
            </a:pPr>
            <a:r>
              <a:rPr sz="2200"/>
              <a:t>Videos, Landkarten, Audio, Interaktive Bilder, selbst ablaufende Präsentationen, Kurztests, Lernkärtchen, Lesezeichen, Markierungen, 3D-Bilder, Hyperlinks</a:t>
            </a:r>
          </a:p>
          <a:p>
            <a:pPr lvl="0">
              <a:defRPr sz="1800"/>
            </a:pPr>
            <a:endParaRPr sz="2200"/>
          </a:p>
          <a:p>
            <a:pPr lvl="0">
              <a:defRPr sz="1800"/>
            </a:pPr>
            <a:r>
              <a:rPr sz="2200"/>
              <a:t>Hohes Maß an Aktualität!</a:t>
            </a:r>
          </a:p>
          <a:p>
            <a:pPr lvl="0">
              <a:defRPr sz="1800"/>
            </a:pPr>
            <a:endParaRPr sz="2200"/>
          </a:p>
          <a:p>
            <a:pPr lvl="0">
              <a:defRPr sz="1800"/>
            </a:pPr>
            <a:r>
              <a:rPr sz="2200"/>
              <a:t>Fehler im Schulbuch können schneller korrigiert werden!</a:t>
            </a:r>
          </a:p>
        </p:txBody>
      </p:sp>
    </p:spTree>
    <p:extLst>
      <p:ext uri="{BB962C8B-B14F-4D97-AF65-F5344CB8AC3E}">
        <p14:creationId xmlns:p14="http://schemas.microsoft.com/office/powerpoint/2010/main" val="18746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a:spLocks noGrp="1" noRot="1" noChangeAspect="1"/>
          </p:cNvSpPr>
          <p:nvPr>
            <p:ph type="sldImg"/>
          </p:nvPr>
        </p:nvSpPr>
        <p:spPr>
          <a:prstGeom prst="rect">
            <a:avLst/>
          </a:prstGeom>
        </p:spPr>
        <p:txBody>
          <a:bodyPr/>
          <a:lstStyle/>
          <a:p>
            <a:pPr lvl="0"/>
            <a:endParaRPr/>
          </a:p>
        </p:txBody>
      </p:sp>
      <p:sp>
        <p:nvSpPr>
          <p:cNvPr id="112" name="Shape 112"/>
          <p:cNvSpPr>
            <a:spLocks noGrp="1"/>
          </p:cNvSpPr>
          <p:nvPr>
            <p:ph type="body" sz="quarter" idx="1"/>
          </p:nvPr>
        </p:nvSpPr>
        <p:spPr>
          <a:prstGeom prst="rect">
            <a:avLst/>
          </a:prstGeom>
        </p:spPr>
        <p:txBody>
          <a:bodyPr/>
          <a:lstStyle/>
          <a:p>
            <a:pPr lvl="0">
              <a:lnSpc>
                <a:spcPct val="125000"/>
              </a:lnSpc>
              <a:defRPr sz="1800"/>
            </a:pPr>
            <a:r>
              <a:rPr sz="2400">
                <a:latin typeface="Avenir Book"/>
                <a:ea typeface="Avenir Book"/>
                <a:cs typeface="Avenir Book"/>
                <a:sym typeface="Avenir Book"/>
              </a:rPr>
              <a:t>Die vier Ebenen in denen Tablets den Unterricht verändern können:</a:t>
            </a:r>
          </a:p>
          <a:p>
            <a:pPr lvl="0">
              <a:lnSpc>
                <a:spcPct val="125000"/>
              </a:lnSpc>
              <a:defRPr sz="1800"/>
            </a:pPr>
            <a:r>
              <a:rPr sz="2400">
                <a:latin typeface="Avenir Book"/>
                <a:ea typeface="Avenir Book"/>
                <a:cs typeface="Avenir Book"/>
                <a:sym typeface="Avenir Book"/>
              </a:rPr>
              <a:t>Ebene I: Lernende - Nutzung von und Umgang mit Tablets im Unterricht</a:t>
            </a:r>
          </a:p>
          <a:p>
            <a:pPr lvl="0">
              <a:lnSpc>
                <a:spcPct val="125000"/>
              </a:lnSpc>
              <a:defRPr sz="1800"/>
            </a:pPr>
            <a:r>
              <a:rPr sz="2400">
                <a:latin typeface="Avenir Book"/>
                <a:ea typeface="Avenir Book"/>
                <a:cs typeface="Avenir Book"/>
                <a:sym typeface="Avenir Book"/>
              </a:rPr>
              <a:t>Ebene II: Lehrende -  Gestaltung von Unterricht mit Tablets</a:t>
            </a:r>
          </a:p>
          <a:p>
            <a:pPr lvl="0">
              <a:lnSpc>
                <a:spcPct val="125000"/>
              </a:lnSpc>
              <a:defRPr sz="1800"/>
            </a:pPr>
            <a:r>
              <a:rPr sz="2400">
                <a:latin typeface="Avenir Book"/>
                <a:ea typeface="Avenir Book"/>
                <a:cs typeface="Avenir Book"/>
                <a:sym typeface="Avenir Book"/>
              </a:rPr>
              <a:t>Ebene III: Inhalte - Umsetzung von Themen mit Hilfe von Tablets</a:t>
            </a:r>
          </a:p>
          <a:p>
            <a:pPr lvl="0">
              <a:lnSpc>
                <a:spcPct val="125000"/>
              </a:lnSpc>
              <a:defRPr sz="1800"/>
            </a:pPr>
            <a:r>
              <a:rPr sz="2400">
                <a:latin typeface="Avenir Book"/>
                <a:ea typeface="Avenir Book"/>
                <a:cs typeface="Avenir Book"/>
                <a:sym typeface="Avenir Book"/>
              </a:rPr>
              <a:t>Ebene IV: Medien - Tablets als Werkzeug im Unterricht</a:t>
            </a:r>
          </a:p>
        </p:txBody>
      </p:sp>
    </p:spTree>
    <p:extLst>
      <p:ext uri="{BB962C8B-B14F-4D97-AF65-F5344CB8AC3E}">
        <p14:creationId xmlns:p14="http://schemas.microsoft.com/office/powerpoint/2010/main" val="2126061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noRot="1" noChangeAspect="1"/>
          </p:cNvSpPr>
          <p:nvPr>
            <p:ph type="sldImg"/>
          </p:nvPr>
        </p:nvSpPr>
        <p:spPr>
          <a:prstGeom prst="rect">
            <a:avLst/>
          </a:prstGeom>
        </p:spPr>
        <p:txBody>
          <a:bodyPr/>
          <a:lstStyle/>
          <a:p>
            <a:pPr lvl="0"/>
            <a:endParaRPr/>
          </a:p>
        </p:txBody>
      </p:sp>
      <p:sp>
        <p:nvSpPr>
          <p:cNvPr id="120" name="Shape 120"/>
          <p:cNvSpPr>
            <a:spLocks noGrp="1"/>
          </p:cNvSpPr>
          <p:nvPr>
            <p:ph type="body" sz="quarter" idx="1"/>
          </p:nvPr>
        </p:nvSpPr>
        <p:spPr>
          <a:prstGeom prst="rect">
            <a:avLst/>
          </a:prstGeom>
        </p:spPr>
        <p:txBody>
          <a:bodyPr/>
          <a:lstStyle/>
          <a:p>
            <a:pPr lvl="0">
              <a:lnSpc>
                <a:spcPct val="125000"/>
              </a:lnSpc>
              <a:defRPr sz="1800"/>
            </a:pPr>
            <a:r>
              <a:rPr sz="2400">
                <a:latin typeface="Avenir Book"/>
                <a:ea typeface="Avenir Book"/>
                <a:cs typeface="Avenir Book"/>
                <a:sym typeface="Avenir Book"/>
              </a:rPr>
              <a:t>Weitere vier Ebenen in denen Tablets den Unterricht verändern können:</a:t>
            </a:r>
          </a:p>
          <a:p>
            <a:pPr lvl="0">
              <a:lnSpc>
                <a:spcPct val="125000"/>
              </a:lnSpc>
              <a:defRPr sz="1800"/>
            </a:pP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SAMR-Modell von Ruben R. Puentedura.</a:t>
            </a:r>
          </a:p>
          <a:p>
            <a:pPr lvl="0">
              <a:lnSpc>
                <a:spcPct val="125000"/>
              </a:lnSpc>
              <a:defRPr sz="1800"/>
            </a:pP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Substitution: Die Technik wird als Ersatz für etwas verwendet, ohne zusätzliche Funktionalität zu erzielen.</a:t>
            </a:r>
          </a:p>
          <a:p>
            <a:pPr lvl="0">
              <a:lnSpc>
                <a:spcPct val="125000"/>
              </a:lnSpc>
              <a:defRPr sz="1800"/>
            </a:pPr>
            <a:r>
              <a:rPr sz="2400">
                <a:latin typeface="Avenir Book"/>
                <a:ea typeface="Avenir Book"/>
                <a:cs typeface="Avenir Book"/>
                <a:sym typeface="Avenir Book"/>
              </a:rPr>
              <a:t>Bsp. Schulbuchtexte als PDF mit dem Tablet lesen.</a:t>
            </a:r>
          </a:p>
          <a:p>
            <a:pPr lvl="0">
              <a:lnSpc>
                <a:spcPct val="125000"/>
              </a:lnSpc>
              <a:defRPr sz="1800"/>
            </a:pPr>
            <a:r>
              <a:rPr sz="1600">
                <a:latin typeface="Avenir Book"/>
                <a:ea typeface="Avenir Book"/>
                <a:cs typeface="Avenir Book"/>
                <a:sym typeface="Avenir Book"/>
              </a:rPr>
              <a:t>Technology is used as a direct substitute for what you </a:t>
            </a:r>
          </a:p>
          <a:p>
            <a:pPr lvl="0">
              <a:lnSpc>
                <a:spcPct val="125000"/>
              </a:lnSpc>
              <a:defRPr sz="1800"/>
            </a:pPr>
            <a:r>
              <a:rPr sz="1600">
                <a:latin typeface="Avenir Book"/>
                <a:ea typeface="Avenir Book"/>
                <a:cs typeface="Avenir Book"/>
                <a:sym typeface="Avenir Book"/>
              </a:rPr>
              <a:t>might do already, with no functional change.</a:t>
            </a:r>
          </a:p>
          <a:p>
            <a:pPr lvl="0">
              <a:lnSpc>
                <a:spcPct val="125000"/>
              </a:lnSpc>
              <a:defRPr sz="1800"/>
            </a:pPr>
            <a:r>
              <a:rPr sz="2400">
                <a:latin typeface="Avenir Book"/>
                <a:ea typeface="Avenir Book"/>
                <a:cs typeface="Avenir Book"/>
                <a:sym typeface="Avenir Book"/>
              </a:rPr>
              <a:t>Augmentation: Ersatz mit funktionaler Erweiterung</a:t>
            </a:r>
          </a:p>
          <a:p>
            <a:pPr lvl="0">
              <a:lnSpc>
                <a:spcPct val="125000"/>
              </a:lnSpc>
              <a:defRPr sz="1800"/>
            </a:pPr>
            <a:r>
              <a:rPr sz="2400">
                <a:latin typeface="Avenir Book"/>
                <a:ea typeface="Avenir Book"/>
                <a:cs typeface="Avenir Book"/>
                <a:sym typeface="Avenir Book"/>
              </a:rPr>
              <a:t>z.B. Wörterbücher beim Lesen nutzen.</a:t>
            </a:r>
          </a:p>
          <a:p>
            <a:pPr lvl="0">
              <a:lnSpc>
                <a:spcPct val="125000"/>
              </a:lnSpc>
              <a:defRPr sz="1800"/>
            </a:pPr>
            <a:r>
              <a:rPr sz="1600">
                <a:latin typeface="Avenir Book"/>
                <a:ea typeface="Avenir Book"/>
                <a:cs typeface="Avenir Book"/>
                <a:sym typeface="Avenir Book"/>
              </a:rPr>
              <a:t>Technology is a direct substitute, but there is functional improvement over what you did without the technology.</a:t>
            </a:r>
          </a:p>
          <a:p>
            <a:pPr lvl="0">
              <a:lnSpc>
                <a:spcPct val="125000"/>
              </a:lnSpc>
              <a:defRPr sz="1800"/>
            </a:pPr>
            <a:r>
              <a:rPr sz="2400">
                <a:latin typeface="Avenir Book"/>
                <a:ea typeface="Avenir Book"/>
                <a:cs typeface="Avenir Book"/>
                <a:sym typeface="Avenir Book"/>
              </a:rPr>
              <a:t>Modification: Die Aufgabe mit Hilfe der Technik entscheidend neugestalten.</a:t>
            </a:r>
          </a:p>
          <a:p>
            <a:pPr lvl="0">
              <a:lnSpc>
                <a:spcPct val="125000"/>
              </a:lnSpc>
              <a:defRPr sz="1800"/>
            </a:pPr>
            <a:r>
              <a:rPr sz="2400">
                <a:latin typeface="Avenir Book"/>
                <a:ea typeface="Avenir Book"/>
                <a:cs typeface="Avenir Book"/>
                <a:sym typeface="Avenir Book"/>
              </a:rPr>
              <a:t>z.B.: Annotationen und Markierungen in den PDFs vornehmen.</a:t>
            </a:r>
          </a:p>
          <a:p>
            <a:pPr lvl="0">
              <a:lnSpc>
                <a:spcPct val="125000"/>
              </a:lnSpc>
              <a:defRPr sz="1800"/>
            </a:pPr>
            <a:r>
              <a:rPr sz="1600">
                <a:latin typeface="Avenir Book"/>
                <a:ea typeface="Avenir Book"/>
                <a:cs typeface="Avenir Book"/>
                <a:sym typeface="Avenir Book"/>
              </a:rPr>
              <a:t>Technology allows you to significantly redesign the task.</a:t>
            </a: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Redefinition: Die Aufgabe um Bereiche erweitern, die ohne die Technologie nicht möglich wären.</a:t>
            </a:r>
          </a:p>
          <a:p>
            <a:pPr lvl="0">
              <a:lnSpc>
                <a:spcPct val="125000"/>
              </a:lnSpc>
              <a:defRPr sz="1800"/>
            </a:pPr>
            <a:r>
              <a:rPr sz="2400">
                <a:latin typeface="Avenir Book"/>
                <a:ea typeface="Avenir Book"/>
                <a:cs typeface="Avenir Book"/>
                <a:sym typeface="Avenir Book"/>
              </a:rPr>
              <a:t>z.B.:  Die Textseite, mit Bild-, Ton- und Filmmaterial angereichert, in ein e-book umwandeln.</a:t>
            </a:r>
          </a:p>
          <a:p>
            <a:pPr lvl="0">
              <a:lnSpc>
                <a:spcPct val="125000"/>
              </a:lnSpc>
              <a:defRPr sz="1800"/>
            </a:pPr>
            <a:r>
              <a:rPr sz="1600">
                <a:latin typeface="Avenir Book"/>
                <a:ea typeface="Avenir Book"/>
                <a:cs typeface="Avenir Book"/>
                <a:sym typeface="Avenir Book"/>
              </a:rPr>
              <a:t>Technology allows you to do what was previously not possible.</a:t>
            </a:r>
          </a:p>
        </p:txBody>
      </p:sp>
    </p:spTree>
    <p:extLst>
      <p:ext uri="{BB962C8B-B14F-4D97-AF65-F5344CB8AC3E}">
        <p14:creationId xmlns:p14="http://schemas.microsoft.com/office/powerpoint/2010/main" val="3771999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prstGeom prst="rect">
            <a:avLst/>
          </a:prstGeom>
        </p:spPr>
        <p:txBody>
          <a:bodyPr/>
          <a:lstStyle/>
          <a:p>
            <a:pPr lvl="0"/>
            <a:endParaRPr/>
          </a:p>
        </p:txBody>
      </p:sp>
      <p:sp>
        <p:nvSpPr>
          <p:cNvPr id="125" name="Shape 125"/>
          <p:cNvSpPr>
            <a:spLocks noGrp="1"/>
          </p:cNvSpPr>
          <p:nvPr>
            <p:ph type="body" sz="quarter" idx="1"/>
          </p:nvPr>
        </p:nvSpPr>
        <p:spPr>
          <a:prstGeom prst="rect">
            <a:avLst/>
          </a:prstGeom>
        </p:spPr>
        <p:txBody>
          <a:bodyPr/>
          <a:lstStyle/>
          <a:p>
            <a:pPr lvl="0">
              <a:lnSpc>
                <a:spcPct val="125000"/>
              </a:lnSpc>
              <a:defRPr sz="1800"/>
            </a:pPr>
            <a:r>
              <a:rPr sz="2400">
                <a:latin typeface="Avenir Book"/>
                <a:ea typeface="Avenir Book"/>
                <a:cs typeface="Avenir Book"/>
                <a:sym typeface="Avenir Book"/>
              </a:rPr>
              <a:t>Zusammenfassung der Auswirkungen vom Einsatz von Tablets für die Lernenden genauer betrachtet:</a:t>
            </a:r>
          </a:p>
          <a:p>
            <a:pPr lvl="0">
              <a:lnSpc>
                <a:spcPct val="125000"/>
              </a:lnSpc>
              <a:defRPr sz="1800"/>
            </a:pPr>
            <a:endParaRPr sz="2400">
              <a:latin typeface="Avenir Book"/>
              <a:ea typeface="Avenir Book"/>
              <a:cs typeface="Avenir Book"/>
              <a:sym typeface="Avenir Book"/>
            </a:endParaRPr>
          </a:p>
          <a:p>
            <a:pPr lvl="0">
              <a:defRPr sz="1800"/>
            </a:pPr>
            <a:r>
              <a:rPr sz="2200"/>
              <a:t>Multimediales Lernen = Lernen mit Text, Bild, Animation, Audio und Video</a:t>
            </a:r>
          </a:p>
          <a:p>
            <a:pPr lvl="1">
              <a:defRPr sz="1800"/>
            </a:pPr>
            <a:r>
              <a:rPr sz="2200"/>
              <a:t>Multimodal = Lernen unter Ausnutzung der zur Verfügung stehenden Sinne Hören, Sehen, Begreifen</a:t>
            </a:r>
          </a:p>
          <a:p>
            <a:pPr lvl="1">
              <a:defRPr sz="1800"/>
            </a:pPr>
            <a:r>
              <a:rPr sz="2200"/>
              <a:t>Mulicodal = Lernen unter Verwendung verschiedener Zeichensysteme (Text und Bild)</a:t>
            </a:r>
          </a:p>
          <a:p>
            <a:pPr lvl="1">
              <a:defRPr sz="1800"/>
            </a:pPr>
            <a:r>
              <a:rPr sz="2200"/>
              <a:t>Augmented Reality = Visualisierung nicht sichtbarer Prozesse und Geschehnisse (Solar Walk)</a:t>
            </a:r>
          </a:p>
          <a:p>
            <a:pPr lvl="0">
              <a:defRPr sz="1800"/>
            </a:pPr>
            <a:r>
              <a:rPr sz="2200"/>
              <a:t>Interaktives Lernen</a:t>
            </a:r>
          </a:p>
          <a:p>
            <a:pPr lvl="1">
              <a:defRPr sz="1800"/>
            </a:pPr>
            <a:r>
              <a:rPr sz="2200"/>
              <a:t>Tippen am Bildschirm</a:t>
            </a:r>
          </a:p>
          <a:p>
            <a:pPr lvl="1">
              <a:defRPr sz="1800"/>
            </a:pPr>
            <a:r>
              <a:rPr sz="2200"/>
              <a:t>Zoomen</a:t>
            </a:r>
          </a:p>
          <a:p>
            <a:pPr lvl="1">
              <a:defRPr sz="1800"/>
            </a:pPr>
            <a:r>
              <a:rPr sz="2200"/>
              <a:t>Verschieben, integrieren, neu anordnen</a:t>
            </a:r>
          </a:p>
          <a:p>
            <a:pPr lvl="1">
              <a:defRPr sz="1800"/>
            </a:pPr>
            <a:r>
              <a:rPr sz="2200"/>
              <a:t>Kitten, drehen, Schwerkraft nutzen</a:t>
            </a:r>
          </a:p>
          <a:p>
            <a:pPr lvl="1">
              <a:defRPr sz="1800"/>
            </a:pPr>
            <a:r>
              <a:rPr sz="2200"/>
              <a:t>Aufmerksamkeit durch interaktive Übungen fokussieren</a:t>
            </a:r>
          </a:p>
          <a:p>
            <a:pPr lvl="0">
              <a:defRPr sz="1800"/>
            </a:pPr>
            <a:r>
              <a:rPr sz="2200"/>
              <a:t>Kollaboratives Lernen</a:t>
            </a:r>
          </a:p>
          <a:p>
            <a:pPr lvl="1">
              <a:defRPr sz="1800"/>
            </a:pPr>
            <a:r>
              <a:rPr sz="2200"/>
              <a:t>Schneller Austausch von Lerninhalten</a:t>
            </a:r>
          </a:p>
          <a:p>
            <a:pPr lvl="1">
              <a:defRPr sz="1800"/>
            </a:pPr>
            <a:r>
              <a:rPr sz="2200"/>
              <a:t>Zusammenarbeit zwischen Lernenden und Lehrenden verändert sich</a:t>
            </a:r>
          </a:p>
          <a:p>
            <a:pPr lvl="1">
              <a:defRPr sz="1800"/>
            </a:pPr>
            <a:r>
              <a:rPr sz="2200"/>
              <a:t>Gemeinsames Lernen in der Cloud = Lernen immer und überall</a:t>
            </a:r>
          </a:p>
        </p:txBody>
      </p:sp>
    </p:spTree>
    <p:extLst>
      <p:ext uri="{BB962C8B-B14F-4D97-AF65-F5344CB8AC3E}">
        <p14:creationId xmlns:p14="http://schemas.microsoft.com/office/powerpoint/2010/main" val="3265689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el &amp; Untertitel">
    <p:spTree>
      <p:nvGrpSpPr>
        <p:cNvPr id="1" name=""/>
        <p:cNvGrpSpPr/>
        <p:nvPr/>
      </p:nvGrpSpPr>
      <p:grpSpPr>
        <a:xfrm>
          <a:off x="0" y="0"/>
          <a:ext cx="0" cy="0"/>
          <a:chOff x="0" y="0"/>
          <a:chExt cx="0" cy="0"/>
        </a:xfrm>
      </p:grpSpPr>
      <p:sp>
        <p:nvSpPr>
          <p:cNvPr id="7" name="Shape 7"/>
          <p:cNvSpPr>
            <a:spLocks noGrp="1"/>
          </p:cNvSpPr>
          <p:nvPr>
            <p:ph type="title"/>
          </p:nvPr>
        </p:nvSpPr>
        <p:spPr>
          <a:xfrm>
            <a:off x="762000" y="2463800"/>
            <a:ext cx="11480800" cy="2540000"/>
          </a:xfrm>
          <a:prstGeom prst="rect">
            <a:avLst/>
          </a:prstGeom>
        </p:spPr>
        <p:txBody>
          <a:bodyPr anchor="b"/>
          <a:lstStyle/>
          <a:p>
            <a:pPr lvl="0">
              <a:defRPr sz="1800" b="0">
                <a:solidFill>
                  <a:srgbClr val="000000"/>
                </a:solidFill>
                <a:effectLst/>
              </a:defRPr>
            </a:pPr>
            <a:r>
              <a:rPr sz="6400" b="1">
                <a:solidFill>
                  <a:srgbClr val="FFFFFF"/>
                </a:solidFill>
                <a:effectLst>
                  <a:outerShdw blurRad="50800" dist="25400" dir="5400000" rotWithShape="0">
                    <a:srgbClr val="000000"/>
                  </a:outerShdw>
                </a:effectLst>
              </a:rPr>
              <a:t>Titeltext</a:t>
            </a:r>
          </a:p>
        </p:txBody>
      </p:sp>
      <p:sp>
        <p:nvSpPr>
          <p:cNvPr id="8" name="Shape 8"/>
          <p:cNvSpPr>
            <a:spLocks noGrp="1"/>
          </p:cNvSpPr>
          <p:nvPr>
            <p:ph type="body" idx="1"/>
          </p:nvPr>
        </p:nvSpPr>
        <p:spPr>
          <a:xfrm>
            <a:off x="762000" y="5156200"/>
            <a:ext cx="11480800" cy="8636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pPr lvl="0">
              <a:defRPr sz="1800">
                <a:solidFill>
                  <a:srgbClr val="000000"/>
                </a:solidFill>
                <a:effectLst/>
              </a:defRPr>
            </a:pPr>
            <a:r>
              <a:rPr sz="2400">
                <a:solidFill>
                  <a:srgbClr val="FFFFFF"/>
                </a:solidFill>
                <a:effectLst>
                  <a:outerShdw blurRad="50800" dist="25400" dir="5400000" rotWithShape="0">
                    <a:srgbClr val="000000"/>
                  </a:outerShdw>
                </a:effectLst>
              </a:rPr>
              <a:t>Textebene 1</a:t>
            </a:r>
          </a:p>
          <a:p>
            <a:pPr lvl="1">
              <a:defRPr sz="1800">
                <a:solidFill>
                  <a:srgbClr val="000000"/>
                </a:solidFill>
                <a:effectLst/>
              </a:defRPr>
            </a:pPr>
            <a:r>
              <a:rPr sz="2400">
                <a:solidFill>
                  <a:srgbClr val="FFFFFF"/>
                </a:solidFill>
                <a:effectLst>
                  <a:outerShdw blurRad="50800" dist="25400" dir="5400000" rotWithShape="0">
                    <a:srgbClr val="000000"/>
                  </a:outerShdw>
                </a:effectLst>
              </a:rPr>
              <a:t>Textebene 2</a:t>
            </a:r>
          </a:p>
          <a:p>
            <a:pPr lvl="2">
              <a:defRPr sz="1800">
                <a:solidFill>
                  <a:srgbClr val="000000"/>
                </a:solidFill>
                <a:effectLst/>
              </a:defRPr>
            </a:pPr>
            <a:r>
              <a:rPr sz="2400">
                <a:solidFill>
                  <a:srgbClr val="FFFFFF"/>
                </a:solidFill>
                <a:effectLst>
                  <a:outerShdw blurRad="50800" dist="25400" dir="5400000" rotWithShape="0">
                    <a:srgbClr val="000000"/>
                  </a:outerShdw>
                </a:effectLst>
              </a:rPr>
              <a:t>Textebene 3</a:t>
            </a:r>
          </a:p>
          <a:p>
            <a:pPr lvl="3">
              <a:defRPr sz="1800">
                <a:solidFill>
                  <a:srgbClr val="000000"/>
                </a:solidFill>
                <a:effectLst/>
              </a:defRPr>
            </a:pPr>
            <a:r>
              <a:rPr sz="2400">
                <a:solidFill>
                  <a:srgbClr val="FFFFFF"/>
                </a:solidFill>
                <a:effectLst>
                  <a:outerShdw blurRad="50800" dist="25400" dir="5400000" rotWithShape="0">
                    <a:srgbClr val="000000"/>
                  </a:outerShdw>
                </a:effectLst>
              </a:rPr>
              <a:t>Textebene 4</a:t>
            </a:r>
          </a:p>
          <a:p>
            <a:pPr lvl="4">
              <a:defRPr sz="1800">
                <a:solidFill>
                  <a:srgbClr val="000000"/>
                </a:solidFill>
                <a:effectLst/>
              </a:defRPr>
            </a:pPr>
            <a:r>
              <a:rPr sz="2400">
                <a:solidFill>
                  <a:srgbClr val="FFFFFF"/>
                </a:solidFill>
                <a:effectLst>
                  <a:outerShdw blurRad="50800" dist="25400" dir="5400000" rotWithShape="0">
                    <a:srgbClr val="000000"/>
                  </a:outerShdw>
                </a:effectLst>
              </a:rPr>
              <a:t>Textebene 5</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Zitat">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Foto">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Leer">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Foto - Horizontal">
    <p:spTree>
      <p:nvGrpSpPr>
        <p:cNvPr id="1" name=""/>
        <p:cNvGrpSpPr/>
        <p:nvPr/>
      </p:nvGrpSpPr>
      <p:grpSpPr>
        <a:xfrm>
          <a:off x="0" y="0"/>
          <a:ext cx="0" cy="0"/>
          <a:chOff x="0" y="0"/>
          <a:chExt cx="0" cy="0"/>
        </a:xfrm>
      </p:grpSpPr>
      <p:sp>
        <p:nvSpPr>
          <p:cNvPr id="10" name="Shape 10"/>
          <p:cNvSpPr>
            <a:spLocks noGrp="1"/>
          </p:cNvSpPr>
          <p:nvPr>
            <p:ph type="title"/>
          </p:nvPr>
        </p:nvSpPr>
        <p:spPr>
          <a:xfrm>
            <a:off x="762000" y="6883400"/>
            <a:ext cx="11480800" cy="1079500"/>
          </a:xfrm>
          <a:prstGeom prst="rect">
            <a:avLst/>
          </a:prstGeom>
        </p:spPr>
        <p:txBody>
          <a:bodyPr anchor="b"/>
          <a:lstStyle/>
          <a:p>
            <a:pPr lvl="0">
              <a:defRPr sz="1800" b="0">
                <a:solidFill>
                  <a:srgbClr val="000000"/>
                </a:solidFill>
                <a:effectLst/>
              </a:defRPr>
            </a:pPr>
            <a:r>
              <a:rPr sz="6400" b="1">
                <a:solidFill>
                  <a:srgbClr val="FFFFFF"/>
                </a:solidFill>
                <a:effectLst>
                  <a:outerShdw blurRad="50800" dist="25400" dir="5400000" rotWithShape="0">
                    <a:srgbClr val="000000"/>
                  </a:outerShdw>
                </a:effectLst>
              </a:rPr>
              <a:t>Titeltext</a:t>
            </a:r>
          </a:p>
        </p:txBody>
      </p:sp>
      <p:sp>
        <p:nvSpPr>
          <p:cNvPr id="11" name="Shape 11"/>
          <p:cNvSpPr>
            <a:spLocks noGrp="1"/>
          </p:cNvSpPr>
          <p:nvPr>
            <p:ph type="body" idx="1"/>
          </p:nvPr>
        </p:nvSpPr>
        <p:spPr>
          <a:xfrm>
            <a:off x="762000" y="8128000"/>
            <a:ext cx="11480800" cy="9144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pPr lvl="0">
              <a:defRPr sz="1800">
                <a:solidFill>
                  <a:srgbClr val="000000"/>
                </a:solidFill>
                <a:effectLst/>
              </a:defRPr>
            </a:pPr>
            <a:r>
              <a:rPr sz="2400">
                <a:solidFill>
                  <a:srgbClr val="FFFFFF"/>
                </a:solidFill>
                <a:effectLst>
                  <a:outerShdw blurRad="50800" dist="25400" dir="5400000" rotWithShape="0">
                    <a:srgbClr val="000000"/>
                  </a:outerShdw>
                </a:effectLst>
              </a:rPr>
              <a:t>Textebene 1</a:t>
            </a:r>
          </a:p>
          <a:p>
            <a:pPr lvl="1">
              <a:defRPr sz="1800">
                <a:solidFill>
                  <a:srgbClr val="000000"/>
                </a:solidFill>
                <a:effectLst/>
              </a:defRPr>
            </a:pPr>
            <a:r>
              <a:rPr sz="2400">
                <a:solidFill>
                  <a:srgbClr val="FFFFFF"/>
                </a:solidFill>
                <a:effectLst>
                  <a:outerShdw blurRad="50800" dist="25400" dir="5400000" rotWithShape="0">
                    <a:srgbClr val="000000"/>
                  </a:outerShdw>
                </a:effectLst>
              </a:rPr>
              <a:t>Textebene 2</a:t>
            </a:r>
          </a:p>
          <a:p>
            <a:pPr lvl="2">
              <a:defRPr sz="1800">
                <a:solidFill>
                  <a:srgbClr val="000000"/>
                </a:solidFill>
                <a:effectLst/>
              </a:defRPr>
            </a:pPr>
            <a:r>
              <a:rPr sz="2400">
                <a:solidFill>
                  <a:srgbClr val="FFFFFF"/>
                </a:solidFill>
                <a:effectLst>
                  <a:outerShdw blurRad="50800" dist="25400" dir="5400000" rotWithShape="0">
                    <a:srgbClr val="000000"/>
                  </a:outerShdw>
                </a:effectLst>
              </a:rPr>
              <a:t>Textebene 3</a:t>
            </a:r>
          </a:p>
          <a:p>
            <a:pPr lvl="3">
              <a:defRPr sz="1800">
                <a:solidFill>
                  <a:srgbClr val="000000"/>
                </a:solidFill>
                <a:effectLst/>
              </a:defRPr>
            </a:pPr>
            <a:r>
              <a:rPr sz="2400">
                <a:solidFill>
                  <a:srgbClr val="FFFFFF"/>
                </a:solidFill>
                <a:effectLst>
                  <a:outerShdw blurRad="50800" dist="25400" dir="5400000" rotWithShape="0">
                    <a:srgbClr val="000000"/>
                  </a:outerShdw>
                </a:effectLst>
              </a:rPr>
              <a:t>Textebene 4</a:t>
            </a:r>
          </a:p>
          <a:p>
            <a:pPr lvl="4">
              <a:defRPr sz="1800">
                <a:solidFill>
                  <a:srgbClr val="000000"/>
                </a:solidFill>
                <a:effectLst/>
              </a:defRPr>
            </a:pPr>
            <a:r>
              <a:rPr sz="2400">
                <a:solidFill>
                  <a:srgbClr val="FFFFFF"/>
                </a:solidFill>
                <a:effectLst>
                  <a:outerShdw blurRad="50800" dist="25400" dir="5400000" rotWithShape="0">
                    <a:srgbClr val="000000"/>
                  </a:outerShdw>
                </a:effectLst>
              </a:rPr>
              <a:t>Textebene 5</a:t>
            </a:r>
          </a:p>
        </p:txBody>
      </p:sp>
      <p:pic>
        <p:nvPicPr>
          <p:cNvPr id="12" name="pasted-image.pdf"/>
          <p:cNvPicPr/>
          <p:nvPr/>
        </p:nvPicPr>
        <p:blipFill>
          <a:blip r:embed="rId2">
            <a:extLst/>
          </a:blip>
          <a:stretch>
            <a:fillRect/>
          </a:stretch>
        </p:blipFill>
        <p:spPr>
          <a:xfrm>
            <a:off x="10526998" y="391531"/>
            <a:ext cx="1896116" cy="689498"/>
          </a:xfrm>
          <a:prstGeom prst="rect">
            <a:avLst/>
          </a:prstGeom>
          <a:ln w="12700">
            <a:miter lim="400000"/>
          </a:ln>
        </p:spPr>
      </p:pic>
      <p:sp>
        <p:nvSpPr>
          <p:cNvPr id="13" name="Shape 13"/>
          <p:cNvSpPr/>
          <p:nvPr/>
        </p:nvSpPr>
        <p:spPr>
          <a:xfrm>
            <a:off x="1062905" y="346632"/>
            <a:ext cx="9305738" cy="779296"/>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defRPr sz="2200">
                <a:solidFill>
                  <a:srgbClr val="FFFFFF"/>
                </a:solidFill>
              </a:defRPr>
            </a:lvl1pPr>
          </a:lstStyle>
          <a:p>
            <a:pPr lvl="0">
              <a:defRPr sz="1800">
                <a:solidFill>
                  <a:srgbClr val="000000"/>
                </a:solidFill>
                <a:effectLst/>
              </a:defRPr>
            </a:pPr>
            <a:r>
              <a:rPr sz="2200">
                <a:solidFill>
                  <a:srgbClr val="FFFFFF"/>
                </a:solidFill>
              </a:rPr>
              <a:t>Landesakademie für Fortbildung und Personalentwicklung an Schulen</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el - Mitte">
    <p:spTree>
      <p:nvGrpSpPr>
        <p:cNvPr id="1" name=""/>
        <p:cNvGrpSpPr/>
        <p:nvPr/>
      </p:nvGrpSpPr>
      <p:grpSpPr>
        <a:xfrm>
          <a:off x="0" y="0"/>
          <a:ext cx="0" cy="0"/>
          <a:chOff x="0" y="0"/>
          <a:chExt cx="0" cy="0"/>
        </a:xfrm>
      </p:grpSpPr>
      <p:sp>
        <p:nvSpPr>
          <p:cNvPr id="15" name="Shape 15"/>
          <p:cNvSpPr>
            <a:spLocks noGrp="1"/>
          </p:cNvSpPr>
          <p:nvPr>
            <p:ph type="title"/>
          </p:nvPr>
        </p:nvSpPr>
        <p:spPr>
          <a:xfrm>
            <a:off x="762000" y="3517900"/>
            <a:ext cx="11480800" cy="2717800"/>
          </a:xfrm>
          <a:prstGeom prst="rect">
            <a:avLst/>
          </a:prstGeom>
        </p:spPr>
        <p:txBody>
          <a:bodyPr/>
          <a:lstStyle/>
          <a:p>
            <a:pPr lvl="0">
              <a:defRPr sz="1800" b="0">
                <a:solidFill>
                  <a:srgbClr val="000000"/>
                </a:solidFill>
                <a:effectLst/>
              </a:defRPr>
            </a:pPr>
            <a:r>
              <a:rPr sz="6400" b="1">
                <a:solidFill>
                  <a:srgbClr val="FFFFFF"/>
                </a:solidFill>
                <a:effectLst>
                  <a:outerShdw blurRad="50800" dist="25400" dir="5400000" rotWithShape="0">
                    <a:srgbClr val="000000"/>
                  </a:outerShdw>
                </a:effectLst>
              </a:rPr>
              <a:t>Titeltext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Foto - Vertikal">
    <p:spTree>
      <p:nvGrpSpPr>
        <p:cNvPr id="1" name=""/>
        <p:cNvGrpSpPr/>
        <p:nvPr/>
      </p:nvGrpSpPr>
      <p:grpSpPr>
        <a:xfrm>
          <a:off x="0" y="0"/>
          <a:ext cx="0" cy="0"/>
          <a:chOff x="0" y="0"/>
          <a:chExt cx="0" cy="0"/>
        </a:xfrm>
      </p:grpSpPr>
      <p:sp>
        <p:nvSpPr>
          <p:cNvPr id="17" name="Shape 17"/>
          <p:cNvSpPr>
            <a:spLocks noGrp="1"/>
          </p:cNvSpPr>
          <p:nvPr>
            <p:ph type="title"/>
          </p:nvPr>
        </p:nvSpPr>
        <p:spPr>
          <a:xfrm>
            <a:off x="762000" y="419100"/>
            <a:ext cx="5384800" cy="4597400"/>
          </a:xfrm>
          <a:prstGeom prst="rect">
            <a:avLst/>
          </a:prstGeom>
        </p:spPr>
        <p:txBody>
          <a:bodyPr anchor="b"/>
          <a:lstStyle>
            <a:lvl1pPr>
              <a:defRPr sz="5200"/>
            </a:lvl1pPr>
          </a:lstStyle>
          <a:p>
            <a:pPr lvl="0">
              <a:defRPr sz="1800" b="0">
                <a:solidFill>
                  <a:srgbClr val="000000"/>
                </a:solidFill>
                <a:effectLst/>
              </a:defRPr>
            </a:pPr>
            <a:r>
              <a:rPr sz="5200" b="1">
                <a:solidFill>
                  <a:srgbClr val="FFFFFF"/>
                </a:solidFill>
                <a:effectLst>
                  <a:outerShdw blurRad="50800" dist="25400" dir="5400000" rotWithShape="0">
                    <a:srgbClr val="000000"/>
                  </a:outerShdw>
                </a:effectLst>
              </a:rPr>
              <a:t>Titeltext</a:t>
            </a:r>
          </a:p>
        </p:txBody>
      </p:sp>
      <p:sp>
        <p:nvSpPr>
          <p:cNvPr id="18" name="Shape 18"/>
          <p:cNvSpPr>
            <a:spLocks noGrp="1"/>
          </p:cNvSpPr>
          <p:nvPr>
            <p:ph type="body" idx="1"/>
          </p:nvPr>
        </p:nvSpPr>
        <p:spPr>
          <a:xfrm>
            <a:off x="762000" y="5245100"/>
            <a:ext cx="5384800" cy="38100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pPr lvl="0">
              <a:defRPr sz="1800">
                <a:solidFill>
                  <a:srgbClr val="000000"/>
                </a:solidFill>
                <a:effectLst/>
              </a:defRPr>
            </a:pPr>
            <a:r>
              <a:rPr sz="2400">
                <a:solidFill>
                  <a:srgbClr val="FFFFFF"/>
                </a:solidFill>
                <a:effectLst>
                  <a:outerShdw blurRad="50800" dist="25400" dir="5400000" rotWithShape="0">
                    <a:srgbClr val="000000"/>
                  </a:outerShdw>
                </a:effectLst>
              </a:rPr>
              <a:t>Textebene 1</a:t>
            </a:r>
          </a:p>
          <a:p>
            <a:pPr lvl="1">
              <a:defRPr sz="1800">
                <a:solidFill>
                  <a:srgbClr val="000000"/>
                </a:solidFill>
                <a:effectLst/>
              </a:defRPr>
            </a:pPr>
            <a:r>
              <a:rPr sz="2400">
                <a:solidFill>
                  <a:srgbClr val="FFFFFF"/>
                </a:solidFill>
                <a:effectLst>
                  <a:outerShdw blurRad="50800" dist="25400" dir="5400000" rotWithShape="0">
                    <a:srgbClr val="000000"/>
                  </a:outerShdw>
                </a:effectLst>
              </a:rPr>
              <a:t>Textebene 2</a:t>
            </a:r>
          </a:p>
          <a:p>
            <a:pPr lvl="2">
              <a:defRPr sz="1800">
                <a:solidFill>
                  <a:srgbClr val="000000"/>
                </a:solidFill>
                <a:effectLst/>
              </a:defRPr>
            </a:pPr>
            <a:r>
              <a:rPr sz="2400">
                <a:solidFill>
                  <a:srgbClr val="FFFFFF"/>
                </a:solidFill>
                <a:effectLst>
                  <a:outerShdw blurRad="50800" dist="25400" dir="5400000" rotWithShape="0">
                    <a:srgbClr val="000000"/>
                  </a:outerShdw>
                </a:effectLst>
              </a:rPr>
              <a:t>Textebene 3</a:t>
            </a:r>
          </a:p>
          <a:p>
            <a:pPr lvl="3">
              <a:defRPr sz="1800">
                <a:solidFill>
                  <a:srgbClr val="000000"/>
                </a:solidFill>
                <a:effectLst/>
              </a:defRPr>
            </a:pPr>
            <a:r>
              <a:rPr sz="2400">
                <a:solidFill>
                  <a:srgbClr val="FFFFFF"/>
                </a:solidFill>
                <a:effectLst>
                  <a:outerShdw blurRad="50800" dist="25400" dir="5400000" rotWithShape="0">
                    <a:srgbClr val="000000"/>
                  </a:outerShdw>
                </a:effectLst>
              </a:rPr>
              <a:t>Textebene 4</a:t>
            </a:r>
          </a:p>
          <a:p>
            <a:pPr lvl="4">
              <a:defRPr sz="1800">
                <a:solidFill>
                  <a:srgbClr val="000000"/>
                </a:solidFill>
                <a:effectLst/>
              </a:defRPr>
            </a:pPr>
            <a:r>
              <a:rPr sz="2400">
                <a:solidFill>
                  <a:srgbClr val="FFFFFF"/>
                </a:solidFill>
                <a:effectLst>
                  <a:outerShdw blurRad="50800" dist="25400" dir="5400000" rotWithShape="0">
                    <a:srgbClr val="000000"/>
                  </a:outerShdw>
                </a:effectLst>
              </a:rPr>
              <a:t>Textebene 5</a:t>
            </a:r>
          </a:p>
        </p:txBody>
      </p:sp>
      <p:pic>
        <p:nvPicPr>
          <p:cNvPr id="19" name="pasted-image.pdf"/>
          <p:cNvPicPr/>
          <p:nvPr/>
        </p:nvPicPr>
        <p:blipFill>
          <a:blip r:embed="rId2">
            <a:extLst/>
          </a:blip>
          <a:stretch>
            <a:fillRect/>
          </a:stretch>
        </p:blipFill>
        <p:spPr>
          <a:xfrm>
            <a:off x="10526998" y="391531"/>
            <a:ext cx="1896116" cy="689498"/>
          </a:xfrm>
          <a:prstGeom prst="rect">
            <a:avLst/>
          </a:prstGeom>
          <a:ln w="12700">
            <a:miter lim="400000"/>
          </a:ln>
        </p:spPr>
      </p:pic>
      <p:sp>
        <p:nvSpPr>
          <p:cNvPr id="20" name="Shape 20"/>
          <p:cNvSpPr/>
          <p:nvPr/>
        </p:nvSpPr>
        <p:spPr>
          <a:xfrm>
            <a:off x="1062905" y="346632"/>
            <a:ext cx="9305738" cy="779296"/>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defRPr sz="2200">
                <a:solidFill>
                  <a:srgbClr val="FFFFFF"/>
                </a:solidFill>
              </a:defRPr>
            </a:lvl1pPr>
          </a:lstStyle>
          <a:p>
            <a:pPr lvl="0">
              <a:defRPr sz="1800">
                <a:solidFill>
                  <a:srgbClr val="000000"/>
                </a:solidFill>
                <a:effectLst/>
              </a:defRPr>
            </a:pPr>
            <a:r>
              <a:rPr sz="2200">
                <a:solidFill>
                  <a:srgbClr val="FFFFFF"/>
                </a:solidFill>
              </a:rPr>
              <a:t>Landesakademie für Fortbildung und Personalentwicklung an Schulen</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el - Oben">
    <p:spTree>
      <p:nvGrpSpPr>
        <p:cNvPr id="1" name=""/>
        <p:cNvGrpSpPr/>
        <p:nvPr/>
      </p:nvGrpSpPr>
      <p:grpSpPr>
        <a:xfrm>
          <a:off x="0" y="0"/>
          <a:ext cx="0" cy="0"/>
          <a:chOff x="0" y="0"/>
          <a:chExt cx="0" cy="0"/>
        </a:xfrm>
      </p:grpSpPr>
      <p:sp>
        <p:nvSpPr>
          <p:cNvPr id="22" name="Shape 22"/>
          <p:cNvSpPr>
            <a:spLocks noGrp="1"/>
          </p:cNvSpPr>
          <p:nvPr>
            <p:ph type="title"/>
          </p:nvPr>
        </p:nvSpPr>
        <p:spPr>
          <a:prstGeom prst="rect">
            <a:avLst/>
          </a:prstGeom>
        </p:spPr>
        <p:txBody>
          <a:bodyPr/>
          <a:lstStyle/>
          <a:p>
            <a:pPr lvl="0">
              <a:defRPr sz="1800" b="0">
                <a:solidFill>
                  <a:srgbClr val="000000"/>
                </a:solidFill>
                <a:effectLst/>
              </a:defRPr>
            </a:pPr>
            <a:r>
              <a:rPr sz="6400" b="1">
                <a:solidFill>
                  <a:srgbClr val="FFFFFF"/>
                </a:solidFill>
                <a:effectLst>
                  <a:outerShdw blurRad="50800" dist="25400" dir="5400000" rotWithShape="0">
                    <a:srgbClr val="000000"/>
                  </a:outerShdw>
                </a:effectLst>
              </a:rPr>
              <a:t>Titeltext</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el &amp; Aufzählung">
    <p:spTree>
      <p:nvGrpSpPr>
        <p:cNvPr id="1" name=""/>
        <p:cNvGrpSpPr/>
        <p:nvPr/>
      </p:nvGrpSpPr>
      <p:grpSpPr>
        <a:xfrm>
          <a:off x="0" y="0"/>
          <a:ext cx="0" cy="0"/>
          <a:chOff x="0" y="0"/>
          <a:chExt cx="0" cy="0"/>
        </a:xfrm>
      </p:grpSpPr>
      <p:sp>
        <p:nvSpPr>
          <p:cNvPr id="24" name="Shape 24"/>
          <p:cNvSpPr>
            <a:spLocks noGrp="1"/>
          </p:cNvSpPr>
          <p:nvPr>
            <p:ph type="title"/>
          </p:nvPr>
        </p:nvSpPr>
        <p:spPr>
          <a:prstGeom prst="rect">
            <a:avLst/>
          </a:prstGeom>
        </p:spPr>
        <p:txBody>
          <a:bodyPr/>
          <a:lstStyle/>
          <a:p>
            <a:pPr lvl="0">
              <a:defRPr sz="1800" b="0">
                <a:solidFill>
                  <a:srgbClr val="000000"/>
                </a:solidFill>
                <a:effectLst/>
              </a:defRPr>
            </a:pPr>
            <a:r>
              <a:rPr sz="6400" b="1">
                <a:solidFill>
                  <a:srgbClr val="FFFFFF"/>
                </a:solidFill>
                <a:effectLst>
                  <a:outerShdw blurRad="50800" dist="25400" dir="5400000" rotWithShape="0">
                    <a:srgbClr val="000000"/>
                  </a:outerShdw>
                </a:effectLst>
              </a:rPr>
              <a:t>Titeltext</a:t>
            </a:r>
          </a:p>
        </p:txBody>
      </p:sp>
      <p:sp>
        <p:nvSpPr>
          <p:cNvPr id="25" name="Shape 25"/>
          <p:cNvSpPr>
            <a:spLocks noGrp="1"/>
          </p:cNvSpPr>
          <p:nvPr>
            <p:ph type="body" idx="1"/>
          </p:nvPr>
        </p:nvSpPr>
        <p:spPr>
          <a:prstGeom prst="rect">
            <a:avLst/>
          </a:prstGeom>
        </p:spPr>
        <p:txBody>
          <a:bodyPr/>
          <a:lstStyle/>
          <a:p>
            <a:pPr lvl="0">
              <a:defRPr sz="1800">
                <a:solidFill>
                  <a:srgbClr val="000000"/>
                </a:solidFill>
                <a:effectLst/>
              </a:defRPr>
            </a:pPr>
            <a:r>
              <a:rPr sz="3400">
                <a:solidFill>
                  <a:srgbClr val="EBEBEB"/>
                </a:solidFill>
                <a:effectLst>
                  <a:outerShdw blurRad="50800" dist="25400" dir="5400000" rotWithShape="0">
                    <a:srgbClr val="000000"/>
                  </a:outerShdw>
                </a:effectLst>
              </a:rPr>
              <a:t>Textebene 1</a:t>
            </a:r>
          </a:p>
          <a:p>
            <a:pPr lvl="1">
              <a:defRPr sz="1800">
                <a:solidFill>
                  <a:srgbClr val="000000"/>
                </a:solidFill>
                <a:effectLst/>
              </a:defRPr>
            </a:pPr>
            <a:r>
              <a:rPr sz="3400">
                <a:solidFill>
                  <a:srgbClr val="EBEBEB"/>
                </a:solidFill>
                <a:effectLst>
                  <a:outerShdw blurRad="50800" dist="25400" dir="5400000" rotWithShape="0">
                    <a:srgbClr val="000000"/>
                  </a:outerShdw>
                </a:effectLst>
              </a:rPr>
              <a:t>Textebene 2</a:t>
            </a:r>
          </a:p>
          <a:p>
            <a:pPr lvl="2">
              <a:defRPr sz="1800">
                <a:solidFill>
                  <a:srgbClr val="000000"/>
                </a:solidFill>
                <a:effectLst/>
              </a:defRPr>
            </a:pPr>
            <a:r>
              <a:rPr sz="3400">
                <a:solidFill>
                  <a:srgbClr val="EBEBEB"/>
                </a:solidFill>
                <a:effectLst>
                  <a:outerShdw blurRad="50800" dist="25400" dir="5400000" rotWithShape="0">
                    <a:srgbClr val="000000"/>
                  </a:outerShdw>
                </a:effectLst>
              </a:rPr>
              <a:t>Textebene 3</a:t>
            </a:r>
          </a:p>
          <a:p>
            <a:pPr lvl="3">
              <a:defRPr sz="1800">
                <a:solidFill>
                  <a:srgbClr val="000000"/>
                </a:solidFill>
                <a:effectLst/>
              </a:defRPr>
            </a:pPr>
            <a:r>
              <a:rPr sz="3400">
                <a:solidFill>
                  <a:srgbClr val="EBEBEB"/>
                </a:solidFill>
                <a:effectLst>
                  <a:outerShdw blurRad="50800" dist="25400" dir="5400000" rotWithShape="0">
                    <a:srgbClr val="000000"/>
                  </a:outerShdw>
                </a:effectLst>
              </a:rPr>
              <a:t>Textebene 4</a:t>
            </a:r>
          </a:p>
          <a:p>
            <a:pPr lvl="4">
              <a:defRPr sz="1800">
                <a:solidFill>
                  <a:srgbClr val="000000"/>
                </a:solidFill>
                <a:effectLst/>
              </a:defRPr>
            </a:pPr>
            <a:r>
              <a:rPr sz="3400">
                <a:solidFill>
                  <a:srgbClr val="EBEBEB"/>
                </a:solidFill>
                <a:effectLst>
                  <a:outerShdw blurRad="50800" dist="25400" dir="5400000" rotWithShape="0">
                    <a:srgbClr val="000000"/>
                  </a:outerShdw>
                </a:effectLst>
              </a:rPr>
              <a:t>Textebene 5</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el, Aufzählung &amp; Fot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7" name="Shape 27"/>
          <p:cNvSpPr>
            <a:spLocks noGrp="1"/>
          </p:cNvSpPr>
          <p:nvPr>
            <p:ph type="title"/>
          </p:nvPr>
        </p:nvSpPr>
        <p:spPr>
          <a:prstGeom prst="rect">
            <a:avLst/>
          </a:prstGeom>
        </p:spPr>
        <p:txBody>
          <a:bodyPr/>
          <a:lstStyle/>
          <a:p>
            <a:pPr lvl="0">
              <a:defRPr sz="1800" b="0">
                <a:solidFill>
                  <a:srgbClr val="000000"/>
                </a:solidFill>
                <a:effectLst/>
              </a:defRPr>
            </a:pPr>
            <a:r>
              <a:rPr sz="6400" b="1">
                <a:solidFill>
                  <a:srgbClr val="FFFFFF"/>
                </a:solidFill>
                <a:effectLst>
                  <a:outerShdw blurRad="50800" dist="25400" dir="5400000" rotWithShape="0">
                    <a:srgbClr val="000000"/>
                  </a:outerShdw>
                </a:effectLst>
              </a:rPr>
              <a:t>Titeltext</a:t>
            </a:r>
          </a:p>
        </p:txBody>
      </p:sp>
      <p:sp>
        <p:nvSpPr>
          <p:cNvPr id="28" name="Shape 28"/>
          <p:cNvSpPr>
            <a:spLocks noGrp="1"/>
          </p:cNvSpPr>
          <p:nvPr>
            <p:ph type="body" idx="1"/>
          </p:nvPr>
        </p:nvSpPr>
        <p:spPr>
          <a:xfrm>
            <a:off x="762000" y="2374900"/>
            <a:ext cx="5384800" cy="6807200"/>
          </a:xfrm>
          <a:prstGeom prst="rect">
            <a:avLst/>
          </a:prstGeom>
        </p:spPr>
        <p:txBody>
          <a:bodyPr/>
          <a:lstStyle>
            <a:lvl1pPr marL="342900" indent="-342900">
              <a:spcBef>
                <a:spcPts val="3200"/>
              </a:spcBef>
              <a:buClr>
                <a:srgbClr val="EBEBEB"/>
              </a:buClr>
              <a:defRPr sz="2800"/>
            </a:lvl1pPr>
            <a:lvl2pPr marL="685800" indent="-342900">
              <a:spcBef>
                <a:spcPts val="3200"/>
              </a:spcBef>
              <a:buClr>
                <a:srgbClr val="EBEBEB"/>
              </a:buClr>
              <a:defRPr sz="2800"/>
            </a:lvl2pPr>
            <a:lvl3pPr marL="1028700" indent="-342900">
              <a:spcBef>
                <a:spcPts val="3200"/>
              </a:spcBef>
              <a:buClr>
                <a:srgbClr val="EBEBEB"/>
              </a:buClr>
              <a:defRPr sz="2800"/>
            </a:lvl3pPr>
            <a:lvl4pPr marL="1371600" indent="-342900">
              <a:spcBef>
                <a:spcPts val="3200"/>
              </a:spcBef>
              <a:buClr>
                <a:srgbClr val="EBEBEB"/>
              </a:buClr>
              <a:defRPr sz="2800"/>
            </a:lvl4pPr>
            <a:lvl5pPr marL="1714500" indent="-342900">
              <a:spcBef>
                <a:spcPts val="3200"/>
              </a:spcBef>
              <a:buClr>
                <a:srgbClr val="EBEBEB"/>
              </a:buClr>
              <a:defRPr sz="2800"/>
            </a:lvl5pPr>
          </a:lstStyle>
          <a:p>
            <a:pPr lvl="0">
              <a:defRPr sz="1800">
                <a:solidFill>
                  <a:srgbClr val="000000"/>
                </a:solidFill>
                <a:effectLst/>
              </a:defRPr>
            </a:pPr>
            <a:r>
              <a:rPr sz="2800">
                <a:solidFill>
                  <a:srgbClr val="EBEBEB"/>
                </a:solidFill>
                <a:effectLst>
                  <a:outerShdw blurRad="50800" dist="25400" dir="5400000" rotWithShape="0">
                    <a:srgbClr val="000000"/>
                  </a:outerShdw>
                </a:effectLst>
              </a:rPr>
              <a:t>Textebene 1</a:t>
            </a:r>
          </a:p>
          <a:p>
            <a:pPr lvl="1">
              <a:defRPr sz="1800">
                <a:solidFill>
                  <a:srgbClr val="000000"/>
                </a:solidFill>
                <a:effectLst/>
              </a:defRPr>
            </a:pPr>
            <a:r>
              <a:rPr sz="2800">
                <a:solidFill>
                  <a:srgbClr val="EBEBEB"/>
                </a:solidFill>
                <a:effectLst>
                  <a:outerShdw blurRad="50800" dist="25400" dir="5400000" rotWithShape="0">
                    <a:srgbClr val="000000"/>
                  </a:outerShdw>
                </a:effectLst>
              </a:rPr>
              <a:t>Textebene 2</a:t>
            </a:r>
          </a:p>
          <a:p>
            <a:pPr lvl="2">
              <a:defRPr sz="1800">
                <a:solidFill>
                  <a:srgbClr val="000000"/>
                </a:solidFill>
                <a:effectLst/>
              </a:defRPr>
            </a:pPr>
            <a:r>
              <a:rPr sz="2800">
                <a:solidFill>
                  <a:srgbClr val="EBEBEB"/>
                </a:solidFill>
                <a:effectLst>
                  <a:outerShdw blurRad="50800" dist="25400" dir="5400000" rotWithShape="0">
                    <a:srgbClr val="000000"/>
                  </a:outerShdw>
                </a:effectLst>
              </a:rPr>
              <a:t>Textebene 3</a:t>
            </a:r>
          </a:p>
          <a:p>
            <a:pPr lvl="3">
              <a:defRPr sz="1800">
                <a:solidFill>
                  <a:srgbClr val="000000"/>
                </a:solidFill>
                <a:effectLst/>
              </a:defRPr>
            </a:pPr>
            <a:r>
              <a:rPr sz="2800">
                <a:solidFill>
                  <a:srgbClr val="EBEBEB"/>
                </a:solidFill>
                <a:effectLst>
                  <a:outerShdw blurRad="50800" dist="25400" dir="5400000" rotWithShape="0">
                    <a:srgbClr val="000000"/>
                  </a:outerShdw>
                </a:effectLst>
              </a:rPr>
              <a:t>Textebene 4</a:t>
            </a:r>
          </a:p>
          <a:p>
            <a:pPr lvl="4">
              <a:defRPr sz="1800">
                <a:solidFill>
                  <a:srgbClr val="000000"/>
                </a:solidFill>
                <a:effectLst/>
              </a:defRPr>
            </a:pPr>
            <a:r>
              <a:rPr sz="2800">
                <a:solidFill>
                  <a:srgbClr val="EBEBEB"/>
                </a:solidFill>
                <a:effectLst>
                  <a:outerShdw blurRad="50800" dist="25400" dir="5400000" rotWithShape="0">
                    <a:srgbClr val="000000"/>
                  </a:outerShdw>
                </a:effectLst>
              </a:rPr>
              <a:t>Textebene 5</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unkt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0" name="Shape 30"/>
          <p:cNvSpPr>
            <a:spLocks noGrp="1"/>
          </p:cNvSpPr>
          <p:nvPr>
            <p:ph type="body" idx="1"/>
          </p:nvPr>
        </p:nvSpPr>
        <p:spPr>
          <a:xfrm>
            <a:off x="762000" y="965200"/>
            <a:ext cx="11480800" cy="7823200"/>
          </a:xfrm>
          <a:prstGeom prst="rect">
            <a:avLst/>
          </a:prstGeom>
        </p:spPr>
        <p:txBody>
          <a:bodyPr/>
          <a:lstStyle/>
          <a:p>
            <a:pPr lvl="0">
              <a:defRPr sz="1800">
                <a:solidFill>
                  <a:srgbClr val="000000"/>
                </a:solidFill>
                <a:effectLst/>
              </a:defRPr>
            </a:pPr>
            <a:r>
              <a:rPr sz="3400">
                <a:solidFill>
                  <a:srgbClr val="EBEBEB"/>
                </a:solidFill>
                <a:effectLst>
                  <a:outerShdw blurRad="50800" dist="25400" dir="5400000" rotWithShape="0">
                    <a:srgbClr val="000000"/>
                  </a:outerShdw>
                </a:effectLst>
              </a:rPr>
              <a:t>Textebene 1</a:t>
            </a:r>
          </a:p>
          <a:p>
            <a:pPr lvl="1">
              <a:defRPr sz="1800">
                <a:solidFill>
                  <a:srgbClr val="000000"/>
                </a:solidFill>
                <a:effectLst/>
              </a:defRPr>
            </a:pPr>
            <a:r>
              <a:rPr sz="3400">
                <a:solidFill>
                  <a:srgbClr val="EBEBEB"/>
                </a:solidFill>
                <a:effectLst>
                  <a:outerShdw blurRad="50800" dist="25400" dir="5400000" rotWithShape="0">
                    <a:srgbClr val="000000"/>
                  </a:outerShdw>
                </a:effectLst>
              </a:rPr>
              <a:t>Textebene 2</a:t>
            </a:r>
          </a:p>
          <a:p>
            <a:pPr lvl="2">
              <a:defRPr sz="1800">
                <a:solidFill>
                  <a:srgbClr val="000000"/>
                </a:solidFill>
                <a:effectLst/>
              </a:defRPr>
            </a:pPr>
            <a:r>
              <a:rPr sz="3400">
                <a:solidFill>
                  <a:srgbClr val="EBEBEB"/>
                </a:solidFill>
                <a:effectLst>
                  <a:outerShdw blurRad="50800" dist="25400" dir="5400000" rotWithShape="0">
                    <a:srgbClr val="000000"/>
                  </a:outerShdw>
                </a:effectLst>
              </a:rPr>
              <a:t>Textebene 3</a:t>
            </a:r>
          </a:p>
          <a:p>
            <a:pPr lvl="3">
              <a:defRPr sz="1800">
                <a:solidFill>
                  <a:srgbClr val="000000"/>
                </a:solidFill>
                <a:effectLst/>
              </a:defRPr>
            </a:pPr>
            <a:r>
              <a:rPr sz="3400">
                <a:solidFill>
                  <a:srgbClr val="EBEBEB"/>
                </a:solidFill>
                <a:effectLst>
                  <a:outerShdw blurRad="50800" dist="25400" dir="5400000" rotWithShape="0">
                    <a:srgbClr val="000000"/>
                  </a:outerShdw>
                </a:effectLst>
              </a:rPr>
              <a:t>Textebene 4</a:t>
            </a:r>
          </a:p>
          <a:p>
            <a:pPr lvl="4">
              <a:defRPr sz="1800">
                <a:solidFill>
                  <a:srgbClr val="000000"/>
                </a:solidFill>
                <a:effectLst/>
              </a:defRPr>
            </a:pPr>
            <a:r>
              <a:rPr sz="3400">
                <a:solidFill>
                  <a:srgbClr val="EBEBEB"/>
                </a:solidFill>
                <a:effectLst>
                  <a:outerShdw blurRad="50800" dist="25400" dir="5400000" rotWithShape="0">
                    <a:srgbClr val="000000"/>
                  </a:outerShdw>
                </a:effectLst>
              </a:rPr>
              <a:t>Textebene 5</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Foto - 3 Stück">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4BFB9"/>
            </a:gs>
            <a:gs pos="100000">
              <a:srgbClr val="008384"/>
            </a:gs>
          </a:gsLst>
          <a:lin ang="5400000" scaled="0"/>
        </a:gra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762000" y="203200"/>
            <a:ext cx="11480800" cy="21463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pPr lvl="0">
              <a:defRPr sz="1800" b="0">
                <a:solidFill>
                  <a:srgbClr val="000000"/>
                </a:solidFill>
                <a:effectLst/>
              </a:defRPr>
            </a:pPr>
            <a:r>
              <a:rPr sz="6400" b="1">
                <a:solidFill>
                  <a:srgbClr val="FFFFFF"/>
                </a:solidFill>
                <a:effectLst>
                  <a:outerShdw blurRad="50800" dist="25400" dir="5400000" rotWithShape="0">
                    <a:srgbClr val="000000"/>
                  </a:outerShdw>
                </a:effectLst>
              </a:rPr>
              <a:t>Titeltext</a:t>
            </a:r>
          </a:p>
        </p:txBody>
      </p:sp>
      <p:sp>
        <p:nvSpPr>
          <p:cNvPr id="3" name="Shape 3"/>
          <p:cNvSpPr>
            <a:spLocks noGrp="1"/>
          </p:cNvSpPr>
          <p:nvPr>
            <p:ph type="body" idx="1"/>
          </p:nvPr>
        </p:nvSpPr>
        <p:spPr>
          <a:xfrm>
            <a:off x="762000" y="2413000"/>
            <a:ext cx="11480800" cy="63627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pPr lvl="0">
              <a:defRPr sz="1800">
                <a:solidFill>
                  <a:srgbClr val="000000"/>
                </a:solidFill>
                <a:effectLst/>
              </a:defRPr>
            </a:pPr>
            <a:r>
              <a:rPr sz="3400">
                <a:solidFill>
                  <a:srgbClr val="EBEBEB"/>
                </a:solidFill>
                <a:effectLst>
                  <a:outerShdw blurRad="50800" dist="25400" dir="5400000" rotWithShape="0">
                    <a:srgbClr val="000000"/>
                  </a:outerShdw>
                </a:effectLst>
              </a:rPr>
              <a:t>Textebene 1</a:t>
            </a:r>
          </a:p>
          <a:p>
            <a:pPr lvl="1">
              <a:defRPr sz="1800">
                <a:solidFill>
                  <a:srgbClr val="000000"/>
                </a:solidFill>
                <a:effectLst/>
              </a:defRPr>
            </a:pPr>
            <a:r>
              <a:rPr sz="3400">
                <a:solidFill>
                  <a:srgbClr val="EBEBEB"/>
                </a:solidFill>
                <a:effectLst>
                  <a:outerShdw blurRad="50800" dist="25400" dir="5400000" rotWithShape="0">
                    <a:srgbClr val="000000"/>
                  </a:outerShdw>
                </a:effectLst>
              </a:rPr>
              <a:t>Textebene 2</a:t>
            </a:r>
          </a:p>
          <a:p>
            <a:pPr lvl="2">
              <a:defRPr sz="1800">
                <a:solidFill>
                  <a:srgbClr val="000000"/>
                </a:solidFill>
                <a:effectLst/>
              </a:defRPr>
            </a:pPr>
            <a:r>
              <a:rPr sz="3400">
                <a:solidFill>
                  <a:srgbClr val="EBEBEB"/>
                </a:solidFill>
                <a:effectLst>
                  <a:outerShdw blurRad="50800" dist="25400" dir="5400000" rotWithShape="0">
                    <a:srgbClr val="000000"/>
                  </a:outerShdw>
                </a:effectLst>
              </a:rPr>
              <a:t>Textebene 3</a:t>
            </a:r>
          </a:p>
          <a:p>
            <a:pPr lvl="3">
              <a:defRPr sz="1800">
                <a:solidFill>
                  <a:srgbClr val="000000"/>
                </a:solidFill>
                <a:effectLst/>
              </a:defRPr>
            </a:pPr>
            <a:r>
              <a:rPr sz="3400">
                <a:solidFill>
                  <a:srgbClr val="EBEBEB"/>
                </a:solidFill>
                <a:effectLst>
                  <a:outerShdw blurRad="50800" dist="25400" dir="5400000" rotWithShape="0">
                    <a:srgbClr val="000000"/>
                  </a:outerShdw>
                </a:effectLst>
              </a:rPr>
              <a:t>Textebene 4</a:t>
            </a:r>
          </a:p>
          <a:p>
            <a:pPr lvl="4">
              <a:defRPr sz="1800">
                <a:solidFill>
                  <a:srgbClr val="000000"/>
                </a:solidFill>
                <a:effectLst/>
              </a:defRPr>
            </a:pPr>
            <a:r>
              <a:rPr sz="3400">
                <a:solidFill>
                  <a:srgbClr val="EBEBEB"/>
                </a:solidFill>
                <a:effectLst>
                  <a:outerShdw blurRad="50800" dist="25400" dir="5400000" rotWithShape="0">
                    <a:srgbClr val="000000"/>
                  </a:outerShdw>
                </a:effectLst>
              </a:rPr>
              <a:t>Textebene 5</a:t>
            </a:r>
          </a:p>
        </p:txBody>
      </p:sp>
      <p:pic>
        <p:nvPicPr>
          <p:cNvPr id="4" name="pasted-image.pdf"/>
          <p:cNvPicPr/>
          <p:nvPr/>
        </p:nvPicPr>
        <p:blipFill>
          <a:blip r:embed="rId14">
            <a:extLst/>
          </a:blip>
          <a:stretch>
            <a:fillRect/>
          </a:stretch>
        </p:blipFill>
        <p:spPr>
          <a:xfrm>
            <a:off x="10526999" y="391531"/>
            <a:ext cx="1896116" cy="689497"/>
          </a:xfrm>
          <a:prstGeom prst="rect">
            <a:avLst/>
          </a:prstGeom>
          <a:ln w="12700">
            <a:miter lim="400000"/>
          </a:ln>
        </p:spPr>
      </p:pic>
      <p:sp>
        <p:nvSpPr>
          <p:cNvPr id="5" name="Shape 5"/>
          <p:cNvSpPr/>
          <p:nvPr/>
        </p:nvSpPr>
        <p:spPr>
          <a:xfrm>
            <a:off x="1062905" y="346632"/>
            <a:ext cx="9305738" cy="779296"/>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defRPr sz="2200">
                <a:solidFill>
                  <a:srgbClr val="FFFFFF"/>
                </a:solidFill>
              </a:defRPr>
            </a:lvl1pPr>
          </a:lstStyle>
          <a:p>
            <a:pPr lvl="0">
              <a:defRPr sz="1800">
                <a:solidFill>
                  <a:srgbClr val="000000"/>
                </a:solidFill>
                <a:effectLst/>
              </a:defRPr>
            </a:pPr>
            <a:r>
              <a:rPr sz="2200">
                <a:solidFill>
                  <a:srgbClr val="FFFFFF"/>
                </a:solidFill>
              </a:rPr>
              <a:t>Landesakademie für Fortbildung und Personalentwicklung an Schulen</a:t>
            </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algn="ctr" defTabSz="584200">
        <a:defRPr sz="6400" b="1">
          <a:solidFill>
            <a:srgbClr val="FFFFFF"/>
          </a:solidFill>
          <a:effectLst>
            <a:outerShdw blurRad="50800" dist="25400" dir="5400000" rotWithShape="0">
              <a:srgbClr val="000000"/>
            </a:outerShdw>
          </a:effectLst>
          <a:latin typeface="+mn-lt"/>
          <a:ea typeface="+mn-ea"/>
          <a:cs typeface="+mn-cs"/>
          <a:sym typeface="Helvetica Neue"/>
        </a:defRPr>
      </a:lvl1pPr>
      <a:lvl2pPr indent="228600" algn="ctr" defTabSz="584200">
        <a:defRPr sz="6400" b="1">
          <a:solidFill>
            <a:srgbClr val="FFFFFF"/>
          </a:solidFill>
          <a:effectLst>
            <a:outerShdw blurRad="50800" dist="25400" dir="5400000" rotWithShape="0">
              <a:srgbClr val="000000"/>
            </a:outerShdw>
          </a:effectLst>
          <a:latin typeface="+mn-lt"/>
          <a:ea typeface="+mn-ea"/>
          <a:cs typeface="+mn-cs"/>
          <a:sym typeface="Helvetica Neue"/>
        </a:defRPr>
      </a:lvl2pPr>
      <a:lvl3pPr indent="457200" algn="ctr" defTabSz="584200">
        <a:defRPr sz="6400" b="1">
          <a:solidFill>
            <a:srgbClr val="FFFFFF"/>
          </a:solidFill>
          <a:effectLst>
            <a:outerShdw blurRad="50800" dist="25400" dir="5400000" rotWithShape="0">
              <a:srgbClr val="000000"/>
            </a:outerShdw>
          </a:effectLst>
          <a:latin typeface="+mn-lt"/>
          <a:ea typeface="+mn-ea"/>
          <a:cs typeface="+mn-cs"/>
          <a:sym typeface="Helvetica Neue"/>
        </a:defRPr>
      </a:lvl3pPr>
      <a:lvl4pPr indent="685800" algn="ctr" defTabSz="584200">
        <a:defRPr sz="6400" b="1">
          <a:solidFill>
            <a:srgbClr val="FFFFFF"/>
          </a:solidFill>
          <a:effectLst>
            <a:outerShdw blurRad="50800" dist="25400" dir="5400000" rotWithShape="0">
              <a:srgbClr val="000000"/>
            </a:outerShdw>
          </a:effectLst>
          <a:latin typeface="+mn-lt"/>
          <a:ea typeface="+mn-ea"/>
          <a:cs typeface="+mn-cs"/>
          <a:sym typeface="Helvetica Neue"/>
        </a:defRPr>
      </a:lvl4pPr>
      <a:lvl5pPr indent="914400" algn="ctr" defTabSz="584200">
        <a:defRPr sz="6400" b="1">
          <a:solidFill>
            <a:srgbClr val="FFFFFF"/>
          </a:solidFill>
          <a:effectLst>
            <a:outerShdw blurRad="50800" dist="25400" dir="5400000" rotWithShape="0">
              <a:srgbClr val="000000"/>
            </a:outerShdw>
          </a:effectLst>
          <a:latin typeface="+mn-lt"/>
          <a:ea typeface="+mn-ea"/>
          <a:cs typeface="+mn-cs"/>
          <a:sym typeface="Helvetica Neue"/>
        </a:defRPr>
      </a:lvl5pPr>
      <a:lvl6pPr indent="1143000" algn="ctr" defTabSz="584200">
        <a:defRPr sz="6400" b="1">
          <a:solidFill>
            <a:srgbClr val="FFFFFF"/>
          </a:solidFill>
          <a:effectLst>
            <a:outerShdw blurRad="50800" dist="25400" dir="5400000" rotWithShape="0">
              <a:srgbClr val="000000"/>
            </a:outerShdw>
          </a:effectLst>
          <a:latin typeface="+mn-lt"/>
          <a:ea typeface="+mn-ea"/>
          <a:cs typeface="+mn-cs"/>
          <a:sym typeface="Helvetica Neue"/>
        </a:defRPr>
      </a:lvl6pPr>
      <a:lvl7pPr indent="1371600" algn="ctr" defTabSz="584200">
        <a:defRPr sz="6400" b="1">
          <a:solidFill>
            <a:srgbClr val="FFFFFF"/>
          </a:solidFill>
          <a:effectLst>
            <a:outerShdw blurRad="50800" dist="25400" dir="5400000" rotWithShape="0">
              <a:srgbClr val="000000"/>
            </a:outerShdw>
          </a:effectLst>
          <a:latin typeface="+mn-lt"/>
          <a:ea typeface="+mn-ea"/>
          <a:cs typeface="+mn-cs"/>
          <a:sym typeface="Helvetica Neue"/>
        </a:defRPr>
      </a:lvl7pPr>
      <a:lvl8pPr indent="1600200" algn="ctr" defTabSz="584200">
        <a:defRPr sz="6400" b="1">
          <a:solidFill>
            <a:srgbClr val="FFFFFF"/>
          </a:solidFill>
          <a:effectLst>
            <a:outerShdw blurRad="50800" dist="25400" dir="5400000" rotWithShape="0">
              <a:srgbClr val="000000"/>
            </a:outerShdw>
          </a:effectLst>
          <a:latin typeface="+mn-lt"/>
          <a:ea typeface="+mn-ea"/>
          <a:cs typeface="+mn-cs"/>
          <a:sym typeface="Helvetica Neue"/>
        </a:defRPr>
      </a:lvl8pPr>
      <a:lvl9pPr indent="1828800" algn="ctr" defTabSz="584200">
        <a:defRPr sz="6400" b="1">
          <a:solidFill>
            <a:srgbClr val="FFFFFF"/>
          </a:solidFill>
          <a:effectLst>
            <a:outerShdw blurRad="50800" dist="25400" dir="5400000" rotWithShape="0">
              <a:srgbClr val="000000"/>
            </a:outerShdw>
          </a:effectLst>
          <a:latin typeface="+mn-lt"/>
          <a:ea typeface="+mn-ea"/>
          <a:cs typeface="+mn-cs"/>
          <a:sym typeface="Helvetica Neue"/>
        </a:defRPr>
      </a:lvl9pPr>
    </p:titleStyle>
    <p:bodyStyle>
      <a:lvl1pPr marL="406400" indent="-406400" defTabSz="584200">
        <a:spcBef>
          <a:spcPts val="4200"/>
        </a:spcBef>
        <a:buSzPct val="75000"/>
        <a:buChar char="•"/>
        <a:defRPr sz="34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1pPr>
      <a:lvl2pPr marL="812800" indent="-406400" defTabSz="584200">
        <a:spcBef>
          <a:spcPts val="4200"/>
        </a:spcBef>
        <a:buSzPct val="75000"/>
        <a:buChar char="•"/>
        <a:defRPr sz="34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2pPr>
      <a:lvl3pPr marL="1219200" indent="-406400" defTabSz="584200">
        <a:spcBef>
          <a:spcPts val="4200"/>
        </a:spcBef>
        <a:buSzPct val="75000"/>
        <a:buChar char="•"/>
        <a:defRPr sz="34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3pPr>
      <a:lvl4pPr marL="1625600" indent="-406400" defTabSz="584200">
        <a:spcBef>
          <a:spcPts val="4200"/>
        </a:spcBef>
        <a:buSzPct val="75000"/>
        <a:buChar char="•"/>
        <a:defRPr sz="34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4pPr>
      <a:lvl5pPr marL="2032000" indent="-406400" defTabSz="584200">
        <a:spcBef>
          <a:spcPts val="4200"/>
        </a:spcBef>
        <a:buSzPct val="75000"/>
        <a:buChar char="•"/>
        <a:defRPr sz="34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5pPr>
      <a:lvl6pPr marL="2438400" indent="-406400" defTabSz="584200">
        <a:spcBef>
          <a:spcPts val="4200"/>
        </a:spcBef>
        <a:buSzPct val="75000"/>
        <a:buChar char="•"/>
        <a:defRPr sz="34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6pPr>
      <a:lvl7pPr marL="2844800" indent="-406400" defTabSz="584200">
        <a:spcBef>
          <a:spcPts val="4200"/>
        </a:spcBef>
        <a:buSzPct val="75000"/>
        <a:buChar char="•"/>
        <a:defRPr sz="34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7pPr>
      <a:lvl8pPr marL="3251200" indent="-406400" defTabSz="584200">
        <a:spcBef>
          <a:spcPts val="4200"/>
        </a:spcBef>
        <a:buSzPct val="75000"/>
        <a:buChar char="•"/>
        <a:defRPr sz="34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8pPr>
      <a:lvl9pPr marL="3657600" indent="-406400" defTabSz="584200">
        <a:spcBef>
          <a:spcPts val="4200"/>
        </a:spcBef>
        <a:buSzPct val="75000"/>
        <a:buChar char="•"/>
        <a:defRPr sz="34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9pPr>
    </p:bodyStyle>
    <p:otherStyle>
      <a:lvl1pPr algn="ctr" defTabSz="584200">
        <a:defRPr>
          <a:solidFill>
            <a:schemeClr val="tx1"/>
          </a:solidFill>
          <a:latin typeface="+mn-lt"/>
          <a:ea typeface="+mn-ea"/>
          <a:cs typeface="+mn-cs"/>
          <a:sym typeface="Helvetica Neue"/>
        </a:defRPr>
      </a:lvl1pPr>
      <a:lvl2pPr indent="228600" algn="ctr" defTabSz="584200">
        <a:defRPr>
          <a:solidFill>
            <a:schemeClr val="tx1"/>
          </a:solidFill>
          <a:latin typeface="+mn-lt"/>
          <a:ea typeface="+mn-ea"/>
          <a:cs typeface="+mn-cs"/>
          <a:sym typeface="Helvetica Neue"/>
        </a:defRPr>
      </a:lvl2pPr>
      <a:lvl3pPr indent="457200" algn="ctr" defTabSz="584200">
        <a:defRPr>
          <a:solidFill>
            <a:schemeClr val="tx1"/>
          </a:solidFill>
          <a:latin typeface="+mn-lt"/>
          <a:ea typeface="+mn-ea"/>
          <a:cs typeface="+mn-cs"/>
          <a:sym typeface="Helvetica Neue"/>
        </a:defRPr>
      </a:lvl3pPr>
      <a:lvl4pPr indent="685800" algn="ctr" defTabSz="584200">
        <a:defRPr>
          <a:solidFill>
            <a:schemeClr val="tx1"/>
          </a:solidFill>
          <a:latin typeface="+mn-lt"/>
          <a:ea typeface="+mn-ea"/>
          <a:cs typeface="+mn-cs"/>
          <a:sym typeface="Helvetica Neue"/>
        </a:defRPr>
      </a:lvl4pPr>
      <a:lvl5pPr indent="914400" algn="ctr" defTabSz="584200">
        <a:defRPr>
          <a:solidFill>
            <a:schemeClr val="tx1"/>
          </a:solidFill>
          <a:latin typeface="+mn-lt"/>
          <a:ea typeface="+mn-ea"/>
          <a:cs typeface="+mn-cs"/>
          <a:sym typeface="Helvetica Neue"/>
        </a:defRPr>
      </a:lvl5pPr>
      <a:lvl6pPr indent="1143000" algn="ctr" defTabSz="584200">
        <a:defRPr>
          <a:solidFill>
            <a:schemeClr val="tx1"/>
          </a:solidFill>
          <a:latin typeface="+mn-lt"/>
          <a:ea typeface="+mn-ea"/>
          <a:cs typeface="+mn-cs"/>
          <a:sym typeface="Helvetica Neue"/>
        </a:defRPr>
      </a:lvl6pPr>
      <a:lvl7pPr indent="1371600" algn="ctr" defTabSz="584200">
        <a:defRPr>
          <a:solidFill>
            <a:schemeClr val="tx1"/>
          </a:solidFill>
          <a:latin typeface="+mn-lt"/>
          <a:ea typeface="+mn-ea"/>
          <a:cs typeface="+mn-cs"/>
          <a:sym typeface="Helvetica Neue"/>
        </a:defRPr>
      </a:lvl7pPr>
      <a:lvl8pPr indent="1600200" algn="ctr" defTabSz="584200">
        <a:defRPr>
          <a:solidFill>
            <a:schemeClr val="tx1"/>
          </a:solidFill>
          <a:latin typeface="+mn-lt"/>
          <a:ea typeface="+mn-ea"/>
          <a:cs typeface="+mn-cs"/>
          <a:sym typeface="Helvetica Neue"/>
        </a:defRPr>
      </a:lvl8pPr>
      <a:lvl9pPr indent="1828800" algn="ctr" defTabSz="584200">
        <a:defRPr>
          <a:solidFill>
            <a:schemeClr val="tx1"/>
          </a:solidFill>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5.tif"/><Relationship Id="rId5" Type="http://schemas.openxmlformats.org/officeDocument/2006/relationships/image" Target="../media/image6.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6.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jpe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a:effectLst>
            <a:outerShdw blurRad="127000" dist="76200" dir="2700000" rotWithShape="0">
              <a:srgbClr val="000000">
                <a:alpha val="75000"/>
              </a:srgbClr>
            </a:outerShdw>
          </a:effectLst>
        </p:spPr>
        <p:txBody>
          <a:bodyPr/>
          <a:lstStyle/>
          <a:p>
            <a:pPr lvl="0">
              <a:defRPr sz="1800" b="0">
                <a:solidFill>
                  <a:srgbClr val="000000"/>
                </a:solidFill>
                <a:effectLst/>
              </a:defRPr>
            </a:pPr>
            <a:r>
              <a:rPr sz="6400" b="1">
                <a:solidFill>
                  <a:srgbClr val="FFFFFF"/>
                </a:solidFill>
                <a:effectLst>
                  <a:outerShdw blurRad="50800" dist="25400" dir="5400000" rotWithShape="0">
                    <a:srgbClr val="000000"/>
                  </a:outerShdw>
                </a:effectLst>
              </a:rPr>
              <a:t>Tablets im Unterricht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Shape 127"/>
          <p:cNvSpPr>
            <a:spLocks noGrp="1"/>
          </p:cNvSpPr>
          <p:nvPr>
            <p:ph type="title"/>
          </p:nvPr>
        </p:nvSpPr>
        <p:spPr>
          <a:xfrm>
            <a:off x="762000" y="377307"/>
            <a:ext cx="11480800" cy="2146301"/>
          </a:xfrm>
          <a:prstGeom prst="rect">
            <a:avLst/>
          </a:prstGeom>
        </p:spPr>
        <p:txBody>
          <a:bodyPr/>
          <a:lstStyle/>
          <a:p>
            <a:pPr lvl="0">
              <a:defRPr sz="1800" b="0">
                <a:solidFill>
                  <a:srgbClr val="000000"/>
                </a:solidFill>
                <a:effectLst/>
              </a:defRPr>
            </a:pPr>
            <a:r>
              <a:rPr sz="6400" b="1">
                <a:solidFill>
                  <a:srgbClr val="FFFFFF"/>
                </a:solidFill>
                <a:effectLst>
                  <a:outerShdw blurRad="50800" dist="25400" dir="5400000" rotWithShape="0">
                    <a:srgbClr val="000000"/>
                  </a:outerShdw>
                </a:effectLst>
              </a:rPr>
              <a:t>Tablet im Unterricht…</a:t>
            </a:r>
          </a:p>
        </p:txBody>
      </p:sp>
      <p:pic>
        <p:nvPicPr>
          <p:cNvPr id="128" name="Produzieren.png"/>
          <p:cNvPicPr/>
          <p:nvPr/>
        </p:nvPicPr>
        <p:blipFill>
          <a:blip r:embed="rId3">
            <a:extLst/>
          </a:blip>
          <a:stretch>
            <a:fillRect/>
          </a:stretch>
        </p:blipFill>
        <p:spPr>
          <a:xfrm>
            <a:off x="2413000" y="2665153"/>
            <a:ext cx="3417154" cy="2565401"/>
          </a:xfrm>
          <a:prstGeom prst="rect">
            <a:avLst/>
          </a:prstGeom>
          <a:ln w="12700">
            <a:miter lim="400000"/>
          </a:ln>
        </p:spPr>
      </p:pic>
      <p:pic>
        <p:nvPicPr>
          <p:cNvPr id="129" name="Informieren.png"/>
          <p:cNvPicPr/>
          <p:nvPr/>
        </p:nvPicPr>
        <p:blipFill>
          <a:blip r:embed="rId4">
            <a:extLst/>
          </a:blip>
          <a:stretch>
            <a:fillRect/>
          </a:stretch>
        </p:blipFill>
        <p:spPr>
          <a:xfrm>
            <a:off x="7099300" y="2927350"/>
            <a:ext cx="1854200" cy="2781300"/>
          </a:xfrm>
          <a:prstGeom prst="rect">
            <a:avLst/>
          </a:prstGeom>
          <a:ln w="12700">
            <a:miter lim="400000"/>
          </a:ln>
        </p:spPr>
      </p:pic>
      <p:pic>
        <p:nvPicPr>
          <p:cNvPr id="130" name="Recherchieren.png"/>
          <p:cNvPicPr/>
          <p:nvPr/>
        </p:nvPicPr>
        <p:blipFill>
          <a:blip r:embed="rId5">
            <a:extLst/>
          </a:blip>
          <a:stretch>
            <a:fillRect/>
          </a:stretch>
        </p:blipFill>
        <p:spPr>
          <a:xfrm>
            <a:off x="5016500" y="5715000"/>
            <a:ext cx="2413000" cy="3619500"/>
          </a:xfrm>
          <a:prstGeom prst="rect">
            <a:avLst/>
          </a:prstGeom>
          <a:ln w="25400">
            <a:miter lim="400000"/>
          </a:ln>
          <a:effectLst>
            <a:reflection stA="50000" endPos="40000" dir="5400000" sy="-100000" algn="bl" rotWithShape="0"/>
          </a:effectLst>
        </p:spPr>
      </p:pic>
      <p:pic>
        <p:nvPicPr>
          <p:cNvPr id="131" name="Präsentiere.png"/>
          <p:cNvPicPr/>
          <p:nvPr/>
        </p:nvPicPr>
        <p:blipFill>
          <a:blip r:embed="rId6">
            <a:extLst/>
          </a:blip>
          <a:stretch>
            <a:fillRect/>
          </a:stretch>
        </p:blipFill>
        <p:spPr>
          <a:xfrm>
            <a:off x="673100" y="5372100"/>
            <a:ext cx="2142067" cy="3213101"/>
          </a:xfrm>
          <a:prstGeom prst="rect">
            <a:avLst/>
          </a:prstGeom>
          <a:ln w="12700">
            <a:miter lim="400000"/>
          </a:ln>
        </p:spPr>
      </p:pic>
      <p:pic>
        <p:nvPicPr>
          <p:cNvPr id="132" name="Lernen.png"/>
          <p:cNvPicPr/>
          <p:nvPr/>
        </p:nvPicPr>
        <p:blipFill>
          <a:blip r:embed="rId7">
            <a:extLst/>
          </a:blip>
          <a:stretch>
            <a:fillRect/>
          </a:stretch>
        </p:blipFill>
        <p:spPr>
          <a:xfrm>
            <a:off x="9630833" y="5092700"/>
            <a:ext cx="2150535" cy="3225800"/>
          </a:xfrm>
          <a:prstGeom prst="rect">
            <a:avLst/>
          </a:prstGeom>
          <a:ln w="12700">
            <a:miter lim="400000"/>
          </a:ln>
        </p:spPr>
      </p:pic>
      <p:pic>
        <p:nvPicPr>
          <p:cNvPr id="133" name="Experimentieren.png"/>
          <p:cNvPicPr/>
          <p:nvPr/>
        </p:nvPicPr>
        <p:blipFill>
          <a:blip r:embed="rId8">
            <a:extLst/>
          </a:blip>
          <a:stretch>
            <a:fillRect/>
          </a:stretch>
        </p:blipFill>
        <p:spPr>
          <a:xfrm>
            <a:off x="9436317" y="1988528"/>
            <a:ext cx="1887504" cy="2831254"/>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xfrm>
            <a:off x="762000" y="1678671"/>
            <a:ext cx="11480800" cy="6396258"/>
          </a:xfrm>
          <a:prstGeom prst="rect">
            <a:avLst/>
          </a:prstGeom>
        </p:spPr>
        <p:txBody>
          <a:bodyPr/>
          <a:lstStyle/>
          <a:p>
            <a:pPr lvl="0">
              <a:defRPr sz="1800" b="0">
                <a:solidFill>
                  <a:srgbClr val="000000"/>
                </a:solidFill>
                <a:effectLst/>
              </a:defRPr>
            </a:pPr>
            <a:r>
              <a:rPr sz="6700" b="1">
                <a:solidFill>
                  <a:srgbClr val="FFFFFF"/>
                </a:solidFill>
                <a:effectLst>
                  <a:outerShdw blurRad="50800" dist="25400" dir="5400000" rotWithShape="0">
                    <a:srgbClr val="000000"/>
                  </a:outerShdw>
                </a:effectLst>
              </a:rPr>
              <a:t>von der </a:t>
            </a:r>
          </a:p>
          <a:p>
            <a:pPr lvl="0">
              <a:defRPr sz="1800" b="0">
                <a:solidFill>
                  <a:srgbClr val="000000"/>
                </a:solidFill>
                <a:effectLst/>
              </a:defRPr>
            </a:pPr>
            <a:r>
              <a:rPr sz="6700" b="1">
                <a:solidFill>
                  <a:srgbClr val="FFFFFF"/>
                </a:solidFill>
                <a:effectLst>
                  <a:outerShdw blurRad="50800" dist="25400" dir="5400000" rotWithShape="0">
                    <a:srgbClr val="000000"/>
                  </a:outerShdw>
                </a:effectLst>
              </a:rPr>
              <a:t>Rezeption </a:t>
            </a:r>
          </a:p>
          <a:p>
            <a:pPr lvl="0">
              <a:defRPr sz="1800" b="0">
                <a:solidFill>
                  <a:srgbClr val="000000"/>
                </a:solidFill>
                <a:effectLst/>
              </a:defRPr>
            </a:pPr>
            <a:r>
              <a:rPr sz="6700" b="1">
                <a:solidFill>
                  <a:srgbClr val="FFFFFF"/>
                </a:solidFill>
                <a:effectLst>
                  <a:outerShdw blurRad="50800" dist="25400" dir="5400000" rotWithShape="0">
                    <a:srgbClr val="000000"/>
                  </a:outerShdw>
                </a:effectLst>
              </a:rPr>
              <a:t>der Lerninhalte hin zur </a:t>
            </a:r>
          </a:p>
          <a:p>
            <a:pPr lvl="0">
              <a:defRPr sz="1800" b="0">
                <a:solidFill>
                  <a:srgbClr val="000000"/>
                </a:solidFill>
                <a:effectLst/>
              </a:defRPr>
            </a:pPr>
            <a:r>
              <a:rPr sz="6700" b="1">
                <a:solidFill>
                  <a:srgbClr val="FFFFFF"/>
                </a:solidFill>
                <a:effectLst>
                  <a:outerShdw blurRad="50800" dist="25400" dir="5400000" rotWithShape="0">
                    <a:srgbClr val="000000"/>
                  </a:outerShdw>
                </a:effectLst>
              </a:rPr>
              <a:t>Partizipation </a:t>
            </a:r>
          </a:p>
          <a:p>
            <a:pPr lvl="0">
              <a:defRPr sz="1800" b="0">
                <a:solidFill>
                  <a:srgbClr val="000000"/>
                </a:solidFill>
                <a:effectLst/>
              </a:defRPr>
            </a:pPr>
            <a:r>
              <a:rPr sz="6700" b="1">
                <a:solidFill>
                  <a:srgbClr val="FFFFFF"/>
                </a:solidFill>
                <a:effectLst>
                  <a:outerShdw blurRad="50800" dist="25400" dir="5400000" rotWithShape="0">
                    <a:srgbClr val="000000"/>
                  </a:outerShdw>
                </a:effectLst>
              </a:rPr>
              <a:t>des Lernenden</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hape 42"/>
          <p:cNvSpPr/>
          <p:nvPr/>
        </p:nvSpPr>
        <p:spPr>
          <a:xfrm>
            <a:off x="2089894" y="8153400"/>
            <a:ext cx="1491159" cy="71120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lvl="0">
              <a:defRPr sz="1800">
                <a:solidFill>
                  <a:srgbClr val="000000"/>
                </a:solidFill>
                <a:effectLst/>
              </a:defRPr>
            </a:pPr>
            <a:r>
              <a:rPr sz="3800">
                <a:solidFill>
                  <a:srgbClr val="EBEBEB"/>
                </a:solidFill>
                <a:effectLst>
                  <a:outerShdw blurRad="50800" dist="25400" dir="5400000" rotWithShape="0">
                    <a:srgbClr val="000000"/>
                  </a:outerShdw>
                </a:effectLst>
              </a:rPr>
              <a:t>bisher</a:t>
            </a:r>
          </a:p>
        </p:txBody>
      </p:sp>
      <p:sp>
        <p:nvSpPr>
          <p:cNvPr id="43" name="Shape 43"/>
          <p:cNvSpPr/>
          <p:nvPr/>
        </p:nvSpPr>
        <p:spPr>
          <a:xfrm>
            <a:off x="8924120" y="8153400"/>
            <a:ext cx="1437107" cy="71120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lvl="0">
              <a:defRPr sz="1800">
                <a:solidFill>
                  <a:srgbClr val="000000"/>
                </a:solidFill>
                <a:effectLst/>
              </a:defRPr>
            </a:pPr>
            <a:r>
              <a:rPr sz="3800">
                <a:solidFill>
                  <a:srgbClr val="EBEBEB"/>
                </a:solidFill>
                <a:effectLst>
                  <a:outerShdw blurRad="50800" dist="25400" dir="5400000" rotWithShape="0">
                    <a:srgbClr val="000000"/>
                  </a:outerShdw>
                </a:effectLst>
              </a:rPr>
              <a:t>Heute</a:t>
            </a:r>
          </a:p>
        </p:txBody>
      </p:sp>
      <p:grpSp>
        <p:nvGrpSpPr>
          <p:cNvPr id="46" name="Group 46"/>
          <p:cNvGrpSpPr/>
          <p:nvPr/>
        </p:nvGrpSpPr>
        <p:grpSpPr>
          <a:xfrm>
            <a:off x="535781" y="1616670"/>
            <a:ext cx="4599402" cy="6418779"/>
            <a:chOff x="-127000" y="-88900"/>
            <a:chExt cx="4599401" cy="6418777"/>
          </a:xfrm>
        </p:grpSpPr>
        <p:pic>
          <p:nvPicPr>
            <p:cNvPr id="45" name="Bundesarchiv_Bild_183-1986-0903-311,_Köthen,_Ingenieurhochschule,_Bibliothek.jpg"/>
            <p:cNvPicPr/>
            <p:nvPr/>
          </p:nvPicPr>
          <p:blipFill>
            <a:blip r:embed="rId3">
              <a:extLst/>
            </a:blip>
            <a:srcRect l="40402" r="10657" b="3926"/>
            <a:stretch>
              <a:fillRect/>
            </a:stretch>
          </p:blipFill>
          <p:spPr>
            <a:xfrm>
              <a:off x="0" y="0"/>
              <a:ext cx="4345402" cy="6088578"/>
            </a:xfrm>
            <a:prstGeom prst="rect">
              <a:avLst/>
            </a:prstGeom>
            <a:ln>
              <a:noFill/>
            </a:ln>
            <a:effectLst/>
          </p:spPr>
        </p:pic>
        <p:pic>
          <p:nvPicPr>
            <p:cNvPr id="44" name="Grafik 43"/>
            <p:cNvPicPr/>
            <p:nvPr/>
          </p:nvPicPr>
          <p:blipFill>
            <a:blip r:embed="rId4">
              <a:extLst/>
            </a:blip>
            <a:stretch>
              <a:fillRect/>
            </a:stretch>
          </p:blipFill>
          <p:spPr>
            <a:xfrm>
              <a:off x="-127000" y="-88900"/>
              <a:ext cx="4599401" cy="6418778"/>
            </a:xfrm>
            <a:prstGeom prst="rect">
              <a:avLst/>
            </a:prstGeom>
            <a:effectLst/>
          </p:spPr>
        </p:pic>
      </p:grpSp>
      <p:pic>
        <p:nvPicPr>
          <p:cNvPr id="47" name="ipad-retina.png"/>
          <p:cNvPicPr/>
          <p:nvPr/>
        </p:nvPicPr>
        <p:blipFill>
          <a:blip r:embed="rId5">
            <a:extLst/>
          </a:blip>
          <a:stretch>
            <a:fillRect/>
          </a:stretch>
        </p:blipFill>
        <p:spPr>
          <a:xfrm>
            <a:off x="6154435" y="2213139"/>
            <a:ext cx="6588730" cy="5073322"/>
          </a:xfrm>
          <a:prstGeom prst="rect">
            <a:avLst/>
          </a:prstGeom>
          <a:ln w="25400">
            <a:miter lim="400000"/>
          </a:ln>
          <a:effectLst>
            <a:outerShdw blurRad="254000" dist="127000" dir="5400000" rotWithShape="0">
              <a:srgbClr val="000000">
                <a:alpha val="70000"/>
              </a:srgbClr>
            </a:outerShdw>
          </a:effectLst>
        </p:spPr>
      </p:pic>
      <p:pic>
        <p:nvPicPr>
          <p:cNvPr id="48" name="IMG_0036.png"/>
          <p:cNvPicPr/>
          <p:nvPr/>
        </p:nvPicPr>
        <p:blipFill>
          <a:blip r:embed="rId6">
            <a:extLst/>
          </a:blip>
          <a:stretch>
            <a:fillRect/>
          </a:stretch>
        </p:blipFill>
        <p:spPr>
          <a:xfrm>
            <a:off x="6702855" y="2690342"/>
            <a:ext cx="5491889" cy="4118916"/>
          </a:xfrm>
          <a:prstGeom prst="rect">
            <a:avLst/>
          </a:prstGeom>
          <a:ln w="12700">
            <a:miter lim="400000"/>
          </a:ln>
        </p:spPr>
      </p:pic>
      <p:sp>
        <p:nvSpPr>
          <p:cNvPr id="49" name="Shape 49"/>
          <p:cNvSpPr/>
          <p:nvPr/>
        </p:nvSpPr>
        <p:spPr>
          <a:xfrm>
            <a:off x="10234901" y="7232288"/>
            <a:ext cx="2480311" cy="28768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200"/>
            </a:lvl1pPr>
          </a:lstStyle>
          <a:p>
            <a:pPr lvl="0">
              <a:defRPr sz="1800">
                <a:solidFill>
                  <a:srgbClr val="000000"/>
                </a:solidFill>
                <a:effectLst/>
              </a:defRPr>
            </a:pPr>
            <a:r>
              <a:rPr sz="1200">
                <a:solidFill>
                  <a:srgbClr val="EBEBEB"/>
                </a:solidFill>
                <a:effectLst>
                  <a:outerShdw blurRad="50800" dist="25400" dir="5400000" rotWithShape="0">
                    <a:srgbClr val="000000"/>
                  </a:outerShdw>
                </a:effectLst>
              </a:rPr>
              <a:t>Quelle: WikiLinks - Boris Conforty</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47"/>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3" nodeType="afterEffect">
                                  <p:stCondLst>
                                    <p:cond delay="0"/>
                                  </p:stCondLst>
                                  <p:iterate>
                                    <p:tmAbs val="0"/>
                                  </p:iterate>
                                  <p:childTnLst>
                                    <p:set>
                                      <p:cBhvr>
                                        <p:cTn id="12" fill="hold"/>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3" animBg="1" advAuto="0"/>
      <p:bldP spid="47" grpId="2" animBg="1" advAuto="0"/>
      <p:bldP spid="48" grpId="1"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hape 53"/>
          <p:cNvSpPr/>
          <p:nvPr/>
        </p:nvSpPr>
        <p:spPr>
          <a:xfrm>
            <a:off x="2089894" y="8153400"/>
            <a:ext cx="1491159" cy="7112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lvl="0">
              <a:defRPr sz="1800">
                <a:solidFill>
                  <a:srgbClr val="000000"/>
                </a:solidFill>
                <a:effectLst/>
              </a:defRPr>
            </a:pPr>
            <a:r>
              <a:rPr sz="3800">
                <a:solidFill>
                  <a:srgbClr val="EBEBEB"/>
                </a:solidFill>
                <a:effectLst>
                  <a:outerShdw blurRad="50800" dist="25400" dir="5400000" rotWithShape="0">
                    <a:srgbClr val="000000"/>
                  </a:outerShdw>
                </a:effectLst>
              </a:rPr>
              <a:t>bisher</a:t>
            </a:r>
          </a:p>
        </p:txBody>
      </p:sp>
      <p:sp>
        <p:nvSpPr>
          <p:cNvPr id="54" name="Shape 54"/>
          <p:cNvSpPr/>
          <p:nvPr/>
        </p:nvSpPr>
        <p:spPr>
          <a:xfrm>
            <a:off x="6305500" y="4737100"/>
            <a:ext cx="393800" cy="279401"/>
          </a:xfrm>
          <a:prstGeom prst="rect">
            <a:avLst/>
          </a:prstGeom>
          <a:ln w="12700">
            <a:miter lim="400000"/>
          </a:ln>
        </p:spPr>
        <p:txBody>
          <a:bodyPr wrap="none" lIns="0" tIns="0" rIns="0" bIns="0" anchor="ctr">
            <a:spAutoFit/>
          </a:bodyPr>
          <a:lstStyle/>
          <a:p>
            <a:pPr lvl="0"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000000"/>
                </a:solidFill>
                <a:effectLst/>
                <a:latin typeface="Helvetica"/>
                <a:ea typeface="Helvetica"/>
                <a:cs typeface="Helvetica"/>
                <a:sym typeface="Helvetica"/>
              </a:defRPr>
            </a:pPr>
            <a:endParaRPr/>
          </a:p>
        </p:txBody>
      </p:sp>
      <p:pic>
        <p:nvPicPr>
          <p:cNvPr id="55" name="Diktiergerät.png"/>
          <p:cNvPicPr/>
          <p:nvPr/>
        </p:nvPicPr>
        <p:blipFill>
          <a:blip r:embed="rId3">
            <a:extLst/>
          </a:blip>
          <a:stretch>
            <a:fillRect/>
          </a:stretch>
        </p:blipFill>
        <p:spPr>
          <a:xfrm>
            <a:off x="2754304" y="3767396"/>
            <a:ext cx="2642436" cy="3523248"/>
          </a:xfrm>
          <a:prstGeom prst="rect">
            <a:avLst/>
          </a:prstGeom>
          <a:ln w="12700">
            <a:miter lim="400000"/>
          </a:ln>
        </p:spPr>
      </p:pic>
      <p:pic>
        <p:nvPicPr>
          <p:cNvPr id="56" name="desktop.png"/>
          <p:cNvPicPr/>
          <p:nvPr/>
        </p:nvPicPr>
        <p:blipFill>
          <a:blip r:embed="rId4">
            <a:extLst/>
          </a:blip>
          <a:stretch>
            <a:fillRect/>
          </a:stretch>
        </p:blipFill>
        <p:spPr>
          <a:xfrm>
            <a:off x="495674" y="493724"/>
            <a:ext cx="5384801" cy="4038601"/>
          </a:xfrm>
          <a:prstGeom prst="rect">
            <a:avLst/>
          </a:prstGeom>
          <a:ln w="12700">
            <a:miter lim="400000"/>
          </a:ln>
        </p:spPr>
      </p:pic>
      <p:pic>
        <p:nvPicPr>
          <p:cNvPr id="57" name="Camcorder.png"/>
          <p:cNvPicPr/>
          <p:nvPr/>
        </p:nvPicPr>
        <p:blipFill>
          <a:blip r:embed="rId5">
            <a:extLst/>
          </a:blip>
          <a:stretch>
            <a:fillRect/>
          </a:stretch>
        </p:blipFill>
        <p:spPr>
          <a:xfrm>
            <a:off x="-186335" y="3769940"/>
            <a:ext cx="3337106" cy="2624198"/>
          </a:xfrm>
          <a:prstGeom prst="rect">
            <a:avLst/>
          </a:prstGeom>
          <a:ln w="12700">
            <a:miter lim="400000"/>
          </a:ln>
        </p:spPr>
      </p:pic>
      <p:grpSp>
        <p:nvGrpSpPr>
          <p:cNvPr id="61" name="Group 61"/>
          <p:cNvGrpSpPr/>
          <p:nvPr/>
        </p:nvGrpSpPr>
        <p:grpSpPr>
          <a:xfrm>
            <a:off x="6154435" y="2213139"/>
            <a:ext cx="6588730" cy="6631762"/>
            <a:chOff x="0" y="0"/>
            <a:chExt cx="6588728" cy="6631761"/>
          </a:xfrm>
        </p:grpSpPr>
        <p:sp>
          <p:nvSpPr>
            <p:cNvPr id="58" name="Shape 58"/>
            <p:cNvSpPr/>
            <p:nvPr/>
          </p:nvSpPr>
          <p:spPr>
            <a:xfrm>
              <a:off x="2575811" y="5959960"/>
              <a:ext cx="1437107" cy="67180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lvl="0">
                <a:defRPr sz="1800">
                  <a:solidFill>
                    <a:srgbClr val="000000"/>
                  </a:solidFill>
                  <a:effectLst/>
                </a:defRPr>
              </a:pPr>
              <a:r>
                <a:rPr sz="3800">
                  <a:solidFill>
                    <a:srgbClr val="EBEBEB"/>
                  </a:solidFill>
                  <a:effectLst>
                    <a:outerShdw blurRad="50800" dist="25400" dir="5400000" rotWithShape="0">
                      <a:srgbClr val="000000"/>
                    </a:outerShdw>
                  </a:effectLst>
                </a:rPr>
                <a:t>Heute</a:t>
              </a:r>
            </a:p>
          </p:txBody>
        </p:sp>
        <p:pic>
          <p:nvPicPr>
            <p:cNvPr id="59" name="ipad-retina.png"/>
            <p:cNvPicPr/>
            <p:nvPr/>
          </p:nvPicPr>
          <p:blipFill>
            <a:blip r:embed="rId6">
              <a:extLst/>
            </a:blip>
            <a:stretch>
              <a:fillRect/>
            </a:stretch>
          </p:blipFill>
          <p:spPr>
            <a:xfrm>
              <a:off x="0" y="0"/>
              <a:ext cx="6588729" cy="5073322"/>
            </a:xfrm>
            <a:prstGeom prst="rect">
              <a:avLst/>
            </a:prstGeom>
            <a:ln w="25400" cap="flat">
              <a:noFill/>
              <a:miter lim="400000"/>
            </a:ln>
            <a:effectLst>
              <a:outerShdw blurRad="254000" dist="127000" dir="5400000" rotWithShape="0">
                <a:srgbClr val="000000">
                  <a:alpha val="70000"/>
                </a:srgbClr>
              </a:outerShdw>
            </a:effectLst>
          </p:spPr>
        </p:pic>
        <p:pic>
          <p:nvPicPr>
            <p:cNvPr id="60" name="Bildschirmfoto 2014-12-14 um 09.39.09.png"/>
            <p:cNvPicPr/>
            <p:nvPr/>
          </p:nvPicPr>
          <p:blipFill>
            <a:blip r:embed="rId7">
              <a:extLst/>
            </a:blip>
            <a:stretch>
              <a:fillRect/>
            </a:stretch>
          </p:blipFill>
          <p:spPr>
            <a:xfrm>
              <a:off x="559662" y="492682"/>
              <a:ext cx="5469405" cy="4087957"/>
            </a:xfrm>
            <a:prstGeom prst="rect">
              <a:avLst/>
            </a:prstGeom>
            <a:ln w="12700" cap="flat">
              <a:noFill/>
              <a:miter lim="400000"/>
            </a:ln>
            <a:effectLst/>
          </p:spPr>
        </p:pic>
      </p:grpSp>
      <p:pic>
        <p:nvPicPr>
          <p:cNvPr id="62" name="Xbox-360-composite-cables.jpg"/>
          <p:cNvPicPr/>
          <p:nvPr/>
        </p:nvPicPr>
        <p:blipFill>
          <a:blip r:embed="rId8">
            <a:extLst/>
          </a:blip>
          <a:stretch>
            <a:fillRect/>
          </a:stretch>
        </p:blipFill>
        <p:spPr>
          <a:xfrm>
            <a:off x="818604" y="6501790"/>
            <a:ext cx="1944218" cy="1296620"/>
          </a:xfrm>
          <a:prstGeom prst="rect">
            <a:avLst/>
          </a:prstGeom>
          <a:ln w="12700">
            <a:miter lim="400000"/>
          </a:ln>
        </p:spPr>
      </p:pic>
      <p:sp>
        <p:nvSpPr>
          <p:cNvPr id="63" name="Shape 63"/>
          <p:cNvSpPr/>
          <p:nvPr/>
        </p:nvSpPr>
        <p:spPr>
          <a:xfrm>
            <a:off x="10782878" y="7292403"/>
            <a:ext cx="1955445" cy="28768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200"/>
            </a:lvl1pPr>
          </a:lstStyle>
          <a:p>
            <a:pPr lvl="0">
              <a:defRPr sz="1800">
                <a:solidFill>
                  <a:srgbClr val="000000"/>
                </a:solidFill>
                <a:effectLst/>
              </a:defRPr>
            </a:pPr>
            <a:r>
              <a:rPr sz="1200">
                <a:solidFill>
                  <a:srgbClr val="EBEBEB"/>
                </a:solidFill>
                <a:effectLst>
                  <a:outerShdw blurRad="50800" dist="25400" dir="5400000" rotWithShape="0">
                    <a:srgbClr val="000000"/>
                  </a:outerShdw>
                </a:effectLst>
              </a:rPr>
              <a:t>Quelle: iMovie - Apple inc.</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hape 67"/>
          <p:cNvSpPr/>
          <p:nvPr/>
        </p:nvSpPr>
        <p:spPr>
          <a:xfrm>
            <a:off x="2089894" y="8153400"/>
            <a:ext cx="1491159" cy="7112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lvl="0">
              <a:defRPr sz="1800">
                <a:solidFill>
                  <a:srgbClr val="000000"/>
                </a:solidFill>
                <a:effectLst/>
              </a:defRPr>
            </a:pPr>
            <a:r>
              <a:rPr sz="3800">
                <a:solidFill>
                  <a:srgbClr val="EBEBEB"/>
                </a:solidFill>
                <a:effectLst>
                  <a:outerShdw blurRad="50800" dist="25400" dir="5400000" rotWithShape="0">
                    <a:srgbClr val="000000"/>
                  </a:outerShdw>
                </a:effectLst>
              </a:rPr>
              <a:t>bisher</a:t>
            </a:r>
          </a:p>
        </p:txBody>
      </p:sp>
      <p:sp>
        <p:nvSpPr>
          <p:cNvPr id="68" name="Shape 68"/>
          <p:cNvSpPr/>
          <p:nvPr/>
        </p:nvSpPr>
        <p:spPr>
          <a:xfrm>
            <a:off x="6305500" y="4737100"/>
            <a:ext cx="393800" cy="279401"/>
          </a:xfrm>
          <a:prstGeom prst="rect">
            <a:avLst/>
          </a:prstGeom>
          <a:ln w="12700">
            <a:miter lim="400000"/>
          </a:ln>
        </p:spPr>
        <p:txBody>
          <a:bodyPr wrap="none" lIns="0" tIns="0" rIns="0" bIns="0" anchor="ctr">
            <a:spAutoFit/>
          </a:bodyPr>
          <a:lstStyle/>
          <a:p>
            <a:pPr lvl="0"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000000"/>
                </a:solidFill>
                <a:effectLst/>
                <a:latin typeface="Helvetica"/>
                <a:ea typeface="Helvetica"/>
                <a:cs typeface="Helvetica"/>
                <a:sym typeface="Helvetica"/>
              </a:defRPr>
            </a:pPr>
            <a:endParaRPr/>
          </a:p>
        </p:txBody>
      </p:sp>
      <p:grpSp>
        <p:nvGrpSpPr>
          <p:cNvPr id="71" name="Group 71"/>
          <p:cNvGrpSpPr/>
          <p:nvPr/>
        </p:nvGrpSpPr>
        <p:grpSpPr>
          <a:xfrm>
            <a:off x="459909" y="1732391"/>
            <a:ext cx="5098473" cy="5795370"/>
            <a:chOff x="-127000" y="-88900"/>
            <a:chExt cx="5098471" cy="5795368"/>
          </a:xfrm>
        </p:grpSpPr>
        <p:pic>
          <p:nvPicPr>
            <p:cNvPr id="70" name="640px-Fahrplan_Berlin-Königsberg.jpg"/>
            <p:cNvPicPr/>
            <p:nvPr/>
          </p:nvPicPr>
          <p:blipFill>
            <a:blip r:embed="rId3">
              <a:extLst/>
            </a:blip>
            <a:stretch>
              <a:fillRect/>
            </a:stretch>
          </p:blipFill>
          <p:spPr>
            <a:xfrm>
              <a:off x="0" y="0"/>
              <a:ext cx="4844472" cy="5465169"/>
            </a:xfrm>
            <a:prstGeom prst="rect">
              <a:avLst/>
            </a:prstGeom>
            <a:ln>
              <a:noFill/>
            </a:ln>
            <a:effectLst/>
          </p:spPr>
        </p:pic>
        <p:pic>
          <p:nvPicPr>
            <p:cNvPr id="69" name="Grafik 68"/>
            <p:cNvPicPr/>
            <p:nvPr/>
          </p:nvPicPr>
          <p:blipFill>
            <a:blip r:embed="rId4">
              <a:extLst/>
            </a:blip>
            <a:stretch>
              <a:fillRect/>
            </a:stretch>
          </p:blipFill>
          <p:spPr>
            <a:xfrm>
              <a:off x="-127000" y="-88900"/>
              <a:ext cx="5098472" cy="5795369"/>
            </a:xfrm>
            <a:prstGeom prst="rect">
              <a:avLst/>
            </a:prstGeom>
            <a:effectLst/>
          </p:spPr>
        </p:pic>
      </p:grpSp>
      <p:grpSp>
        <p:nvGrpSpPr>
          <p:cNvPr id="75" name="Group 75"/>
          <p:cNvGrpSpPr/>
          <p:nvPr/>
        </p:nvGrpSpPr>
        <p:grpSpPr>
          <a:xfrm>
            <a:off x="6154435" y="2213139"/>
            <a:ext cx="6588730" cy="6631762"/>
            <a:chOff x="0" y="0"/>
            <a:chExt cx="6588728" cy="6631761"/>
          </a:xfrm>
        </p:grpSpPr>
        <p:sp>
          <p:nvSpPr>
            <p:cNvPr id="72" name="Shape 72"/>
            <p:cNvSpPr/>
            <p:nvPr/>
          </p:nvSpPr>
          <p:spPr>
            <a:xfrm>
              <a:off x="2575811" y="5959960"/>
              <a:ext cx="1437107" cy="67180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lvl="0">
                <a:defRPr sz="1800">
                  <a:solidFill>
                    <a:srgbClr val="000000"/>
                  </a:solidFill>
                  <a:effectLst/>
                </a:defRPr>
              </a:pPr>
              <a:r>
                <a:rPr sz="3800">
                  <a:solidFill>
                    <a:srgbClr val="EBEBEB"/>
                  </a:solidFill>
                  <a:effectLst>
                    <a:outerShdw blurRad="50800" dist="25400" dir="5400000" rotWithShape="0">
                      <a:srgbClr val="000000"/>
                    </a:outerShdw>
                  </a:effectLst>
                </a:rPr>
                <a:t>Heute</a:t>
              </a:r>
            </a:p>
          </p:txBody>
        </p:sp>
        <p:pic>
          <p:nvPicPr>
            <p:cNvPr id="73" name="ipad-retina.png"/>
            <p:cNvPicPr/>
            <p:nvPr/>
          </p:nvPicPr>
          <p:blipFill>
            <a:blip r:embed="rId5">
              <a:extLst/>
            </a:blip>
            <a:stretch>
              <a:fillRect/>
            </a:stretch>
          </p:blipFill>
          <p:spPr>
            <a:xfrm>
              <a:off x="0" y="0"/>
              <a:ext cx="6588729" cy="5073322"/>
            </a:xfrm>
            <a:prstGeom prst="rect">
              <a:avLst/>
            </a:prstGeom>
            <a:ln w="25400" cap="flat">
              <a:noFill/>
              <a:miter lim="400000"/>
            </a:ln>
            <a:effectLst>
              <a:outerShdw blurRad="254000" dist="127000" dir="5400000" rotWithShape="0">
                <a:srgbClr val="000000">
                  <a:alpha val="70000"/>
                </a:srgbClr>
              </a:outerShdw>
            </a:effectLst>
          </p:spPr>
        </p:pic>
        <p:pic>
          <p:nvPicPr>
            <p:cNvPr id="74" name="pasted-image.tif"/>
            <p:cNvPicPr/>
            <p:nvPr/>
          </p:nvPicPr>
          <p:blipFill>
            <a:blip r:embed="rId6">
              <a:extLst/>
            </a:blip>
            <a:stretch>
              <a:fillRect/>
            </a:stretch>
          </p:blipFill>
          <p:spPr>
            <a:xfrm>
              <a:off x="554220" y="481552"/>
              <a:ext cx="5372504" cy="4029379"/>
            </a:xfrm>
            <a:prstGeom prst="rect">
              <a:avLst/>
            </a:prstGeom>
            <a:ln w="12700" cap="flat">
              <a:noFill/>
              <a:miter lim="400000"/>
            </a:ln>
            <a:effectLst/>
          </p:spPr>
        </p:pic>
      </p:grpSp>
      <p:sp>
        <p:nvSpPr>
          <p:cNvPr id="76" name="Shape 76"/>
          <p:cNvSpPr/>
          <p:nvPr/>
        </p:nvSpPr>
        <p:spPr>
          <a:xfrm>
            <a:off x="9369652" y="7292403"/>
            <a:ext cx="3397911" cy="28768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200"/>
            </a:lvl1pPr>
          </a:lstStyle>
          <a:p>
            <a:pPr lvl="0">
              <a:defRPr sz="1800">
                <a:solidFill>
                  <a:srgbClr val="000000"/>
                </a:solidFill>
                <a:effectLst/>
              </a:defRPr>
            </a:pPr>
            <a:r>
              <a:rPr sz="1200">
                <a:solidFill>
                  <a:srgbClr val="EBEBEB"/>
                </a:solidFill>
                <a:effectLst>
                  <a:outerShdw blurRad="50800" dist="25400" dir="5400000" rotWithShape="0">
                    <a:srgbClr val="000000"/>
                  </a:outerShdw>
                </a:effectLst>
              </a:rPr>
              <a:t>Quelle: DB Navigator für iPad - Deutsche Bahn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1"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Shape 80"/>
          <p:cNvSpPr/>
          <p:nvPr/>
        </p:nvSpPr>
        <p:spPr>
          <a:xfrm>
            <a:off x="2089894" y="8153400"/>
            <a:ext cx="1491159" cy="7112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lvl="0">
              <a:defRPr sz="1800">
                <a:solidFill>
                  <a:srgbClr val="000000"/>
                </a:solidFill>
                <a:effectLst/>
              </a:defRPr>
            </a:pPr>
            <a:r>
              <a:rPr sz="3800">
                <a:solidFill>
                  <a:srgbClr val="EBEBEB"/>
                </a:solidFill>
                <a:effectLst>
                  <a:outerShdw blurRad="50800" dist="25400" dir="5400000" rotWithShape="0">
                    <a:srgbClr val="000000"/>
                  </a:outerShdw>
                </a:effectLst>
              </a:rPr>
              <a:t>bisher</a:t>
            </a:r>
          </a:p>
        </p:txBody>
      </p:sp>
      <p:grpSp>
        <p:nvGrpSpPr>
          <p:cNvPr id="83" name="Group 83"/>
          <p:cNvGrpSpPr/>
          <p:nvPr/>
        </p:nvGrpSpPr>
        <p:grpSpPr>
          <a:xfrm>
            <a:off x="443009" y="1731639"/>
            <a:ext cx="4784929" cy="6036322"/>
            <a:chOff x="-126999" y="-88900"/>
            <a:chExt cx="4784928" cy="6036320"/>
          </a:xfrm>
        </p:grpSpPr>
        <p:pic>
          <p:nvPicPr>
            <p:cNvPr id="82" name="Fvs_computerraum.jpg"/>
            <p:cNvPicPr/>
            <p:nvPr/>
          </p:nvPicPr>
          <p:blipFill>
            <a:blip r:embed="rId3">
              <a:extLst/>
            </a:blip>
            <a:srcRect l="40481"/>
            <a:stretch>
              <a:fillRect/>
            </a:stretch>
          </p:blipFill>
          <p:spPr>
            <a:xfrm>
              <a:off x="0" y="0"/>
              <a:ext cx="4503249" cy="5685322"/>
            </a:xfrm>
            <a:prstGeom prst="rect">
              <a:avLst/>
            </a:prstGeom>
            <a:ln>
              <a:noFill/>
            </a:ln>
            <a:effectLst/>
          </p:spPr>
        </p:pic>
        <p:pic>
          <p:nvPicPr>
            <p:cNvPr id="81" name="Grafik 80"/>
            <p:cNvPicPr/>
            <p:nvPr/>
          </p:nvPicPr>
          <p:blipFill>
            <a:blip r:embed="rId4">
              <a:extLst/>
            </a:blip>
            <a:stretch>
              <a:fillRect/>
            </a:stretch>
          </p:blipFill>
          <p:spPr>
            <a:xfrm>
              <a:off x="-127000" y="-88900"/>
              <a:ext cx="4784929" cy="6036321"/>
            </a:xfrm>
            <a:prstGeom prst="rect">
              <a:avLst/>
            </a:prstGeom>
            <a:effectLst/>
          </p:spPr>
        </p:pic>
      </p:grpSp>
      <p:grpSp>
        <p:nvGrpSpPr>
          <p:cNvPr id="88" name="Group 88"/>
          <p:cNvGrpSpPr/>
          <p:nvPr/>
        </p:nvGrpSpPr>
        <p:grpSpPr>
          <a:xfrm>
            <a:off x="6154435" y="2213139"/>
            <a:ext cx="6588730" cy="6631762"/>
            <a:chOff x="0" y="0"/>
            <a:chExt cx="6588728" cy="6631761"/>
          </a:xfrm>
        </p:grpSpPr>
        <p:sp>
          <p:nvSpPr>
            <p:cNvPr id="84" name="Shape 84"/>
            <p:cNvSpPr/>
            <p:nvPr/>
          </p:nvSpPr>
          <p:spPr>
            <a:xfrm>
              <a:off x="2575811" y="5959960"/>
              <a:ext cx="1437107" cy="67180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lvl="0">
                <a:defRPr sz="1800">
                  <a:solidFill>
                    <a:srgbClr val="000000"/>
                  </a:solidFill>
                  <a:effectLst/>
                </a:defRPr>
              </a:pPr>
              <a:r>
                <a:rPr sz="3800">
                  <a:solidFill>
                    <a:srgbClr val="EBEBEB"/>
                  </a:solidFill>
                  <a:effectLst>
                    <a:outerShdw blurRad="50800" dist="25400" dir="5400000" rotWithShape="0">
                      <a:srgbClr val="000000"/>
                    </a:outerShdw>
                  </a:effectLst>
                </a:rPr>
                <a:t>Heute</a:t>
              </a:r>
            </a:p>
          </p:txBody>
        </p:sp>
        <p:pic>
          <p:nvPicPr>
            <p:cNvPr id="85" name="ipad-retina.png"/>
            <p:cNvPicPr/>
            <p:nvPr/>
          </p:nvPicPr>
          <p:blipFill>
            <a:blip r:embed="rId5">
              <a:extLst/>
            </a:blip>
            <a:stretch>
              <a:fillRect/>
            </a:stretch>
          </p:blipFill>
          <p:spPr>
            <a:xfrm>
              <a:off x="0" y="0"/>
              <a:ext cx="6588729" cy="5073322"/>
            </a:xfrm>
            <a:prstGeom prst="rect">
              <a:avLst/>
            </a:prstGeom>
            <a:ln w="25400" cap="flat">
              <a:noFill/>
              <a:miter lim="400000"/>
            </a:ln>
            <a:effectLst>
              <a:outerShdw blurRad="254000" dist="127000" dir="5400000" rotWithShape="0">
                <a:srgbClr val="000000">
                  <a:alpha val="70000"/>
                </a:srgbClr>
              </a:outerShdw>
            </a:effectLst>
          </p:spPr>
        </p:pic>
        <p:sp>
          <p:nvSpPr>
            <p:cNvPr id="86" name="Shape 86"/>
            <p:cNvSpPr/>
            <p:nvPr/>
          </p:nvSpPr>
          <p:spPr>
            <a:xfrm>
              <a:off x="151064" y="2523960"/>
              <a:ext cx="393801" cy="279401"/>
            </a:xfrm>
            <a:prstGeom prst="rect">
              <a:avLst/>
            </a:prstGeom>
            <a:noFill/>
            <a:ln w="12700" cap="flat">
              <a:noFill/>
              <a:miter lim="400000"/>
            </a:ln>
            <a:effectLst/>
          </p:spPr>
          <p:txBody>
            <a:bodyPr wrap="none" lIns="50800" tIns="50800" rIns="50800" bIns="50800" numCol="1" anchor="ctr">
              <a:spAutoFit/>
            </a:bodyPr>
            <a:lstStyle/>
            <a:p>
              <a:pPr lvl="0"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000000"/>
                  </a:solidFill>
                  <a:effectLst/>
                  <a:latin typeface="Helvetica"/>
                  <a:ea typeface="Helvetica"/>
                  <a:cs typeface="Helvetica"/>
                  <a:sym typeface="Helvetica"/>
                </a:defRPr>
              </a:pPr>
              <a:endParaRPr/>
            </a:p>
          </p:txBody>
        </p:sp>
        <p:pic>
          <p:nvPicPr>
            <p:cNvPr id="87" name="12079947126_3d9c423e38.jpg"/>
            <p:cNvPicPr/>
            <p:nvPr/>
          </p:nvPicPr>
          <p:blipFill>
            <a:blip r:embed="rId6">
              <a:extLst/>
            </a:blip>
            <a:stretch>
              <a:fillRect/>
            </a:stretch>
          </p:blipFill>
          <p:spPr>
            <a:xfrm>
              <a:off x="606970" y="521114"/>
              <a:ext cx="5374789" cy="4031093"/>
            </a:xfrm>
            <a:prstGeom prst="rect">
              <a:avLst/>
            </a:prstGeom>
            <a:ln w="12700" cap="flat">
              <a:noFill/>
              <a:miter lim="400000"/>
            </a:ln>
            <a:effectLst/>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1"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Shape 92"/>
          <p:cNvSpPr/>
          <p:nvPr/>
        </p:nvSpPr>
        <p:spPr>
          <a:xfrm>
            <a:off x="2089894" y="8153400"/>
            <a:ext cx="1491159" cy="7112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lvl="0">
              <a:defRPr sz="1800">
                <a:solidFill>
                  <a:srgbClr val="000000"/>
                </a:solidFill>
                <a:effectLst/>
              </a:defRPr>
            </a:pPr>
            <a:r>
              <a:rPr sz="3800">
                <a:solidFill>
                  <a:srgbClr val="EBEBEB"/>
                </a:solidFill>
                <a:effectLst>
                  <a:outerShdw blurRad="50800" dist="25400" dir="5400000" rotWithShape="0">
                    <a:srgbClr val="000000"/>
                  </a:outerShdw>
                </a:effectLst>
              </a:rPr>
              <a:t>bisher</a:t>
            </a:r>
          </a:p>
        </p:txBody>
      </p:sp>
      <p:grpSp>
        <p:nvGrpSpPr>
          <p:cNvPr id="95" name="Group 95"/>
          <p:cNvGrpSpPr/>
          <p:nvPr/>
        </p:nvGrpSpPr>
        <p:grpSpPr>
          <a:xfrm>
            <a:off x="532208" y="3149375"/>
            <a:ext cx="5033696" cy="3914972"/>
            <a:chOff x="-127000" y="-88900"/>
            <a:chExt cx="5033694" cy="3914970"/>
          </a:xfrm>
        </p:grpSpPr>
        <p:pic>
          <p:nvPicPr>
            <p:cNvPr id="94" name="school-books-99476_1280.jpg"/>
            <p:cNvPicPr/>
            <p:nvPr/>
          </p:nvPicPr>
          <p:blipFill>
            <a:blip r:embed="rId3">
              <a:extLst/>
            </a:blip>
            <a:stretch>
              <a:fillRect/>
            </a:stretch>
          </p:blipFill>
          <p:spPr>
            <a:xfrm>
              <a:off x="0" y="0"/>
              <a:ext cx="4779695" cy="3584771"/>
            </a:xfrm>
            <a:prstGeom prst="rect">
              <a:avLst/>
            </a:prstGeom>
            <a:ln>
              <a:noFill/>
            </a:ln>
            <a:effectLst/>
          </p:spPr>
        </p:pic>
        <p:pic>
          <p:nvPicPr>
            <p:cNvPr id="93" name="Grafik 92"/>
            <p:cNvPicPr/>
            <p:nvPr/>
          </p:nvPicPr>
          <p:blipFill>
            <a:blip r:embed="rId4">
              <a:extLst/>
            </a:blip>
            <a:stretch>
              <a:fillRect/>
            </a:stretch>
          </p:blipFill>
          <p:spPr>
            <a:xfrm>
              <a:off x="-127000" y="-88900"/>
              <a:ext cx="5033695" cy="3914971"/>
            </a:xfrm>
            <a:prstGeom prst="rect">
              <a:avLst/>
            </a:prstGeom>
            <a:effectLst/>
          </p:spPr>
        </p:pic>
      </p:grpSp>
      <p:pic>
        <p:nvPicPr>
          <p:cNvPr id="96" name="640px-Compact_Disc.jpg"/>
          <p:cNvPicPr/>
          <p:nvPr/>
        </p:nvPicPr>
        <p:blipFill>
          <a:blip r:embed="rId5">
            <a:extLst/>
          </a:blip>
          <a:stretch>
            <a:fillRect/>
          </a:stretch>
        </p:blipFill>
        <p:spPr>
          <a:xfrm>
            <a:off x="829876" y="2047275"/>
            <a:ext cx="1985938" cy="1959021"/>
          </a:xfrm>
          <a:prstGeom prst="rect">
            <a:avLst/>
          </a:prstGeom>
          <a:ln w="12700">
            <a:miter lim="400000"/>
          </a:ln>
        </p:spPr>
      </p:pic>
      <p:pic>
        <p:nvPicPr>
          <p:cNvPr id="97" name="VHS-Kassette_01_KMJ.jpg"/>
          <p:cNvPicPr/>
          <p:nvPr/>
        </p:nvPicPr>
        <p:blipFill>
          <a:blip r:embed="rId6">
            <a:extLst/>
          </a:blip>
          <a:stretch>
            <a:fillRect/>
          </a:stretch>
        </p:blipFill>
        <p:spPr>
          <a:xfrm>
            <a:off x="2064408" y="2249831"/>
            <a:ext cx="3207148" cy="1974851"/>
          </a:xfrm>
          <a:prstGeom prst="rect">
            <a:avLst/>
          </a:prstGeom>
          <a:ln w="12700">
            <a:miter lim="400000"/>
          </a:ln>
        </p:spPr>
      </p:pic>
      <p:grpSp>
        <p:nvGrpSpPr>
          <p:cNvPr id="101" name="Group 101"/>
          <p:cNvGrpSpPr/>
          <p:nvPr/>
        </p:nvGrpSpPr>
        <p:grpSpPr>
          <a:xfrm>
            <a:off x="6910886" y="1454470"/>
            <a:ext cx="5075828" cy="7390431"/>
            <a:chOff x="0" y="0"/>
            <a:chExt cx="5075826" cy="7390429"/>
          </a:xfrm>
        </p:grpSpPr>
        <p:sp>
          <p:nvSpPr>
            <p:cNvPr id="98" name="Shape 98"/>
            <p:cNvSpPr/>
            <p:nvPr/>
          </p:nvSpPr>
          <p:spPr>
            <a:xfrm>
              <a:off x="1819359" y="6718628"/>
              <a:ext cx="1437108" cy="67180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lvl="0">
                <a:defRPr sz="1800">
                  <a:solidFill>
                    <a:srgbClr val="000000"/>
                  </a:solidFill>
                  <a:effectLst/>
                </a:defRPr>
              </a:pPr>
              <a:r>
                <a:rPr sz="3800">
                  <a:solidFill>
                    <a:srgbClr val="EBEBEB"/>
                  </a:solidFill>
                  <a:effectLst>
                    <a:outerShdw blurRad="50800" dist="25400" dir="5400000" rotWithShape="0">
                      <a:srgbClr val="000000"/>
                    </a:outerShdw>
                  </a:effectLst>
                </a:rPr>
                <a:t>Heute</a:t>
              </a:r>
            </a:p>
          </p:txBody>
        </p:sp>
        <p:pic>
          <p:nvPicPr>
            <p:cNvPr id="99" name="ipad-retina.png"/>
            <p:cNvPicPr/>
            <p:nvPr/>
          </p:nvPicPr>
          <p:blipFill>
            <a:blip r:embed="rId7">
              <a:extLst/>
            </a:blip>
            <a:stretch>
              <a:fillRect/>
            </a:stretch>
          </p:blipFill>
          <p:spPr>
            <a:xfrm rot="5401307">
              <a:off x="-756452" y="758668"/>
              <a:ext cx="6588730" cy="5073322"/>
            </a:xfrm>
            <a:prstGeom prst="rect">
              <a:avLst/>
            </a:prstGeom>
            <a:ln w="25400" cap="flat">
              <a:noFill/>
              <a:miter lim="400000"/>
            </a:ln>
            <a:effectLst>
              <a:outerShdw blurRad="254000" dist="127000" dir="5400000" rotWithShape="0">
                <a:srgbClr val="000000">
                  <a:alpha val="70000"/>
                </a:srgbClr>
              </a:outerShdw>
            </a:effectLst>
          </p:spPr>
        </p:pic>
        <p:pic>
          <p:nvPicPr>
            <p:cNvPr id="100" name="IMG_0038.png"/>
            <p:cNvPicPr/>
            <p:nvPr/>
          </p:nvPicPr>
          <p:blipFill>
            <a:blip r:embed="rId8">
              <a:extLst/>
            </a:blip>
            <a:stretch>
              <a:fillRect/>
            </a:stretch>
          </p:blipFill>
          <p:spPr>
            <a:xfrm>
              <a:off x="402739" y="282310"/>
              <a:ext cx="4270349" cy="5693798"/>
            </a:xfrm>
            <a:prstGeom prst="rect">
              <a:avLst/>
            </a:prstGeom>
            <a:ln w="12700" cap="flat">
              <a:noFill/>
              <a:miter lim="400000"/>
            </a:ln>
            <a:effectLst/>
          </p:spPr>
        </p:pic>
      </p:grpSp>
      <p:sp>
        <p:nvSpPr>
          <p:cNvPr id="102" name="Shape 102"/>
          <p:cNvSpPr/>
          <p:nvPr/>
        </p:nvSpPr>
        <p:spPr>
          <a:xfrm rot="16210422">
            <a:off x="4815932" y="5790215"/>
            <a:ext cx="3999130" cy="28768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200"/>
            </a:lvl1pPr>
          </a:lstStyle>
          <a:p>
            <a:pPr lvl="0">
              <a:defRPr sz="1800">
                <a:solidFill>
                  <a:srgbClr val="000000"/>
                </a:solidFill>
                <a:effectLst/>
              </a:defRPr>
            </a:pPr>
            <a:r>
              <a:rPr sz="1200">
                <a:solidFill>
                  <a:srgbClr val="EBEBEB"/>
                </a:solidFill>
                <a:effectLst>
                  <a:outerShdw blurRad="50800" dist="25400" dir="5400000" rotWithShape="0">
                    <a:srgbClr val="000000"/>
                  </a:outerShdw>
                </a:effectLst>
              </a:rPr>
              <a:t>Quelle: New Headway Pre-Intermediate Student’s Book</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1"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hape 106"/>
          <p:cNvSpPr>
            <a:spLocks noGrp="1"/>
          </p:cNvSpPr>
          <p:nvPr>
            <p:ph type="title"/>
          </p:nvPr>
        </p:nvSpPr>
        <p:spPr>
          <a:xfrm>
            <a:off x="762000" y="1247381"/>
            <a:ext cx="11480800" cy="2146301"/>
          </a:xfrm>
          <a:prstGeom prst="rect">
            <a:avLst/>
          </a:prstGeom>
        </p:spPr>
        <p:txBody>
          <a:bodyPr/>
          <a:lstStyle/>
          <a:p>
            <a:pPr lvl="0">
              <a:defRPr sz="1800" b="0">
                <a:solidFill>
                  <a:srgbClr val="000000"/>
                </a:solidFill>
                <a:effectLst/>
              </a:defRPr>
            </a:pPr>
            <a:r>
              <a:rPr sz="6400" b="1">
                <a:solidFill>
                  <a:srgbClr val="FFFFFF"/>
                </a:solidFill>
                <a:effectLst>
                  <a:outerShdw blurRad="50800" dist="25400" dir="5400000" rotWithShape="0">
                    <a:srgbClr val="000000"/>
                  </a:outerShdw>
                </a:effectLst>
              </a:rPr>
              <a:t>Auswirkung des Einsatzes von Tablets im Unterricht</a:t>
            </a:r>
          </a:p>
        </p:txBody>
      </p:sp>
      <p:sp>
        <p:nvSpPr>
          <p:cNvPr id="107" name="Shape 107"/>
          <p:cNvSpPr/>
          <p:nvPr/>
        </p:nvSpPr>
        <p:spPr>
          <a:xfrm>
            <a:off x="1303949" y="3560034"/>
            <a:ext cx="4762934" cy="2487714"/>
          </a:xfrm>
          <a:prstGeom prst="rect">
            <a:avLst/>
          </a:prstGeom>
          <a:blipFill>
            <a:blip r:embed="rId3"/>
          </a:blipFill>
          <a:ln w="12700">
            <a:miter lim="400000"/>
          </a:ln>
          <a:effectLst>
            <a:outerShdw blurRad="508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lIns="50800" tIns="50800" rIns="50800" bIns="50800" anchor="ctr"/>
          <a:lstStyle>
            <a:lvl1pPr>
              <a:defRPr sz="3000">
                <a:solidFill>
                  <a:srgbClr val="FFFFFF"/>
                </a:solidFill>
                <a:effectLst>
                  <a:outerShdw blurRad="38100" dist="12700" dir="5400000" rotWithShape="0">
                    <a:srgbClr val="000000">
                      <a:alpha val="80000"/>
                    </a:srgbClr>
                  </a:outerShdw>
                </a:effectLst>
              </a:defRPr>
            </a:lvl1pPr>
          </a:lstStyle>
          <a:p>
            <a:pPr lvl="0">
              <a:defRPr sz="1800">
                <a:solidFill>
                  <a:srgbClr val="000000"/>
                </a:solidFill>
                <a:effectLst/>
              </a:defRPr>
            </a:pPr>
            <a:r>
              <a:rPr sz="3000">
                <a:solidFill>
                  <a:srgbClr val="FFFFFF"/>
                </a:solidFill>
                <a:effectLst>
                  <a:outerShdw blurRad="38100" dist="12700" dir="5400000" rotWithShape="0">
                    <a:srgbClr val="000000">
                      <a:alpha val="80000"/>
                    </a:srgbClr>
                  </a:outerShdw>
                </a:effectLst>
              </a:rPr>
              <a:t>Lernenden</a:t>
            </a:r>
          </a:p>
        </p:txBody>
      </p:sp>
      <p:sp>
        <p:nvSpPr>
          <p:cNvPr id="108" name="Shape 108"/>
          <p:cNvSpPr/>
          <p:nvPr/>
        </p:nvSpPr>
        <p:spPr>
          <a:xfrm>
            <a:off x="1303949" y="6214100"/>
            <a:ext cx="4762934" cy="2487714"/>
          </a:xfrm>
          <a:prstGeom prst="rect">
            <a:avLst/>
          </a:prstGeom>
          <a:blipFill>
            <a:blip r:embed="rId4"/>
          </a:blipFill>
          <a:ln w="12700">
            <a:miter lim="400000"/>
          </a:ln>
          <a:effectLst>
            <a:outerShdw blurRad="508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lIns="50800" tIns="50800" rIns="50800" bIns="50800" anchor="ctr"/>
          <a:lstStyle>
            <a:lvl1pPr>
              <a:defRPr sz="3000">
                <a:solidFill>
                  <a:srgbClr val="FFFFFF"/>
                </a:solidFill>
                <a:effectLst>
                  <a:outerShdw blurRad="38100" dist="12700" dir="5400000" rotWithShape="0">
                    <a:srgbClr val="000000">
                      <a:alpha val="80000"/>
                    </a:srgbClr>
                  </a:outerShdw>
                </a:effectLst>
              </a:defRPr>
            </a:lvl1pPr>
          </a:lstStyle>
          <a:p>
            <a:pPr lvl="0">
              <a:defRPr sz="1800">
                <a:solidFill>
                  <a:srgbClr val="000000"/>
                </a:solidFill>
                <a:effectLst/>
              </a:defRPr>
            </a:pPr>
            <a:r>
              <a:rPr sz="3000">
                <a:solidFill>
                  <a:srgbClr val="FFFFFF"/>
                </a:solidFill>
                <a:effectLst>
                  <a:outerShdw blurRad="38100" dist="12700" dir="5400000" rotWithShape="0">
                    <a:srgbClr val="000000">
                      <a:alpha val="80000"/>
                    </a:srgbClr>
                  </a:outerShdw>
                </a:effectLst>
              </a:rPr>
              <a:t>Inhalte</a:t>
            </a:r>
          </a:p>
        </p:txBody>
      </p:sp>
      <p:sp>
        <p:nvSpPr>
          <p:cNvPr id="109" name="Shape 109"/>
          <p:cNvSpPr/>
          <p:nvPr/>
        </p:nvSpPr>
        <p:spPr>
          <a:xfrm>
            <a:off x="6569430" y="3560034"/>
            <a:ext cx="4762935" cy="2487714"/>
          </a:xfrm>
          <a:prstGeom prst="rect">
            <a:avLst/>
          </a:prstGeom>
          <a:gradFill>
            <a:gsLst>
              <a:gs pos="0">
                <a:srgbClr val="EDAC0F"/>
              </a:gs>
              <a:gs pos="100000">
                <a:srgbClr val="CE7123"/>
              </a:gs>
            </a:gsLst>
            <a:lin ang="5400000"/>
          </a:gradFill>
          <a:ln w="12700">
            <a:miter lim="400000"/>
          </a:ln>
          <a:effectLst>
            <a:outerShdw blurRad="508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lIns="50800" tIns="50800" rIns="50800" bIns="50800" anchor="ctr"/>
          <a:lstStyle>
            <a:lvl1pPr>
              <a:defRPr sz="3000">
                <a:solidFill>
                  <a:srgbClr val="3B3B3B"/>
                </a:solidFill>
                <a:effectLst>
                  <a:outerShdw blurRad="12700" dist="12700" dir="5400000" rotWithShape="0">
                    <a:srgbClr val="FFFFFF">
                      <a:alpha val="25000"/>
                    </a:srgbClr>
                  </a:outerShdw>
                </a:effectLst>
              </a:defRPr>
            </a:lvl1pPr>
          </a:lstStyle>
          <a:p>
            <a:pPr lvl="0">
              <a:defRPr sz="1800">
                <a:solidFill>
                  <a:srgbClr val="000000"/>
                </a:solidFill>
                <a:effectLst/>
              </a:defRPr>
            </a:pPr>
            <a:r>
              <a:rPr sz="3000">
                <a:solidFill>
                  <a:srgbClr val="3B3B3B"/>
                </a:solidFill>
                <a:effectLst>
                  <a:outerShdw blurRad="12700" dist="12700" dir="5400000" rotWithShape="0">
                    <a:srgbClr val="FFFFFF">
                      <a:alpha val="25000"/>
                    </a:srgbClr>
                  </a:outerShdw>
                </a:effectLst>
              </a:rPr>
              <a:t>Lehrenden</a:t>
            </a:r>
          </a:p>
        </p:txBody>
      </p:sp>
      <p:sp>
        <p:nvSpPr>
          <p:cNvPr id="110" name="Shape 110"/>
          <p:cNvSpPr/>
          <p:nvPr/>
        </p:nvSpPr>
        <p:spPr>
          <a:xfrm>
            <a:off x="6569430" y="6214100"/>
            <a:ext cx="4762935" cy="2487714"/>
          </a:xfrm>
          <a:prstGeom prst="rect">
            <a:avLst/>
          </a:prstGeom>
          <a:gradFill>
            <a:gsLst>
              <a:gs pos="0">
                <a:srgbClr val="FBFBFB">
                  <a:alpha val="80000"/>
                </a:srgbClr>
              </a:gs>
              <a:gs pos="100000">
                <a:srgbClr val="BEBEBE">
                  <a:alpha val="80000"/>
                </a:srgbClr>
              </a:gs>
            </a:gsLst>
            <a:lin ang="5400000"/>
          </a:gradFill>
          <a:ln w="12700">
            <a:miter lim="400000"/>
          </a:ln>
          <a:effectLst>
            <a:outerShdw blurRad="508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lIns="50800" tIns="50800" rIns="50800" bIns="50800" anchor="ctr"/>
          <a:lstStyle>
            <a:lvl1pPr>
              <a:defRPr sz="3000">
                <a:solidFill>
                  <a:srgbClr val="3B3B3B"/>
                </a:solidFill>
                <a:effectLst>
                  <a:outerShdw blurRad="12700" dist="12700" dir="5400000" rotWithShape="0">
                    <a:srgbClr val="FFFFFF">
                      <a:alpha val="25000"/>
                    </a:srgbClr>
                  </a:outerShdw>
                </a:effectLst>
              </a:defRPr>
            </a:lvl1pPr>
          </a:lstStyle>
          <a:p>
            <a:pPr lvl="0">
              <a:defRPr sz="1800">
                <a:solidFill>
                  <a:srgbClr val="000000"/>
                </a:solidFill>
                <a:effectLst/>
              </a:defRPr>
            </a:pPr>
            <a:r>
              <a:rPr sz="3000">
                <a:solidFill>
                  <a:srgbClr val="3B3B3B"/>
                </a:solidFill>
                <a:effectLst>
                  <a:outerShdw blurRad="12700" dist="12700" dir="5400000" rotWithShape="0">
                    <a:srgbClr val="FFFFFF">
                      <a:alpha val="25000"/>
                    </a:srgbClr>
                  </a:outerShdw>
                </a:effectLst>
              </a:rPr>
              <a:t>Medien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10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1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1" animBg="1" advAuto="0"/>
      <p:bldP spid="108" grpId="3" animBg="1" advAuto="0"/>
      <p:bldP spid="109" grpId="2" animBg="1" advAuto="0"/>
      <p:bldP spid="110" grpId="4"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Shape 114"/>
          <p:cNvSpPr>
            <a:spLocks noGrp="1"/>
          </p:cNvSpPr>
          <p:nvPr>
            <p:ph type="title"/>
          </p:nvPr>
        </p:nvSpPr>
        <p:spPr>
          <a:xfrm>
            <a:off x="762000" y="1247381"/>
            <a:ext cx="11480800" cy="2146301"/>
          </a:xfrm>
          <a:prstGeom prst="rect">
            <a:avLst/>
          </a:prstGeom>
        </p:spPr>
        <p:txBody>
          <a:bodyPr/>
          <a:lstStyle/>
          <a:p>
            <a:pPr lvl="0">
              <a:defRPr sz="1800" b="0">
                <a:solidFill>
                  <a:srgbClr val="000000"/>
                </a:solidFill>
                <a:effectLst/>
              </a:defRPr>
            </a:pPr>
            <a:r>
              <a:rPr sz="6400" b="1">
                <a:solidFill>
                  <a:srgbClr val="FFFFFF"/>
                </a:solidFill>
                <a:effectLst>
                  <a:outerShdw blurRad="50800" dist="25400" dir="5400000" rotWithShape="0">
                    <a:srgbClr val="000000"/>
                  </a:outerShdw>
                </a:effectLst>
              </a:rPr>
              <a:t>Auswirkung des Einsatzes von Tablets im Unterricht</a:t>
            </a:r>
          </a:p>
        </p:txBody>
      </p:sp>
      <p:sp>
        <p:nvSpPr>
          <p:cNvPr id="115" name="Shape 115"/>
          <p:cNvSpPr/>
          <p:nvPr/>
        </p:nvSpPr>
        <p:spPr>
          <a:xfrm>
            <a:off x="639735" y="7234700"/>
            <a:ext cx="11725330" cy="961165"/>
          </a:xfrm>
          <a:prstGeom prst="rect">
            <a:avLst/>
          </a:prstGeom>
          <a:blipFill>
            <a:blip r:embed="rId3"/>
          </a:blipFill>
          <a:ln w="12700">
            <a:miter lim="400000"/>
          </a:ln>
          <a:effectLst>
            <a:outerShdw blurRad="508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lIns="50800" tIns="50800" rIns="50800" bIns="50800" anchor="ctr"/>
          <a:lstStyle>
            <a:lvl1pPr>
              <a:defRPr sz="3000">
                <a:solidFill>
                  <a:srgbClr val="FFFFFF"/>
                </a:solidFill>
                <a:effectLst>
                  <a:outerShdw blurRad="38100" dist="12700" dir="5400000" rotWithShape="0">
                    <a:srgbClr val="000000">
                      <a:alpha val="80000"/>
                    </a:srgbClr>
                  </a:outerShdw>
                </a:effectLst>
              </a:defRPr>
            </a:lvl1pPr>
          </a:lstStyle>
          <a:p>
            <a:pPr lvl="0">
              <a:defRPr sz="1800">
                <a:solidFill>
                  <a:srgbClr val="000000"/>
                </a:solidFill>
                <a:effectLst/>
              </a:defRPr>
            </a:pPr>
            <a:r>
              <a:rPr sz="3000">
                <a:solidFill>
                  <a:srgbClr val="FFFFFF"/>
                </a:solidFill>
                <a:effectLst>
                  <a:outerShdw blurRad="38100" dist="12700" dir="5400000" rotWithShape="0">
                    <a:srgbClr val="000000">
                      <a:alpha val="80000"/>
                    </a:srgbClr>
                  </a:outerShdw>
                </a:effectLst>
              </a:rPr>
              <a:t>Substitution</a:t>
            </a:r>
          </a:p>
        </p:txBody>
      </p:sp>
      <p:sp>
        <p:nvSpPr>
          <p:cNvPr id="116" name="Shape 116"/>
          <p:cNvSpPr/>
          <p:nvPr/>
        </p:nvSpPr>
        <p:spPr>
          <a:xfrm>
            <a:off x="639734" y="6086881"/>
            <a:ext cx="11725332" cy="961166"/>
          </a:xfrm>
          <a:prstGeom prst="rect">
            <a:avLst/>
          </a:prstGeom>
          <a:blipFill>
            <a:blip r:embed="rId4"/>
          </a:blipFill>
          <a:ln w="12700">
            <a:miter lim="400000"/>
          </a:ln>
          <a:effectLst>
            <a:outerShdw blurRad="508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lIns="50800" tIns="50800" rIns="50800" bIns="50800" anchor="ctr"/>
          <a:lstStyle>
            <a:lvl1pPr>
              <a:defRPr sz="3000">
                <a:solidFill>
                  <a:srgbClr val="FFFFFF"/>
                </a:solidFill>
                <a:effectLst>
                  <a:outerShdw blurRad="38100" dist="12700" dir="5400000" rotWithShape="0">
                    <a:srgbClr val="000000">
                      <a:alpha val="80000"/>
                    </a:srgbClr>
                  </a:outerShdw>
                </a:effectLst>
              </a:defRPr>
            </a:lvl1pPr>
          </a:lstStyle>
          <a:p>
            <a:pPr lvl="0">
              <a:defRPr sz="1800">
                <a:solidFill>
                  <a:srgbClr val="000000"/>
                </a:solidFill>
                <a:effectLst/>
              </a:defRPr>
            </a:pPr>
            <a:r>
              <a:rPr lang="de-DE" sz="3000" dirty="0" smtClean="0">
                <a:solidFill>
                  <a:srgbClr val="FFFFFF"/>
                </a:solidFill>
                <a:effectLst>
                  <a:outerShdw blurRad="38100" dist="12700" dir="5400000" rotWithShape="0">
                    <a:srgbClr val="000000">
                      <a:alpha val="80000"/>
                    </a:srgbClr>
                  </a:outerShdw>
                </a:effectLst>
              </a:rPr>
              <a:t>Augmentation</a:t>
            </a:r>
            <a:endParaRPr sz="3000" dirty="0">
              <a:solidFill>
                <a:srgbClr val="FFFFFF"/>
              </a:solidFill>
              <a:effectLst>
                <a:outerShdw blurRad="38100" dist="12700" dir="5400000" rotWithShape="0">
                  <a:srgbClr val="000000">
                    <a:alpha val="80000"/>
                  </a:srgbClr>
                </a:outerShdw>
              </a:effectLst>
            </a:endParaRPr>
          </a:p>
        </p:txBody>
      </p:sp>
      <p:sp>
        <p:nvSpPr>
          <p:cNvPr id="117" name="Shape 117"/>
          <p:cNvSpPr/>
          <p:nvPr/>
        </p:nvSpPr>
        <p:spPr>
          <a:xfrm>
            <a:off x="661547" y="4939063"/>
            <a:ext cx="11681706" cy="961165"/>
          </a:xfrm>
          <a:prstGeom prst="rect">
            <a:avLst/>
          </a:prstGeom>
          <a:gradFill>
            <a:gsLst>
              <a:gs pos="0">
                <a:srgbClr val="EDAC0F"/>
              </a:gs>
              <a:gs pos="100000">
                <a:srgbClr val="CE7123"/>
              </a:gs>
            </a:gsLst>
            <a:lin ang="5400000"/>
          </a:gradFill>
          <a:ln w="12700">
            <a:miter lim="400000"/>
          </a:ln>
          <a:effectLst>
            <a:outerShdw blurRad="508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lIns="50800" tIns="50800" rIns="50800" bIns="50800" anchor="ctr"/>
          <a:lstStyle>
            <a:lvl1pPr>
              <a:defRPr sz="3000">
                <a:solidFill>
                  <a:srgbClr val="3B3B3B"/>
                </a:solidFill>
                <a:effectLst>
                  <a:outerShdw blurRad="12700" dist="12700" dir="5400000" rotWithShape="0">
                    <a:srgbClr val="FFFFFF">
                      <a:alpha val="25000"/>
                    </a:srgbClr>
                  </a:outerShdw>
                </a:effectLst>
              </a:defRPr>
            </a:lvl1pPr>
          </a:lstStyle>
          <a:p>
            <a:pPr lvl="0">
              <a:defRPr sz="1800">
                <a:solidFill>
                  <a:srgbClr val="000000"/>
                </a:solidFill>
                <a:effectLst/>
              </a:defRPr>
            </a:pPr>
            <a:r>
              <a:rPr lang="de-DE" sz="3000" dirty="0" err="1" smtClean="0">
                <a:solidFill>
                  <a:srgbClr val="3B3B3B"/>
                </a:solidFill>
                <a:effectLst>
                  <a:outerShdw blurRad="12700" dist="12700" dir="5400000" rotWithShape="0">
                    <a:srgbClr val="FFFFFF">
                      <a:alpha val="25000"/>
                    </a:srgbClr>
                  </a:outerShdw>
                </a:effectLst>
              </a:rPr>
              <a:t>Modification</a:t>
            </a:r>
            <a:endParaRPr sz="3000" dirty="0">
              <a:solidFill>
                <a:srgbClr val="3B3B3B"/>
              </a:solidFill>
              <a:effectLst>
                <a:outerShdw blurRad="12700" dist="12700" dir="5400000" rotWithShape="0">
                  <a:srgbClr val="FFFFFF">
                    <a:alpha val="25000"/>
                  </a:srgbClr>
                </a:outerShdw>
              </a:effectLst>
            </a:endParaRPr>
          </a:p>
        </p:txBody>
      </p:sp>
      <p:sp>
        <p:nvSpPr>
          <p:cNvPr id="118" name="Shape 118"/>
          <p:cNvSpPr/>
          <p:nvPr/>
        </p:nvSpPr>
        <p:spPr>
          <a:xfrm>
            <a:off x="679544" y="3791245"/>
            <a:ext cx="11645711" cy="961165"/>
          </a:xfrm>
          <a:prstGeom prst="rect">
            <a:avLst/>
          </a:prstGeom>
          <a:gradFill>
            <a:gsLst>
              <a:gs pos="0">
                <a:srgbClr val="FBFBFB">
                  <a:alpha val="80000"/>
                </a:srgbClr>
              </a:gs>
              <a:gs pos="100000">
                <a:srgbClr val="BEBEBE">
                  <a:alpha val="80000"/>
                </a:srgbClr>
              </a:gs>
            </a:gsLst>
            <a:lin ang="5400000"/>
          </a:gradFill>
          <a:ln w="12700">
            <a:miter lim="400000"/>
          </a:ln>
          <a:effectLst>
            <a:outerShdw blurRad="508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lIns="50800" tIns="50800" rIns="50800" bIns="50800" anchor="ctr"/>
          <a:lstStyle>
            <a:lvl1pPr>
              <a:defRPr sz="3000">
                <a:solidFill>
                  <a:srgbClr val="3B3B3B"/>
                </a:solidFill>
                <a:effectLst>
                  <a:outerShdw blurRad="12700" dist="12700" dir="5400000" rotWithShape="0">
                    <a:srgbClr val="FFFFFF">
                      <a:alpha val="25000"/>
                    </a:srgbClr>
                  </a:outerShdw>
                </a:effectLst>
              </a:defRPr>
            </a:lvl1pPr>
          </a:lstStyle>
          <a:p>
            <a:pPr lvl="0">
              <a:defRPr sz="1800">
                <a:solidFill>
                  <a:srgbClr val="000000"/>
                </a:solidFill>
                <a:effectLst/>
              </a:defRPr>
            </a:pPr>
            <a:r>
              <a:rPr sz="3000">
                <a:solidFill>
                  <a:srgbClr val="3B3B3B"/>
                </a:solidFill>
                <a:effectLst>
                  <a:outerShdw blurRad="12700" dist="12700" dir="5400000" rotWithShape="0">
                    <a:srgbClr val="FFFFFF">
                      <a:alpha val="25000"/>
                    </a:srgbClr>
                  </a:outerShdw>
                </a:effectLst>
              </a:rPr>
              <a:t>Redefinition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1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1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1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1" animBg="1" advAuto="0"/>
      <p:bldP spid="116" grpId="2" animBg="1" advAuto="0"/>
      <p:bldP spid="117" grpId="3" animBg="1" advAuto="0"/>
      <p:bldP spid="118" grpId="4" animBg="1" advAuto="0"/>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 name="Shape 122"/>
          <p:cNvSpPr>
            <a:spLocks noGrp="1"/>
          </p:cNvSpPr>
          <p:nvPr>
            <p:ph type="title"/>
          </p:nvPr>
        </p:nvSpPr>
        <p:spPr>
          <a:xfrm>
            <a:off x="762000" y="1342306"/>
            <a:ext cx="11480800" cy="2146301"/>
          </a:xfrm>
          <a:prstGeom prst="rect">
            <a:avLst/>
          </a:prstGeom>
        </p:spPr>
        <p:txBody>
          <a:bodyPr/>
          <a:lstStyle>
            <a:lvl1pPr defTabSz="560831">
              <a:defRPr sz="6144">
                <a:effectLst>
                  <a:outerShdw blurRad="48768" dist="24384" dir="5400000" rotWithShape="0">
                    <a:srgbClr val="000000"/>
                  </a:outerShdw>
                </a:effectLst>
              </a:defRPr>
            </a:lvl1pPr>
          </a:lstStyle>
          <a:p>
            <a:pPr lvl="0">
              <a:defRPr sz="1800" b="0">
                <a:solidFill>
                  <a:srgbClr val="000000"/>
                </a:solidFill>
                <a:effectLst/>
              </a:defRPr>
            </a:pPr>
            <a:r>
              <a:rPr sz="6144" b="1">
                <a:solidFill>
                  <a:srgbClr val="FFFFFF"/>
                </a:solidFill>
                <a:effectLst>
                  <a:outerShdw blurRad="48768" dist="24384" dir="5400000" rotWithShape="0">
                    <a:srgbClr val="000000"/>
                  </a:outerShdw>
                </a:effectLst>
              </a:rPr>
              <a:t>Auswirkung des Einsatzes von Tablets im Unterricht (Ebene I)</a:t>
            </a:r>
          </a:p>
        </p:txBody>
      </p:sp>
      <p:sp>
        <p:nvSpPr>
          <p:cNvPr id="123" name="Shape 123"/>
          <p:cNvSpPr>
            <a:spLocks noGrp="1"/>
          </p:cNvSpPr>
          <p:nvPr>
            <p:ph type="body" idx="1"/>
          </p:nvPr>
        </p:nvSpPr>
        <p:spPr>
          <a:xfrm>
            <a:off x="762000" y="3196135"/>
            <a:ext cx="11480800" cy="6362701"/>
          </a:xfrm>
          <a:prstGeom prst="rect">
            <a:avLst/>
          </a:prstGeom>
        </p:spPr>
        <p:txBody>
          <a:bodyPr/>
          <a:lstStyle/>
          <a:p>
            <a:pPr lvl="0">
              <a:defRPr sz="1800">
                <a:solidFill>
                  <a:srgbClr val="000000"/>
                </a:solidFill>
                <a:effectLst/>
              </a:defRPr>
            </a:pPr>
            <a:r>
              <a:rPr sz="3400">
                <a:solidFill>
                  <a:srgbClr val="EBEBEB"/>
                </a:solidFill>
                <a:effectLst>
                  <a:outerShdw blurRad="50800" dist="25400" dir="5400000" rotWithShape="0">
                    <a:srgbClr val="000000"/>
                  </a:outerShdw>
                </a:effectLst>
              </a:rPr>
              <a:t>multimediales Lernen</a:t>
            </a:r>
          </a:p>
          <a:p>
            <a:pPr lvl="1">
              <a:defRPr sz="1800">
                <a:solidFill>
                  <a:srgbClr val="000000"/>
                </a:solidFill>
                <a:effectLst/>
              </a:defRPr>
            </a:pPr>
            <a:r>
              <a:rPr sz="3400">
                <a:solidFill>
                  <a:srgbClr val="EBEBEB"/>
                </a:solidFill>
                <a:effectLst>
                  <a:outerShdw blurRad="50800" dist="25400" dir="5400000" rotWithShape="0">
                    <a:srgbClr val="000000"/>
                  </a:outerShdw>
                </a:effectLst>
              </a:rPr>
              <a:t>Multimodales und Multicodales Lernen</a:t>
            </a:r>
          </a:p>
          <a:p>
            <a:pPr lvl="1">
              <a:defRPr sz="1800">
                <a:solidFill>
                  <a:srgbClr val="000000"/>
                </a:solidFill>
                <a:effectLst/>
              </a:defRPr>
            </a:pPr>
            <a:r>
              <a:rPr sz="3400">
                <a:solidFill>
                  <a:srgbClr val="EBEBEB"/>
                </a:solidFill>
                <a:effectLst>
                  <a:outerShdw blurRad="50800" dist="25400" dir="5400000" rotWithShape="0">
                    <a:srgbClr val="000000"/>
                  </a:outerShdw>
                </a:effectLst>
              </a:rPr>
              <a:t>Augmented Reality</a:t>
            </a:r>
          </a:p>
          <a:p>
            <a:pPr lvl="0">
              <a:defRPr sz="1800">
                <a:solidFill>
                  <a:srgbClr val="000000"/>
                </a:solidFill>
                <a:effectLst/>
              </a:defRPr>
            </a:pPr>
            <a:r>
              <a:rPr sz="3400">
                <a:solidFill>
                  <a:srgbClr val="EBEBEB"/>
                </a:solidFill>
                <a:effectLst>
                  <a:outerShdw blurRad="50800" dist="25400" dir="5400000" rotWithShape="0">
                    <a:srgbClr val="000000"/>
                  </a:outerShdw>
                </a:effectLst>
              </a:rPr>
              <a:t>Interaktives Lernen</a:t>
            </a:r>
          </a:p>
          <a:p>
            <a:pPr lvl="0">
              <a:defRPr sz="1800">
                <a:solidFill>
                  <a:srgbClr val="000000"/>
                </a:solidFill>
                <a:effectLst/>
              </a:defRPr>
            </a:pPr>
            <a:r>
              <a:rPr sz="3400">
                <a:solidFill>
                  <a:srgbClr val="EBEBEB"/>
                </a:solidFill>
                <a:effectLst>
                  <a:outerShdw blurRad="50800" dist="25400" dir="5400000" rotWithShape="0">
                    <a:srgbClr val="000000"/>
                  </a:outerShdw>
                </a:effectLst>
              </a:rPr>
              <a:t>Kollaboratives Lernen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23">
                                            <p:bg/>
                                          </p:spTgt>
                                        </p:tgtEl>
                                        <p:attrNameLst>
                                          <p:attrName>style.visibility</p:attrName>
                                        </p:attrNameLst>
                                      </p:cBhvr>
                                      <p:to>
                                        <p:strVal val="visible"/>
                                      </p:to>
                                    </p:set>
                                  </p:childTnLst>
                                </p:cTn>
                              </p:par>
                              <p:par>
                                <p:cTn id="7" presetID="1" presetClass="entr" presetSubtype="0" fill="hold" grpId="1">
                                  <p:stCondLst>
                                    <p:cond delay="0"/>
                                  </p:stCondLst>
                                  <p:iterate>
                                    <p:tmAbs val="0"/>
                                  </p:iterate>
                                  <p:childTnLst>
                                    <p:set>
                                      <p:cBhvr>
                                        <p:cTn id="8" fill="hold"/>
                                        <p:tgtEl>
                                          <p:spTgt spid="12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2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2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12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iterate>
                                    <p:tmAbs val="0"/>
                                  </p:iterate>
                                  <p:childTnLst>
                                    <p:set>
                                      <p:cBhvr>
                                        <p:cTn id="24" fill="hold"/>
                                        <p:tgtEl>
                                          <p:spTgt spid="1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1" build="p" bldLvl="5" animBg="1" advAuto="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New_Template2">
  <a:themeElements>
    <a:clrScheme name="New_Template2">
      <a:dk1>
        <a:srgbClr val="C000EB"/>
      </a:dk1>
      <a:lt1>
        <a:srgbClr val="EBEBEB"/>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2">
  <a:themeElements>
    <a:clrScheme name="New_Template2">
      <a:dk1>
        <a:srgbClr val="000000"/>
      </a:dk1>
      <a:lt1>
        <a:srgbClr val="FFFFFF"/>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749</Words>
  <Application>Microsoft Office PowerPoint</Application>
  <PresentationFormat>Benutzerdefiniert</PresentationFormat>
  <Paragraphs>123</Paragraphs>
  <Slides>11</Slides>
  <Notes>11</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11</vt:i4>
      </vt:variant>
    </vt:vector>
  </HeadingPairs>
  <TitlesOfParts>
    <vt:vector size="16" baseType="lpstr">
      <vt:lpstr>Avenir Book</vt:lpstr>
      <vt:lpstr>Helvetica</vt:lpstr>
      <vt:lpstr>Helvetica Neue</vt:lpstr>
      <vt:lpstr>Helvetica Neue Medium</vt:lpstr>
      <vt:lpstr>New_Template2</vt:lpstr>
      <vt:lpstr>Tablets im Unterricht</vt:lpstr>
      <vt:lpstr>PowerPoint-Präsentation</vt:lpstr>
      <vt:lpstr>PowerPoint-Präsentation</vt:lpstr>
      <vt:lpstr>PowerPoint-Präsentation</vt:lpstr>
      <vt:lpstr>PowerPoint-Präsentation</vt:lpstr>
      <vt:lpstr>PowerPoint-Präsentation</vt:lpstr>
      <vt:lpstr>Auswirkung des Einsatzes von Tablets im Unterricht</vt:lpstr>
      <vt:lpstr>Auswirkung des Einsatzes von Tablets im Unterricht</vt:lpstr>
      <vt:lpstr>Auswirkung des Einsatzes von Tablets im Unterricht (Ebene I)</vt:lpstr>
      <vt:lpstr>Tablet im Unterricht…</vt:lpstr>
      <vt:lpstr>von der  Rezeption  der Lerninhalte hin zur  Partizipation  des Lernenden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Tablets im Unterricht</dc:title>
  <cp:lastModifiedBy>ms</cp:lastModifiedBy>
  <cp:revision>1</cp:revision>
  <dcterms:modified xsi:type="dcterms:W3CDTF">2015-11-12T10:37:18Z</dcterms:modified>
</cp:coreProperties>
</file>