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lvl1pPr algn="ctr" defTabSz="584200">
      <a:defRPr sz="3600">
        <a:solidFill>
          <a:srgbClr val="606060"/>
        </a:solidFill>
        <a:latin typeface="Gill Sans"/>
        <a:ea typeface="Gill Sans"/>
        <a:cs typeface="Gill Sans"/>
        <a:sym typeface="Gill Sans"/>
      </a:defRPr>
    </a:lvl1pPr>
    <a:lvl2pPr indent="228600" algn="ctr" defTabSz="584200">
      <a:defRPr sz="3600">
        <a:solidFill>
          <a:srgbClr val="606060"/>
        </a:solidFill>
        <a:latin typeface="Gill Sans"/>
        <a:ea typeface="Gill Sans"/>
        <a:cs typeface="Gill Sans"/>
        <a:sym typeface="Gill Sans"/>
      </a:defRPr>
    </a:lvl2pPr>
    <a:lvl3pPr indent="457200" algn="ctr" defTabSz="584200">
      <a:defRPr sz="3600">
        <a:solidFill>
          <a:srgbClr val="606060"/>
        </a:solidFill>
        <a:latin typeface="Gill Sans"/>
        <a:ea typeface="Gill Sans"/>
        <a:cs typeface="Gill Sans"/>
        <a:sym typeface="Gill Sans"/>
      </a:defRPr>
    </a:lvl3pPr>
    <a:lvl4pPr indent="685800" algn="ctr" defTabSz="584200">
      <a:defRPr sz="3600">
        <a:solidFill>
          <a:srgbClr val="606060"/>
        </a:solidFill>
        <a:latin typeface="Gill Sans"/>
        <a:ea typeface="Gill Sans"/>
        <a:cs typeface="Gill Sans"/>
        <a:sym typeface="Gill Sans"/>
      </a:defRPr>
    </a:lvl4pPr>
    <a:lvl5pPr indent="914400" algn="ctr" defTabSz="584200">
      <a:defRPr sz="3600">
        <a:solidFill>
          <a:srgbClr val="606060"/>
        </a:solidFill>
        <a:latin typeface="Gill Sans"/>
        <a:ea typeface="Gill Sans"/>
        <a:cs typeface="Gill Sans"/>
        <a:sym typeface="Gill Sans"/>
      </a:defRPr>
    </a:lvl5pPr>
    <a:lvl6pPr indent="1143000" algn="ctr" defTabSz="584200">
      <a:defRPr sz="3600">
        <a:solidFill>
          <a:srgbClr val="606060"/>
        </a:solidFill>
        <a:latin typeface="Gill Sans"/>
        <a:ea typeface="Gill Sans"/>
        <a:cs typeface="Gill Sans"/>
        <a:sym typeface="Gill Sans"/>
      </a:defRPr>
    </a:lvl6pPr>
    <a:lvl7pPr indent="1371600" algn="ctr" defTabSz="584200">
      <a:defRPr sz="3600">
        <a:solidFill>
          <a:srgbClr val="606060"/>
        </a:solidFill>
        <a:latin typeface="Gill Sans"/>
        <a:ea typeface="Gill Sans"/>
        <a:cs typeface="Gill Sans"/>
        <a:sym typeface="Gill Sans"/>
      </a:defRPr>
    </a:lvl7pPr>
    <a:lvl8pPr indent="1600200" algn="ctr" defTabSz="584200">
      <a:defRPr sz="3600">
        <a:solidFill>
          <a:srgbClr val="606060"/>
        </a:solidFill>
        <a:latin typeface="Gill Sans"/>
        <a:ea typeface="Gill Sans"/>
        <a:cs typeface="Gill Sans"/>
        <a:sym typeface="Gill Sans"/>
      </a:defRPr>
    </a:lvl8pPr>
    <a:lvl9pPr indent="1828800" algn="ctr" defTabSz="584200">
      <a:defRPr sz="3600">
        <a:solidFill>
          <a:srgbClr val="606060"/>
        </a:solidFill>
        <a:latin typeface="Gill Sans"/>
        <a:ea typeface="Gill Sans"/>
        <a:cs typeface="Gill San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noFill/>
              <a:miter lim="400000"/>
            </a:ln>
          </a:insideV>
        </a:tcBdr>
        <a:fill>
          <a:noFill/>
        </a:fill>
      </a:tcStyle>
    </a:wholeTbl>
    <a:band2H>
      <a:tcTxStyle b="def" i="def"/>
      <a:tcStyle>
        <a:tcBdr/>
        <a:fill>
          <a:solidFill>
            <a:srgbClr val="E7E3D2">
              <a:alpha val="50000"/>
            </a:srgbClr>
          </a:solidFill>
        </a:fill>
      </a:tcStyle>
    </a:band2H>
    <a:firstCol>
      <a:tcTxStyle b="off" i="off">
        <a:font>
          <a:latin typeface="Gill Sans"/>
          <a:ea typeface="Gill Sans"/>
          <a:cs typeface="Gill Sans"/>
        </a:font>
        <a:srgbClr val="FFFFFF"/>
      </a:tcTxStyle>
      <a:tcStyle>
        <a:tcBdr>
          <a:left>
            <a:ln w="12700" cap="flat">
              <a:noFill/>
              <a:miter lim="400000"/>
            </a:ln>
          </a:left>
          <a:right>
            <a:ln w="12700" cap="flat">
              <a:solidFill>
                <a:srgbClr val="FDF6DA"/>
              </a:solidFill>
              <a:prstDash val="solid"/>
              <a:miter lim="400000"/>
            </a:ln>
          </a:right>
          <a:top>
            <a:ln w="12700" cap="flat">
              <a:solidFill>
                <a:srgbClr val="FDF6DA"/>
              </a:solidFill>
              <a:prstDash val="solid"/>
              <a:miter lim="400000"/>
            </a:ln>
          </a:top>
          <a:bottom>
            <a:ln w="12700" cap="flat">
              <a:solidFill>
                <a:srgbClr val="FDF6DA"/>
              </a:solidFill>
              <a:prstDash val="solid"/>
              <a:miter lim="400000"/>
            </a:ln>
          </a:bottom>
          <a:insideH>
            <a:ln w="12700" cap="flat">
              <a:solidFill>
                <a:srgbClr val="FDF6DA"/>
              </a:solidFill>
              <a:prstDash val="solid"/>
              <a:miter lim="400000"/>
            </a:ln>
          </a:insideH>
          <a:insideV>
            <a:ln w="12700" cap="flat">
              <a:noFill/>
              <a:miter lim="400000"/>
            </a:ln>
          </a:insideV>
        </a:tcBdr>
        <a:fill>
          <a:solidFill>
            <a:srgbClr val="A5C69B"/>
          </a:solid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noFill/>
              <a:miter lim="400000"/>
            </a:ln>
          </a:top>
          <a:bottom>
            <a:ln w="12700" cap="flat">
              <a:solidFill>
                <a:srgbClr val="FDF6DA"/>
              </a:solidFill>
              <a:prstDash val="solid"/>
              <a:miter lim="400000"/>
            </a:ln>
          </a:bottom>
          <a:insideH>
            <a:ln w="12700" cap="flat">
              <a:solidFill>
                <a:srgbClr val="FDF6DA"/>
              </a:solidFill>
              <a:prstDash val="solid"/>
              <a:miter lim="400000"/>
            </a:ln>
          </a:insideH>
          <a:insideV>
            <a:ln w="12700" cap="flat">
              <a:noFill/>
              <a:miter lim="400000"/>
            </a:ln>
          </a:insideV>
        </a:tcBdr>
        <a:fill>
          <a:solidFill>
            <a:srgbClr val="7C9D69"/>
          </a:solidFill>
        </a:fill>
      </a:tcStyle>
    </a:firstRow>
  </a:tblStyle>
  <a:tblStyle styleId="{C7B018BB-80A7-4F77-B60F-C8B233D01FF8}" styleName="">
    <a:tblBg/>
    <a:wholeTbl>
      <a:tcTxStyle b="off" i="off">
        <a:font>
          <a:latin typeface="Gill Sans"/>
          <a:ea typeface="Gill Sans"/>
          <a:cs typeface="Gill Sans"/>
        </a:font>
        <a:srgbClr val="606060"/>
      </a:tcTxStyle>
      <a:tcStyle>
        <a:tcBdr>
          <a:left>
            <a:ln w="12700" cap="flat">
              <a:solidFill>
                <a:srgbClr val="BDBBB3"/>
              </a:solidFill>
              <a:prstDash val="solid"/>
              <a:miter lim="400000"/>
            </a:ln>
          </a:left>
          <a:right>
            <a:ln w="12700" cap="flat">
              <a:solidFill>
                <a:srgbClr val="BDBBB3"/>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DBBB3"/>
              </a:solidFill>
              <a:prstDash val="solid"/>
              <a:miter lim="400000"/>
            </a:ln>
          </a:insideV>
        </a:tcBdr>
        <a:fill>
          <a:solidFill>
            <a:srgbClr val="E7E3D2"/>
          </a:solidFill>
        </a:fill>
      </a:tcStyle>
    </a:wholeTbl>
    <a:band2H>
      <a:tcTxStyle b="def" i="def"/>
      <a:tcStyle>
        <a:tcBdr/>
        <a:fill>
          <a:solidFill>
            <a:srgbClr val="F6F2E5"/>
          </a:solidFill>
        </a:fill>
      </a:tcStyle>
    </a:band2H>
    <a:firstCol>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solidFill>
            <a:srgbClr val="D3CDB7"/>
          </a:solidFill>
        </a:fill>
      </a:tcStyle>
    </a:firstCol>
    <a:lastRow>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noFill/>
        </a:fill>
      </a:tcStyle>
    </a:lastRow>
    <a:firstRow>
      <a:tcTxStyle b="off" i="off">
        <a:font>
          <a:latin typeface="Gill Sans"/>
          <a:ea typeface="Gill Sans"/>
          <a:cs typeface="Gill Sans"/>
        </a:font>
        <a:srgbClr val="FFFFFF"/>
      </a:tcTxStyle>
      <a:tcStyle>
        <a:tcBdr>
          <a:left>
            <a:ln w="12700" cap="flat">
              <a:solidFill>
                <a:srgbClr val="8E755A"/>
              </a:solidFill>
              <a:prstDash val="solid"/>
              <a:miter lim="400000"/>
            </a:ln>
          </a:left>
          <a:right>
            <a:ln w="12700" cap="flat">
              <a:solidFill>
                <a:srgbClr val="8E755A"/>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8E755A"/>
              </a:solidFill>
              <a:prstDash val="solid"/>
              <a:miter lim="400000"/>
            </a:ln>
          </a:insideH>
          <a:insideV>
            <a:ln w="12700" cap="flat">
              <a:solidFill>
                <a:srgbClr val="8E755A"/>
              </a:solidFill>
              <a:prstDash val="solid"/>
              <a:miter lim="400000"/>
            </a:ln>
          </a:insideV>
        </a:tcBdr>
      </a:tcStyle>
    </a:firstRow>
  </a:tblStyle>
  <a:tblStyle styleId="{EEE7283C-3CF3-47DC-8721-378D4A62B228}"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BDBBB3"/>
              </a:solidFill>
              <a:prstDash val="solid"/>
              <a:miter lim="400000"/>
            </a:ln>
          </a:bottom>
          <a:insideH>
            <a:ln w="12700" cap="flat">
              <a:solidFill>
                <a:srgbClr val="BDBBB3"/>
              </a:solidFill>
              <a:prstDash val="solid"/>
              <a:miter lim="400000"/>
            </a:ln>
          </a:insideH>
          <a:insideV>
            <a:ln w="12700" cap="flat">
              <a:noFill/>
              <a:miter lim="400000"/>
            </a:ln>
          </a:insideV>
        </a:tcBdr>
        <a:fill>
          <a:solidFill>
            <a:srgbClr val="E6E3DA"/>
          </a:solidFill>
        </a:fill>
      </a:tcStyle>
    </a:wholeTbl>
    <a:band2H>
      <a:tcTxStyle b="def" i="def"/>
      <a:tcStyle>
        <a:tcBdr/>
        <a:fill>
          <a:solidFill>
            <a:srgbClr val="F9F5E8"/>
          </a:solidFill>
        </a:fill>
      </a:tcStyle>
    </a:band2H>
    <a:firstCol>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noFill/>
              <a:miter lim="400000"/>
            </a:ln>
          </a:insideV>
        </a:tcBdr>
        <a:fill>
          <a:solidFill>
            <a:srgbClr val="D6D5D0"/>
          </a:solidFill>
        </a:fill>
      </a:tcStyle>
    </a:firstCol>
    <a:la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A5A59F"/>
              </a:solidFill>
              <a:prstDash val="solid"/>
              <a:miter lim="400000"/>
            </a:ln>
          </a:bottom>
          <a:insideH>
            <a:ln w="12700" cap="flat">
              <a:solidFill>
                <a:srgbClr val="4D6166"/>
              </a:solidFill>
              <a:prstDash val="solid"/>
              <a:miter lim="400000"/>
            </a:ln>
          </a:insideH>
          <a:insideV>
            <a:ln w="12700" cap="flat">
              <a:noFill/>
              <a:miter lim="400000"/>
            </a:ln>
          </a:insideV>
        </a:tcBdr>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A5A59F"/>
              </a:solidFill>
              <a:prstDash val="solid"/>
              <a:miter lim="400000"/>
            </a:ln>
          </a:top>
          <a:bottom>
            <a:ln w="12700" cap="flat">
              <a:solidFill>
                <a:srgbClr val="BDBBB3"/>
              </a:solidFill>
              <a:prstDash val="solid"/>
              <a:miter lim="400000"/>
            </a:ln>
          </a:bottom>
          <a:insideH>
            <a:ln w="12700" cap="flat">
              <a:solidFill>
                <a:srgbClr val="657477"/>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b="def" i="def"/>
      <a:tcStyle>
        <a:tcBdr/>
        <a:fill>
          <a:solidFill>
            <a:srgbClr val="FFFBF1"/>
          </a:solidFill>
        </a:fill>
      </a:tcStyle>
    </a:band2H>
    <a:firstCol>
      <a:tcTxStyle b="off" i="off">
        <a:font>
          <a:latin typeface="Gill Sans"/>
          <a:ea typeface="Gill Sans"/>
          <a:cs typeface="Gill Sans"/>
        </a:font>
        <a:srgbClr val="606060"/>
      </a:tcTxStyle>
      <a:tcStyle>
        <a:tcBdr>
          <a:left>
            <a:ln w="12700" cap="flat">
              <a:solidFill>
                <a:srgbClr val="000000"/>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8E4D8"/>
          </a:solidFill>
        </a:fill>
      </a:tcStyle>
    </a:firstCol>
    <a:la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A29A85"/>
              </a:solidFill>
              <a:prstDash val="solid"/>
              <a:miter lim="400000"/>
            </a:ln>
          </a:top>
          <a:bottom>
            <a:ln w="12700" cap="flat">
              <a:solidFill>
                <a:srgbClr val="000000"/>
              </a:solidFill>
              <a:prstDash val="solid"/>
              <a:miter lim="400000"/>
            </a:ln>
          </a:bottom>
          <a:insideH>
            <a:ln w="12700" cap="flat">
              <a:solidFill>
                <a:srgbClr val="A29A85"/>
              </a:solidFill>
              <a:prstDash val="solid"/>
              <a:miter lim="400000"/>
            </a:ln>
          </a:insideH>
          <a:insideV>
            <a:ln w="12700" cap="flat">
              <a:noFill/>
              <a:miter lim="400000"/>
            </a:ln>
          </a:insideV>
        </a:tcBdr>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A29A85"/>
              </a:solidFill>
              <a:prstDash val="solid"/>
              <a:miter lim="400000"/>
            </a:ln>
          </a:bottom>
          <a:insideH>
            <a:ln w="12700" cap="flat">
              <a:solidFill>
                <a:srgbClr val="A29A85"/>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50000"/>
            </a:srgbClr>
          </a:solidFill>
        </a:fill>
      </a:tcStyle>
    </a:wholeTbl>
    <a:band2H>
      <a:tcTxStyle b="def" i="def"/>
      <a:tcStyle>
        <a:tcBdr/>
        <a:fill>
          <a:solidFill>
            <a:srgbClr val="E9E7DC"/>
          </a:solidFill>
        </a:fill>
      </a:tcStyle>
    </a:band2H>
    <a:firstCol>
      <a:tcTxStyle b="off" i="off">
        <a:font>
          <a:latin typeface="Gill Sans"/>
          <a:ea typeface="Gill Sans"/>
          <a:cs typeface="Gill Sans"/>
        </a:font>
        <a:srgbClr val="60606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C5BEAA"/>
          </a:solid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25000"/>
            </a:srgbClr>
          </a:solidFill>
        </a:fill>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928C7D"/>
          </a:solidFill>
        </a:fill>
      </a:tcStyle>
    </a:firstRow>
  </a:tblStyle>
  <a:tblStyle styleId="{2708684C-4D16-4618-839F-0558EEFCDFE6}"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DBD2B2"/>
              </a:solidFill>
              <a:prstDash val="solid"/>
              <a:miter lim="400000"/>
            </a:ln>
          </a:top>
          <a:bottom>
            <a:ln w="12700" cap="flat">
              <a:solidFill>
                <a:srgbClr val="DBD2B2"/>
              </a:solidFill>
              <a:prstDash val="solid"/>
              <a:miter lim="400000"/>
            </a:ln>
          </a:bottom>
          <a:insideH>
            <a:ln w="12700" cap="flat">
              <a:solidFill>
                <a:srgbClr val="DBD2B2"/>
              </a:solidFill>
              <a:prstDash val="solid"/>
              <a:miter lim="400000"/>
            </a:ln>
          </a:insideH>
          <a:insideV>
            <a:ln w="12700" cap="flat">
              <a:noFill/>
              <a:miter lim="400000"/>
            </a:ln>
          </a:insideV>
        </a:tcBdr>
        <a:fill>
          <a:solidFill>
            <a:srgbClr val="FDF9ED"/>
          </a:solidFill>
        </a:fill>
      </a:tcStyle>
    </a:wholeTbl>
    <a:band2H>
      <a:tcTxStyle b="def" i="def"/>
      <a:tcStyle>
        <a:tcBdr/>
        <a:fill>
          <a:solidFill>
            <a:srgbClr val="FFFFFF"/>
          </a:solidFill>
        </a:fill>
      </a:tcStyle>
    </a:band2H>
    <a:firstCol>
      <a:tcTxStyle b="off" i="off">
        <a:font>
          <a:latin typeface="Gill Sans"/>
          <a:ea typeface="Gill Sans"/>
          <a:cs typeface="Gill Sans"/>
        </a:font>
        <a:srgbClr val="606060"/>
      </a:tcTxStyle>
      <a:tcStyle>
        <a:tcBdr>
          <a:left>
            <a:ln w="25400" cap="flat">
              <a:solidFill>
                <a:srgbClr val="C6BB94"/>
              </a:solidFill>
              <a:prstDash val="solid"/>
              <a:miter lim="400000"/>
            </a:ln>
          </a:left>
          <a:right>
            <a:ln w="25400" cap="flat">
              <a:solidFill>
                <a:srgbClr val="C6BB94"/>
              </a:solidFill>
              <a:prstDash val="solid"/>
              <a:miter lim="400000"/>
            </a:ln>
          </a:right>
          <a:top>
            <a:ln w="12700" cap="flat">
              <a:solidFill>
                <a:srgbClr val="DBD2B2"/>
              </a:solidFill>
              <a:prstDash val="solid"/>
              <a:miter lim="400000"/>
            </a:ln>
          </a:top>
          <a:bottom>
            <a:ln w="12700" cap="flat">
              <a:solidFill>
                <a:srgbClr val="DBD2B2"/>
              </a:solidFill>
              <a:prstDash val="solid"/>
              <a:miter lim="400000"/>
            </a:ln>
          </a:bottom>
          <a:insideH>
            <a:ln w="12700" cap="flat">
              <a:solidFill>
                <a:srgbClr val="DBD2B2"/>
              </a:solidFill>
              <a:prstDash val="solid"/>
              <a:miter lim="400000"/>
            </a:ln>
          </a:insideH>
          <a:insideV>
            <a:ln w="12700" cap="flat">
              <a:solidFill>
                <a:srgbClr val="DBD2B2"/>
              </a:solidFill>
              <a:prstDash val="solid"/>
              <a:miter lim="400000"/>
            </a:ln>
          </a:insideV>
        </a:tcBdr>
        <a:fill>
          <a:no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C6BB94"/>
              </a:solidFill>
              <a:prstDash val="solid"/>
              <a:miter lim="400000"/>
            </a:ln>
          </a:top>
          <a:bottom>
            <a:ln w="25400" cap="flat">
              <a:solidFill>
                <a:srgbClr val="C6BB94"/>
              </a:solidFill>
              <a:prstDash val="solid"/>
              <a:miter lim="400000"/>
            </a:ln>
          </a:bottom>
          <a:insideH>
            <a:ln w="12700" cap="flat">
              <a:solidFill>
                <a:srgbClr val="DBD2B2"/>
              </a:solidFill>
              <a:prstDash val="solid"/>
              <a:miter lim="400000"/>
            </a:ln>
          </a:insideH>
          <a:insideV>
            <a:ln w="12700" cap="flat">
              <a:noFill/>
              <a:miter lim="400000"/>
            </a:ln>
          </a:insideV>
        </a:tcBdr>
        <a:fill>
          <a:noFill/>
        </a:fill>
      </a:tcStyle>
    </a:lastRow>
    <a:fir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C6BB94"/>
              </a:solidFill>
              <a:prstDash val="solid"/>
              <a:miter lim="400000"/>
            </a:ln>
          </a:top>
          <a:bottom>
            <a:ln w="25400" cap="flat">
              <a:solidFill>
                <a:srgbClr val="C6BB94"/>
              </a:solidFill>
              <a:prstDash val="solid"/>
              <a:miter lim="400000"/>
            </a:ln>
          </a:bottom>
          <a:insideH>
            <a:ln w="12700" cap="flat">
              <a:solidFill>
                <a:srgbClr val="DBD2B2"/>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p:nvPr>
            <p:ph type="sldImg"/>
          </p:nvPr>
        </p:nvSpPr>
        <p:spPr>
          <a:xfrm>
            <a:off x="1143000" y="685800"/>
            <a:ext cx="4572000" cy="3429000"/>
          </a:xfrm>
          <a:prstGeom prst="rect">
            <a:avLst/>
          </a:prstGeom>
        </p:spPr>
        <p:txBody>
          <a:bodyPr/>
          <a:lstStyle/>
          <a:p>
            <a:pPr lvl="0"/>
          </a:p>
        </p:txBody>
      </p:sp>
      <p:sp>
        <p:nvSpPr>
          <p:cNvPr id="69" name="Shape 69"/>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Book"/>
        <a:ea typeface="Avenir Book"/>
        <a:cs typeface="Avenir Book"/>
        <a:sym typeface="Avenir Book"/>
      </a:defRPr>
    </a:lvl1pPr>
    <a:lvl2pPr indent="228600" defTabSz="457200">
      <a:lnSpc>
        <a:spcPct val="125000"/>
      </a:lnSpc>
      <a:defRPr sz="2400">
        <a:latin typeface="Avenir Book"/>
        <a:ea typeface="Avenir Book"/>
        <a:cs typeface="Avenir Book"/>
        <a:sym typeface="Avenir Book"/>
      </a:defRPr>
    </a:lvl2pPr>
    <a:lvl3pPr indent="457200" defTabSz="457200">
      <a:lnSpc>
        <a:spcPct val="125000"/>
      </a:lnSpc>
      <a:defRPr sz="2400">
        <a:latin typeface="Avenir Book"/>
        <a:ea typeface="Avenir Book"/>
        <a:cs typeface="Avenir Book"/>
        <a:sym typeface="Avenir Book"/>
      </a:defRPr>
    </a:lvl3pPr>
    <a:lvl4pPr indent="685800" defTabSz="457200">
      <a:lnSpc>
        <a:spcPct val="125000"/>
      </a:lnSpc>
      <a:defRPr sz="2400">
        <a:latin typeface="Avenir Book"/>
        <a:ea typeface="Avenir Book"/>
        <a:cs typeface="Avenir Book"/>
        <a:sym typeface="Avenir Book"/>
      </a:defRPr>
    </a:lvl4pPr>
    <a:lvl5pPr indent="914400" defTabSz="457200">
      <a:lnSpc>
        <a:spcPct val="125000"/>
      </a:lnSpc>
      <a:defRPr sz="2400">
        <a:latin typeface="Avenir Book"/>
        <a:ea typeface="Avenir Book"/>
        <a:cs typeface="Avenir Book"/>
        <a:sym typeface="Avenir Book"/>
      </a:defRPr>
    </a:lvl5pPr>
    <a:lvl6pPr indent="1143000" defTabSz="457200">
      <a:lnSpc>
        <a:spcPct val="125000"/>
      </a:lnSpc>
      <a:defRPr sz="2400">
        <a:latin typeface="Avenir Book"/>
        <a:ea typeface="Avenir Book"/>
        <a:cs typeface="Avenir Book"/>
        <a:sym typeface="Avenir Book"/>
      </a:defRPr>
    </a:lvl6pPr>
    <a:lvl7pPr indent="1371600" defTabSz="457200">
      <a:lnSpc>
        <a:spcPct val="125000"/>
      </a:lnSpc>
      <a:defRPr sz="2400">
        <a:latin typeface="Avenir Book"/>
        <a:ea typeface="Avenir Book"/>
        <a:cs typeface="Avenir Book"/>
        <a:sym typeface="Avenir Book"/>
      </a:defRPr>
    </a:lvl7pPr>
    <a:lvl8pPr indent="1600200" defTabSz="457200">
      <a:lnSpc>
        <a:spcPct val="125000"/>
      </a:lnSpc>
      <a:defRPr sz="2400">
        <a:latin typeface="Avenir Book"/>
        <a:ea typeface="Avenir Book"/>
        <a:cs typeface="Avenir Book"/>
        <a:sym typeface="Avenir Book"/>
      </a:defRPr>
    </a:lvl8pPr>
    <a:lvl9pPr indent="1828800" defTabSz="457200">
      <a:lnSpc>
        <a:spcPct val="125000"/>
      </a:lnSpc>
      <a:defRPr sz="2400">
        <a:latin typeface="Avenir Book"/>
        <a:ea typeface="Avenir Book"/>
        <a:cs typeface="Avenir Book"/>
        <a:sym typeface="Avenir Book"/>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 Id="rId3" Type="http://schemas.openxmlformats.org/officeDocument/2006/relationships/hyperlink" Target="http://www.lfk.de" TargetMode="Externa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7" name="Shape 87"/>
          <p:cNvSpPr/>
          <p:nvPr>
            <p:ph type="sldImg"/>
          </p:nvPr>
        </p:nvSpPr>
        <p:spPr>
          <a:prstGeom prst="rect">
            <a:avLst/>
          </a:prstGeom>
        </p:spPr>
        <p:txBody>
          <a:bodyPr/>
          <a:lstStyle/>
          <a:p>
            <a:pPr lvl="0"/>
          </a:p>
        </p:txBody>
      </p:sp>
      <p:sp>
        <p:nvSpPr>
          <p:cNvPr id="88" name="Shape 88"/>
          <p:cNvSpPr/>
          <p:nvPr>
            <p:ph type="body" sz="quarter" idx="1"/>
          </p:nvPr>
        </p:nvSpPr>
        <p:spPr>
          <a:prstGeom prst="rect">
            <a:avLst/>
          </a:prstGeom>
        </p:spPr>
        <p:txBody>
          <a:bodyPr/>
          <a:lstStyle/>
          <a:p>
            <a:pPr lvl="0">
              <a:defRPr sz="1800"/>
            </a:pPr>
            <a:r>
              <a:rPr sz="2400"/>
              <a:t>Zur Tickfilmerstellung waren bisher eine Kamera mit FireWire-Anschluss und ein Rechner mit einer Bearbeitungssoftware nötig. In den Medienzentren kann man sich passende Trickfilmkoffer ausleihen, die zum einen die Kamera optimal positionieren und zum anderen eine Plattform bereitstellen um Legetrickfilme einfach realisieren zu können. Ein solcher Aufbau bedurfte einer relativ langen Auf- und Abbauzeit, die einen spontanen Einsatz im Unterricht nicht zuließ.</a:t>
            </a:r>
            <a:endParaRPr sz="2400"/>
          </a:p>
          <a:p>
            <a:pPr lvl="0">
              <a:defRPr sz="1800"/>
            </a:pPr>
            <a:r>
              <a:rPr sz="2400"/>
              <a:t>Ein Tablet beinhaltet alle Vorraussetzungen zur Trickfilmerstelllung in einem Gerät und ist somit ohne große Vorbereitungszeit flexibel im unterrichtlichen Kontext einsetzbar. Mit der eingebauten Kamera und einer geeigneten App kann man sofort loslegen und das Display zeigt jederzeit den Trickfilm in der Entstehung. Um einen Legetrickfilm mit Tablets realisieren zu können, wie es mit dem Trickfilmkoffer möglich ist, benötigt man noch ein Tischstativ.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4" name="Shape 94"/>
          <p:cNvSpPr/>
          <p:nvPr>
            <p:ph type="sldImg"/>
          </p:nvPr>
        </p:nvSpPr>
        <p:spPr>
          <a:prstGeom prst="rect">
            <a:avLst/>
          </a:prstGeom>
        </p:spPr>
        <p:txBody>
          <a:bodyPr/>
          <a:lstStyle/>
          <a:p>
            <a:pPr lvl="0"/>
          </a:p>
        </p:txBody>
      </p:sp>
      <p:sp>
        <p:nvSpPr>
          <p:cNvPr id="95" name="Shape 95"/>
          <p:cNvSpPr/>
          <p:nvPr>
            <p:ph type="body" sz="quarter" idx="1"/>
          </p:nvPr>
        </p:nvSpPr>
        <p:spPr>
          <a:prstGeom prst="rect">
            <a:avLst/>
          </a:prstGeom>
        </p:spPr>
        <p:txBody>
          <a:bodyPr/>
          <a:lstStyle/>
          <a:p>
            <a:pPr lvl="0">
              <a:defRPr sz="1800"/>
            </a:pPr>
            <a:r>
              <a:rPr sz="2400"/>
              <a:t>Ein Trickfilm entsteht, indem man Einzelbilder in schneller Abfolge wiedergibt. Das Daumenkino ist ein guter Einstieg um dies zu verdeutlichen. Damit eine Bewegung in einem Trickfilm fließend erscheint, sind hierzu mindestens 24 Bilder pro Sekunde nötig. Jedoch reichen schon ca. 12 Bilder pro Sekunde aus, um Bewegungen für uns nicht zu ruckartig erscheinen zu lassen. Dennoch sind Trickfilme immer eine Herausforderung an die Geduld und Ausdauer von Schülerinnen und Schülern. Ein Film von 1 Minute Länge benötigt immerhin schon 720 Einzelaufnahmen bei 12 Bildern pro Sekunde.</a:t>
            </a:r>
            <a:endParaRPr sz="2400"/>
          </a:p>
          <a:p>
            <a:pPr lvl="0">
              <a:defRPr sz="1800"/>
            </a:pPr>
            <a:r>
              <a:rPr sz="2400"/>
              <a:t>Das besonders Reizvolle an Trickfilmen ist, Situationen im Film erschaffen zu können, die eigentlich, im echten Leben, unmöglich sind, z.B. sich bewegende Gegenstände oder das Verschwinden oder Verwandeln von Menschen oder Dingen. Allerdings können Trickfilme auch gut dafür eingesetzt werden um sich entwickelnde Sachverhalte zu verdeutlichen, wie z.B. der Satz des Pythagoras.</a:t>
            </a:r>
            <a:endParaRPr sz="2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2" name="Shape 102"/>
          <p:cNvSpPr/>
          <p:nvPr>
            <p:ph type="sldImg"/>
          </p:nvPr>
        </p:nvSpPr>
        <p:spPr>
          <a:prstGeom prst="rect">
            <a:avLst/>
          </a:prstGeom>
        </p:spPr>
        <p:txBody>
          <a:bodyPr/>
          <a:lstStyle/>
          <a:p>
            <a:pPr lvl="0"/>
          </a:p>
        </p:txBody>
      </p:sp>
      <p:sp>
        <p:nvSpPr>
          <p:cNvPr id="103" name="Shape 103"/>
          <p:cNvSpPr/>
          <p:nvPr>
            <p:ph type="body" sz="quarter" idx="1"/>
          </p:nvPr>
        </p:nvSpPr>
        <p:spPr>
          <a:prstGeom prst="rect">
            <a:avLst/>
          </a:prstGeom>
        </p:spPr>
        <p:txBody>
          <a:bodyPr/>
          <a:lstStyle/>
          <a:p>
            <a:pPr lvl="0">
              <a:defRPr sz="1800"/>
            </a:pPr>
            <a:r>
              <a:rPr sz="2400"/>
              <a:t>Die technische Handhabung der Trickfilmerstellung mit einem Tablet lernen Schülerinnen und Schüler intuitiv und schnell. Dies ist jedoch nur ein Aspekt der Trickfilmarbeit in der Schule. Viel wichtiger ist den Schülerinnen und Schülern ein Bewusstsein für die konzeptionelle Arbeit bei der Trickfilmerstellung zu vermitteln. Den Film vorzudenken, zu planen und mit filmsprachlichen Mitteln anzureichern, sind große Herausforderungen an die Schülerinnen und Schüler. Umfassend und ausführlich wird dies auf den Seiten des Landesanstalt für Kommunikation behandelt (</a:t>
            </a:r>
            <a:r>
              <a:rPr sz="2400" u="sng">
                <a:hlinkClick r:id="rId3" invalidUrl="" action="" tgtFrame="" tooltip="" history="1" highlightClick="0" endSnd="0"/>
              </a:rPr>
              <a:t>www.lfk.de</a:t>
            </a:r>
            <a:r>
              <a:rPr sz="2400"/>
              <a:t>).</a:t>
            </a:r>
            <a:endParaRPr sz="2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5" name="Shape 115"/>
          <p:cNvSpPr/>
          <p:nvPr>
            <p:ph type="sldImg"/>
          </p:nvPr>
        </p:nvSpPr>
        <p:spPr>
          <a:prstGeom prst="rect">
            <a:avLst/>
          </a:prstGeom>
        </p:spPr>
        <p:txBody>
          <a:bodyPr/>
          <a:lstStyle/>
          <a:p>
            <a:pPr lvl="0"/>
          </a:p>
        </p:txBody>
      </p:sp>
      <p:sp>
        <p:nvSpPr>
          <p:cNvPr id="116" name="Shape 116"/>
          <p:cNvSpPr/>
          <p:nvPr>
            <p:ph type="body" sz="quarter" idx="1"/>
          </p:nvPr>
        </p:nvSpPr>
        <p:spPr>
          <a:prstGeom prst="rect">
            <a:avLst/>
          </a:prstGeom>
        </p:spPr>
        <p:txBody>
          <a:bodyPr/>
          <a:lstStyle/>
          <a:p>
            <a:pPr lvl="0">
              <a:defRPr sz="1800"/>
            </a:pPr>
            <a:r>
              <a:rPr sz="2400"/>
              <a:t>iStopMotion</a:t>
            </a:r>
            <a:endParaRPr sz="2400"/>
          </a:p>
          <a:p>
            <a:pPr lvl="0">
              <a:defRPr sz="1800"/>
            </a:pPr>
            <a:endParaRPr sz="2400"/>
          </a:p>
          <a:p>
            <a:pPr lvl="0">
              <a:defRPr sz="1800"/>
            </a:pPr>
            <a:r>
              <a:rPr sz="2400"/>
              <a:t>Von iStopMotion gibt es zwei App-Varianten. Die App iStopMotion ist die eigentliche Trickfilm-App und die App iStopMotion Remote Camera dient dazu ein zweites Gerät (iPad oder iPhone) als Aufnahmekamera zu nutzen und die Bedienung am Hauptgerät durchzuführen. Nachteil dieser Lösung ist jedoch, dass die hochauflösenden Bilder erst über das WLAN-Netz an die Haupt-App geschickt werden müssen und dies bei mehreren Stationen im Klassenzimmer zu einer Überlastung des WLAN-Netzes führen kann.</a:t>
            </a:r>
            <a:endParaRPr sz="2400"/>
          </a:p>
          <a:p>
            <a:pPr lvl="0">
              <a:defRPr sz="1800"/>
            </a:pPr>
            <a:endParaRPr sz="2400"/>
          </a:p>
          <a:p>
            <a:pPr lvl="0">
              <a:defRPr sz="1800"/>
            </a:pPr>
            <a:r>
              <a:rPr sz="2400"/>
              <a:t>+ Bild-Überlagerung</a:t>
            </a:r>
            <a:endParaRPr sz="2400"/>
          </a:p>
          <a:p>
            <a:pPr lvl="0">
              <a:defRPr sz="1800"/>
            </a:pPr>
            <a:r>
              <a:rPr sz="2400"/>
              <a:t>+ Bilderleiste</a:t>
            </a:r>
            <a:endParaRPr sz="2400"/>
          </a:p>
          <a:p>
            <a:pPr lvl="0">
              <a:defRPr sz="1800"/>
            </a:pPr>
            <a:r>
              <a:rPr sz="2400"/>
              <a:t>+ Audio-Import und Kommentarfunktion</a:t>
            </a:r>
            <a:endParaRPr sz="2400"/>
          </a:p>
          <a:p>
            <a:pPr lvl="0">
              <a:defRPr sz="1800"/>
            </a:pPr>
            <a:r>
              <a:rPr sz="2400"/>
              <a:t>+ Exportfunktion</a:t>
            </a:r>
            <a:endParaRPr sz="2400"/>
          </a:p>
          <a:p>
            <a:pPr lvl="0">
              <a:defRPr sz="1800"/>
            </a:pPr>
            <a:r>
              <a:rPr sz="2400"/>
              <a:t>- WLAN-Übertragung bei Remote Camera  </a:t>
            </a:r>
            <a:endParaRPr sz="2400"/>
          </a:p>
          <a:p>
            <a:pPr lvl="0">
              <a:defRPr sz="1800"/>
            </a:pPr>
            <a:r>
              <a:rPr sz="2400"/>
              <a:t>- relativ teuer</a:t>
            </a:r>
            <a:endParaRPr sz="2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sldImg"/>
          </p:nvPr>
        </p:nvSpPr>
        <p:spPr>
          <a:prstGeom prst="rect">
            <a:avLst/>
          </a:prstGeom>
        </p:spPr>
        <p:txBody>
          <a:bodyPr/>
          <a:lstStyle/>
          <a:p>
            <a:pPr lvl="0"/>
          </a:p>
        </p:txBody>
      </p:sp>
      <p:sp>
        <p:nvSpPr>
          <p:cNvPr id="129" name="Shape 129"/>
          <p:cNvSpPr/>
          <p:nvPr>
            <p:ph type="body" sz="quarter" idx="1"/>
          </p:nvPr>
        </p:nvSpPr>
        <p:spPr>
          <a:prstGeom prst="rect">
            <a:avLst/>
          </a:prstGeom>
        </p:spPr>
        <p:txBody>
          <a:bodyPr/>
          <a:lstStyle/>
          <a:p>
            <a:pPr lvl="0">
              <a:defRPr sz="1800"/>
            </a:pPr>
            <a:r>
              <a:rPr sz="2400"/>
              <a:t>Stop Motion Studio</a:t>
            </a:r>
            <a:endParaRPr sz="2400"/>
          </a:p>
          <a:p>
            <a:pPr lvl="0">
              <a:defRPr sz="1800"/>
            </a:pPr>
            <a:endParaRPr sz="2400"/>
          </a:p>
          <a:p>
            <a:pPr lvl="0">
              <a:defRPr sz="1800"/>
            </a:pPr>
            <a:r>
              <a:rPr sz="2400"/>
              <a:t>Wie bei iStopMotion kann man ein zweites iPad oder iPhone als Remote Camera nutzen. Allerdings mit den gleichen Nachteilen bezüglich der WLAN-Überlastung.</a:t>
            </a:r>
            <a:endParaRPr sz="2400"/>
          </a:p>
          <a:p>
            <a:pPr lvl="0">
              <a:defRPr sz="1800"/>
            </a:pPr>
            <a:endParaRPr sz="2400"/>
          </a:p>
          <a:p>
            <a:pPr lvl="0">
              <a:defRPr sz="1800"/>
            </a:pPr>
            <a:r>
              <a:rPr sz="2400"/>
              <a:t>+ kostenlose Lite-Version</a:t>
            </a:r>
            <a:endParaRPr sz="2400"/>
          </a:p>
          <a:p>
            <a:pPr lvl="0">
              <a:defRPr sz="1800"/>
            </a:pPr>
            <a:r>
              <a:rPr sz="2400"/>
              <a:t>+ Bild-Überlagerung</a:t>
            </a:r>
            <a:endParaRPr sz="2400"/>
          </a:p>
          <a:p>
            <a:pPr lvl="0">
              <a:defRPr sz="1800"/>
            </a:pPr>
            <a:r>
              <a:rPr sz="2400"/>
              <a:t>+ Bilderleiste</a:t>
            </a:r>
            <a:endParaRPr sz="2400"/>
          </a:p>
          <a:p>
            <a:pPr lvl="0">
              <a:defRPr sz="1800"/>
            </a:pPr>
            <a:r>
              <a:rPr sz="2400"/>
              <a:t>+ Exportfunktionen</a:t>
            </a:r>
            <a:endParaRPr sz="2400"/>
          </a:p>
          <a:p>
            <a:pPr lvl="0">
              <a:defRPr sz="1800"/>
            </a:pPr>
            <a:r>
              <a:rPr sz="2400"/>
              <a:t>- Audio-Import und andere Funktionen müssen hinzugekauft werden</a:t>
            </a:r>
            <a:endParaRPr sz="2400"/>
          </a:p>
          <a:p>
            <a:pPr lvl="0">
              <a:defRPr sz="1800"/>
            </a:pPr>
            <a:r>
              <a:rPr sz="2400"/>
              <a:t>- WLAN-Übertragung bei Remote Camera</a:t>
            </a:r>
            <a:endParaRPr sz="2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Shape 139"/>
          <p:cNvSpPr/>
          <p:nvPr>
            <p:ph type="sldImg"/>
          </p:nvPr>
        </p:nvSpPr>
        <p:spPr>
          <a:prstGeom prst="rect">
            <a:avLst/>
          </a:prstGeom>
        </p:spPr>
        <p:txBody>
          <a:bodyPr/>
          <a:lstStyle/>
          <a:p>
            <a:pPr lvl="0"/>
          </a:p>
        </p:txBody>
      </p:sp>
      <p:sp>
        <p:nvSpPr>
          <p:cNvPr id="140" name="Shape 140"/>
          <p:cNvSpPr/>
          <p:nvPr>
            <p:ph type="body" sz="quarter" idx="1"/>
          </p:nvPr>
        </p:nvSpPr>
        <p:spPr>
          <a:prstGeom prst="rect">
            <a:avLst/>
          </a:prstGeom>
        </p:spPr>
        <p:txBody>
          <a:bodyPr/>
          <a:lstStyle/>
          <a:p>
            <a:pPr lvl="0">
              <a:defRPr sz="1800"/>
            </a:pPr>
            <a:r>
              <a:rPr sz="2400"/>
              <a:t>iMotion</a:t>
            </a:r>
            <a:endParaRPr sz="2400"/>
          </a:p>
          <a:p>
            <a:pPr lvl="0">
              <a:defRPr sz="1800"/>
            </a:pPr>
            <a:endParaRPr sz="2400"/>
          </a:p>
          <a:p>
            <a:pPr lvl="0">
              <a:defRPr sz="1800"/>
            </a:pPr>
            <a:r>
              <a:rPr sz="2400"/>
              <a:t>Diese Trickfilm-App besitzt ebenfalls eine Remote-App, die allerdings einen anderen Ansatz hat. Die Haupt-App wird als Kamera verwenden und die Remote App steuert nur das Auslösen der Aufnahme. Der Vorteil ist, es müssen keine Bilddaten von der Haupt- zur Remote-App übertragen werden.</a:t>
            </a:r>
            <a:endParaRPr sz="2400"/>
          </a:p>
          <a:p>
            <a:pPr lvl="0">
              <a:defRPr sz="1800"/>
            </a:pPr>
            <a:endParaRPr sz="2400"/>
          </a:p>
          <a:p>
            <a:pPr lvl="0">
              <a:defRPr sz="1800"/>
            </a:pPr>
            <a:r>
              <a:rPr sz="2400"/>
              <a:t>+ kostenlose Lite-Version</a:t>
            </a:r>
            <a:endParaRPr sz="2400"/>
          </a:p>
          <a:p>
            <a:pPr lvl="0">
              <a:defRPr sz="1800"/>
            </a:pPr>
            <a:r>
              <a:rPr sz="2400"/>
              <a:t>+ Bild-Überlagerung</a:t>
            </a:r>
            <a:endParaRPr sz="2400"/>
          </a:p>
          <a:p>
            <a:pPr lvl="0">
              <a:defRPr sz="1800"/>
            </a:pPr>
            <a:r>
              <a:rPr sz="2400"/>
              <a:t>+ Remote App</a:t>
            </a:r>
            <a:endParaRPr sz="2400"/>
          </a:p>
          <a:p>
            <a:pPr lvl="0">
              <a:defRPr sz="1800"/>
            </a:pPr>
            <a:r>
              <a:rPr sz="2400"/>
              <a:t>+ Auslösen durch Klatschen</a:t>
            </a:r>
            <a:endParaRPr sz="2400"/>
          </a:p>
          <a:p>
            <a:pPr lvl="0">
              <a:defRPr sz="1800"/>
            </a:pPr>
            <a:r>
              <a:rPr sz="2400"/>
              <a:t>- Audio-Bearbeitung und andere Funktionen müssen hinzugekauft werden</a:t>
            </a:r>
            <a:endParaRPr sz="2400"/>
          </a:p>
          <a:p>
            <a:pPr lvl="0">
              <a:defRPr sz="1800"/>
            </a:pPr>
            <a:r>
              <a:rPr sz="2400"/>
              <a:t>- keine Bilderleiste</a:t>
            </a:r>
            <a:endParaRPr sz="2400"/>
          </a:p>
          <a:p>
            <a:pPr lvl="0">
              <a:defRPr sz="1800"/>
            </a:pPr>
            <a:r>
              <a:rPr sz="2400"/>
              <a:t>- nur einfache Exportfunktion</a:t>
            </a:r>
            <a:endParaRPr sz="2400"/>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0" showMasterPhAnim="1">
  <p:cSld name="Titel &amp; Untertitel">
    <p:spTree>
      <p:nvGrpSpPr>
        <p:cNvPr id="1" name=""/>
        <p:cNvGrpSpPr/>
        <p:nvPr/>
      </p:nvGrpSpPr>
      <p:grpSpPr>
        <a:xfrm>
          <a:off x="0" y="0"/>
          <a:ext cx="0" cy="0"/>
          <a:chOff x="0" y="0"/>
          <a:chExt cx="0" cy="0"/>
        </a:xfrm>
      </p:grpSpPr>
      <p:sp>
        <p:nvSpPr>
          <p:cNvPr id="10" name="Shape 1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1" name="Shape 1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2" name="Shape 12"/>
          <p:cNvSpPr/>
          <p:nvPr/>
        </p:nvSpPr>
        <p:spPr>
          <a:xfrm>
            <a:off x="508000" y="51816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3" name="Shape 13"/>
          <p:cNvSpPr/>
          <p:nvPr>
            <p:ph type="title"/>
          </p:nvPr>
        </p:nvSpPr>
        <p:spPr>
          <a:xfrm>
            <a:off x="508000" y="3009900"/>
            <a:ext cx="11988800" cy="2032000"/>
          </a:xfrm>
          <a:prstGeom prst="rect">
            <a:avLst/>
          </a:prstGeom>
        </p:spPr>
        <p:txBody>
          <a:bodyPr anchor="b"/>
          <a:lstStyle/>
          <a:p>
            <a:pPr lvl="0">
              <a:defRPr cap="none" sz="1800">
                <a:solidFill>
                  <a:srgbClr val="000000"/>
                </a:solidFill>
              </a:defRPr>
            </a:pPr>
            <a:r>
              <a:rPr cap="all" sz="6400">
                <a:solidFill>
                  <a:srgbClr val="606060"/>
                </a:solidFill>
              </a:rPr>
              <a:t>Titeltext</a:t>
            </a:r>
          </a:p>
        </p:txBody>
      </p:sp>
      <p:sp>
        <p:nvSpPr>
          <p:cNvPr id="14" name="Shape 14"/>
          <p:cNvSpPr/>
          <p:nvPr>
            <p:ph type="body" idx="1"/>
          </p:nvPr>
        </p:nvSpPr>
        <p:spPr>
          <a:xfrm>
            <a:off x="508000" y="5562600"/>
            <a:ext cx="11988800" cy="8255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15"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16" name="Shape 16"/>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0" showMasterPhAnim="1">
  <p:cSld name="Zitat">
    <p:spTree>
      <p:nvGrpSpPr>
        <p:cNvPr id="1" name=""/>
        <p:cNvGrpSpPr/>
        <p:nvPr/>
      </p:nvGrpSpPr>
      <p:grpSpPr>
        <a:xfrm>
          <a:off x="0" y="0"/>
          <a:ext cx="0" cy="0"/>
          <a:chOff x="0" y="0"/>
          <a:chExt cx="0" cy="0"/>
        </a:xfrm>
      </p:grpSpPr>
      <p:sp>
        <p:nvSpPr>
          <p:cNvPr id="57" name="Shape 57"/>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8" name="Shape 58"/>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Foto">
    <p:spTree>
      <p:nvGrpSpPr>
        <p:cNvPr id="1" name=""/>
        <p:cNvGrpSpPr/>
        <p:nvPr/>
      </p:nvGrpSpPr>
      <p:grpSpPr>
        <a:xfrm>
          <a:off x="0" y="0"/>
          <a:ext cx="0" cy="0"/>
          <a:chOff x="0" y="0"/>
          <a:chExt cx="0" cy="0"/>
        </a:xfrm>
      </p:grpSpPr>
      <p:sp>
        <p:nvSpPr>
          <p:cNvPr id="60" name="Shape 6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61" name="Shape 6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0" showMasterPhAnim="1">
  <p:cSld name="Leer">
    <p:spTree>
      <p:nvGrpSpPr>
        <p:cNvPr id="1" name=""/>
        <p:cNvGrpSpPr/>
        <p:nvPr/>
      </p:nvGrpSpPr>
      <p:grpSpPr>
        <a:xfrm>
          <a:off x="0" y="0"/>
          <a:ext cx="0" cy="0"/>
          <a:chOff x="0" y="0"/>
          <a:chExt cx="0" cy="0"/>
        </a:xfrm>
      </p:grpSpPr>
      <p:sp>
        <p:nvSpPr>
          <p:cNvPr id="63" name="Shape 63"/>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64" name="Shape 64"/>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el &amp; Aufzählung">
    <p:spTree>
      <p:nvGrpSpPr>
        <p:cNvPr id="1" name=""/>
        <p:cNvGrpSpPr/>
        <p:nvPr/>
      </p:nvGrpSpPr>
      <p:grpSpPr>
        <a:xfrm>
          <a:off x="0" y="0"/>
          <a:ext cx="0" cy="0"/>
          <a:chOff x="0" y="0"/>
          <a:chExt cx="0" cy="0"/>
        </a:xfrm>
      </p:grpSpPr>
      <p:sp>
        <p:nvSpPr>
          <p:cNvPr id="66" name="Shape 66"/>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
        <p:nvSpPr>
          <p:cNvPr id="67" name="Shape 67"/>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Foto - Horizontal">
    <p:spTree>
      <p:nvGrpSpPr>
        <p:cNvPr id="1" name=""/>
        <p:cNvGrpSpPr/>
        <p:nvPr/>
      </p:nvGrpSpPr>
      <p:grpSpPr>
        <a:xfrm>
          <a:off x="0" y="0"/>
          <a:ext cx="0" cy="0"/>
          <a:chOff x="0" y="0"/>
          <a:chExt cx="0" cy="0"/>
        </a:xfrm>
      </p:grpSpPr>
      <p:sp>
        <p:nvSpPr>
          <p:cNvPr id="18" name="Shape 18"/>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9" name="Shape 19"/>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0" name="Shape 20"/>
          <p:cNvSpPr/>
          <p:nvPr>
            <p:ph type="title"/>
          </p:nvPr>
        </p:nvSpPr>
        <p:spPr>
          <a:xfrm>
            <a:off x="508000" y="7099300"/>
            <a:ext cx="11988800" cy="1117600"/>
          </a:xfrm>
          <a:prstGeom prst="rect">
            <a:avLst/>
          </a:prstGeom>
        </p:spPr>
        <p:txBody>
          <a:bodyPr anchor="b"/>
          <a:lstStyle/>
          <a:p>
            <a:pPr lvl="0">
              <a:defRPr cap="none" sz="1800">
                <a:solidFill>
                  <a:srgbClr val="000000"/>
                </a:solidFill>
              </a:defRPr>
            </a:pPr>
            <a:r>
              <a:rPr cap="all" sz="6400">
                <a:solidFill>
                  <a:srgbClr val="606060"/>
                </a:solidFill>
              </a:rPr>
              <a:t>Titeltext</a:t>
            </a:r>
          </a:p>
        </p:txBody>
      </p:sp>
      <p:sp>
        <p:nvSpPr>
          <p:cNvPr id="21" name="Shape 21"/>
          <p:cNvSpPr/>
          <p:nvPr>
            <p:ph type="body" idx="1"/>
          </p:nvPr>
        </p:nvSpPr>
        <p:spPr>
          <a:xfrm>
            <a:off x="508000" y="8267700"/>
            <a:ext cx="11988800" cy="8382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22"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23" name="Shape 23"/>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Titel - Mitte">
    <p:spTree>
      <p:nvGrpSpPr>
        <p:cNvPr id="1" name=""/>
        <p:cNvGrpSpPr/>
        <p:nvPr/>
      </p:nvGrpSpPr>
      <p:grpSpPr>
        <a:xfrm>
          <a:off x="0" y="0"/>
          <a:ext cx="0" cy="0"/>
          <a:chOff x="0" y="0"/>
          <a:chExt cx="0" cy="0"/>
        </a:xfrm>
      </p:grpSpPr>
      <p:sp>
        <p:nvSpPr>
          <p:cNvPr id="25" name="Shape 25"/>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6" name="Shape 26"/>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7" name="Shape 27"/>
          <p:cNvSpPr/>
          <p:nvPr>
            <p:ph type="title"/>
          </p:nvPr>
        </p:nvSpPr>
        <p:spPr>
          <a:xfrm>
            <a:off x="508000" y="3860800"/>
            <a:ext cx="11988800" cy="2032000"/>
          </a:xfrm>
          <a:prstGeom prst="rect">
            <a:avLst/>
          </a:prstGeom>
        </p:spPr>
        <p:txBody>
          <a:bodyPr/>
          <a:lstStyle/>
          <a:p>
            <a:pPr lvl="0">
              <a:defRPr cap="none" sz="1800">
                <a:solidFill>
                  <a:srgbClr val="000000"/>
                </a:solidFill>
              </a:defRPr>
            </a:pPr>
            <a:r>
              <a:rPr cap="all" sz="6400">
                <a:solidFill>
                  <a:srgbClr val="606060"/>
                </a:solidFill>
              </a:rPr>
              <a:t>Titeltext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Foto - Vertikal">
    <p:spTree>
      <p:nvGrpSpPr>
        <p:cNvPr id="1" name=""/>
        <p:cNvGrpSpPr/>
        <p:nvPr/>
      </p:nvGrpSpPr>
      <p:grpSpPr>
        <a:xfrm>
          <a:off x="0" y="0"/>
          <a:ext cx="0" cy="0"/>
          <a:chOff x="0" y="0"/>
          <a:chExt cx="0" cy="0"/>
        </a:xfrm>
      </p:grpSpPr>
      <p:sp>
        <p:nvSpPr>
          <p:cNvPr id="29" name="Shape 29"/>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0" name="Shape 30"/>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1" name="Shape 31"/>
          <p:cNvSpPr/>
          <p:nvPr>
            <p:ph type="title"/>
          </p:nvPr>
        </p:nvSpPr>
        <p:spPr>
          <a:xfrm>
            <a:off x="508000" y="2400300"/>
            <a:ext cx="5829300" cy="6070600"/>
          </a:xfrm>
          <a:prstGeom prst="rect">
            <a:avLst/>
          </a:prstGeom>
        </p:spPr>
        <p:txBody>
          <a:bodyPr anchor="t"/>
          <a:lstStyle/>
          <a:p>
            <a:pPr lvl="0">
              <a:defRPr cap="none" sz="1800">
                <a:solidFill>
                  <a:srgbClr val="000000"/>
                </a:solidFill>
              </a:defRPr>
            </a:pPr>
            <a:r>
              <a:rPr cap="all" sz="6400">
                <a:solidFill>
                  <a:srgbClr val="606060"/>
                </a:solidFill>
              </a:rPr>
              <a:t>Titeltext</a:t>
            </a:r>
          </a:p>
        </p:txBody>
      </p:sp>
      <p:sp>
        <p:nvSpPr>
          <p:cNvPr id="32" name="Shape 32"/>
          <p:cNvSpPr/>
          <p:nvPr>
            <p:ph type="body" idx="1"/>
          </p:nvPr>
        </p:nvSpPr>
        <p:spPr>
          <a:xfrm>
            <a:off x="508000" y="1168400"/>
            <a:ext cx="5829300" cy="8382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33"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34" name="Shape 34"/>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0" showMasterPhAnim="1">
  <p:cSld name="Titel - Oben">
    <p:spTree>
      <p:nvGrpSpPr>
        <p:cNvPr id="1" name=""/>
        <p:cNvGrpSpPr/>
        <p:nvPr/>
      </p:nvGrpSpPr>
      <p:grpSpPr>
        <a:xfrm>
          <a:off x="0" y="0"/>
          <a:ext cx="0" cy="0"/>
          <a:chOff x="0" y="0"/>
          <a:chExt cx="0" cy="0"/>
        </a:xfrm>
      </p:grpSpPr>
      <p:sp>
        <p:nvSpPr>
          <p:cNvPr id="36" name="Shape 36"/>
          <p:cNvSpPr/>
          <p:nvPr/>
        </p:nvSpPr>
        <p:spPr>
          <a:xfrm>
            <a:off x="508000" y="2578100"/>
            <a:ext cx="11997292"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7" name="Shape 37"/>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8" name="Shape 38"/>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9" name="Shape 39"/>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el &amp; Aufzählung">
    <p:spTree>
      <p:nvGrpSpPr>
        <p:cNvPr id="1" name=""/>
        <p:cNvGrpSpPr/>
        <p:nvPr/>
      </p:nvGrpSpPr>
      <p:grpSpPr>
        <a:xfrm>
          <a:off x="0" y="0"/>
          <a:ext cx="0" cy="0"/>
          <a:chOff x="0" y="0"/>
          <a:chExt cx="0" cy="0"/>
        </a:xfrm>
      </p:grpSpPr>
      <p:sp>
        <p:nvSpPr>
          <p:cNvPr id="41" name="Shape 41"/>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
        <p:nvSpPr>
          <p:cNvPr id="42" name="Shape 42"/>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Titel, Aufzählung &amp; Foto">
    <p:spTree>
      <p:nvGrpSpPr>
        <p:cNvPr id="1" name=""/>
        <p:cNvGrpSpPr/>
        <p:nvPr/>
      </p:nvGrpSpPr>
      <p:grpSpPr>
        <a:xfrm>
          <a:off x="0" y="0"/>
          <a:ext cx="0" cy="0"/>
          <a:chOff x="0" y="0"/>
          <a:chExt cx="0" cy="0"/>
        </a:xfrm>
      </p:grpSpPr>
      <p:sp>
        <p:nvSpPr>
          <p:cNvPr id="44" name="Shape 44"/>
          <p:cNvSpPr/>
          <p:nvPr/>
        </p:nvSpPr>
        <p:spPr>
          <a:xfrm>
            <a:off x="508000" y="25781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5" name="Shape 45"/>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6" name="Shape 46"/>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7" name="Shape 47"/>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
        <p:nvSpPr>
          <p:cNvPr id="48" name="Shape 48"/>
          <p:cNvSpPr/>
          <p:nvPr>
            <p:ph type="body" idx="1"/>
          </p:nvPr>
        </p:nvSpPr>
        <p:spPr>
          <a:xfrm>
            <a:off x="6781800" y="2971800"/>
            <a:ext cx="5727700" cy="5524500"/>
          </a:xfrm>
          <a:prstGeom prst="rect">
            <a:avLst/>
          </a:prstGeom>
        </p:spPr>
        <p:txBody>
          <a:bodyPr/>
          <a:lstStyle>
            <a:lvl1pPr marL="368300" indent="-368300">
              <a:spcBef>
                <a:spcPts val="3200"/>
              </a:spcBef>
              <a:buSzPct val="30000"/>
              <a:buFont typeface="Zapf Dingbats"/>
              <a:buBlip>
                <a:blip r:embed="rId2"/>
              </a:buBlip>
              <a:defRPr sz="3000"/>
            </a:lvl1pPr>
            <a:lvl2pPr marL="736600" indent="-368300">
              <a:spcBef>
                <a:spcPts val="3200"/>
              </a:spcBef>
              <a:buSzPct val="30000"/>
              <a:buFont typeface="Zapf Dingbats"/>
              <a:buBlip>
                <a:blip r:embed="rId2"/>
              </a:buBlip>
              <a:defRPr sz="3000"/>
            </a:lvl2pPr>
            <a:lvl3pPr marL="1104900" indent="-368300">
              <a:spcBef>
                <a:spcPts val="3200"/>
              </a:spcBef>
              <a:buSzPct val="30000"/>
              <a:buFont typeface="Zapf Dingbats"/>
              <a:buBlip>
                <a:blip r:embed="rId2"/>
              </a:buBlip>
              <a:defRPr sz="3000"/>
            </a:lvl3pPr>
            <a:lvl4pPr marL="1473200" indent="-368300">
              <a:spcBef>
                <a:spcPts val="3200"/>
              </a:spcBef>
              <a:buSzPct val="30000"/>
              <a:buFont typeface="Zapf Dingbats"/>
              <a:buBlip>
                <a:blip r:embed="rId2"/>
              </a:buBlip>
              <a:defRPr sz="3000"/>
            </a:lvl4pPr>
            <a:lvl5pPr marL="1841500" indent="-368300">
              <a:spcBef>
                <a:spcPts val="3200"/>
              </a:spcBef>
              <a:buSzPct val="30000"/>
              <a:buFont typeface="Zapf Dingbats"/>
              <a:buBlip>
                <a:blip r:embed="rId2"/>
              </a:buBlip>
              <a:defRPr sz="3000"/>
            </a:lvl5pPr>
          </a:lstStyle>
          <a:p>
            <a:pPr lvl="0">
              <a:defRPr sz="1800">
                <a:solidFill>
                  <a:srgbClr val="000000"/>
                </a:solidFill>
              </a:defRPr>
            </a:pPr>
            <a:r>
              <a:rPr sz="3000">
                <a:solidFill>
                  <a:srgbClr val="606060"/>
                </a:solidFill>
              </a:rPr>
              <a:t>Textebene 1</a:t>
            </a:r>
            <a:endParaRPr sz="3000">
              <a:solidFill>
                <a:srgbClr val="606060"/>
              </a:solidFill>
            </a:endParaRPr>
          </a:p>
          <a:p>
            <a:pPr lvl="1">
              <a:defRPr sz="1800">
                <a:solidFill>
                  <a:srgbClr val="000000"/>
                </a:solidFill>
              </a:defRPr>
            </a:pPr>
            <a:r>
              <a:rPr sz="3000">
                <a:solidFill>
                  <a:srgbClr val="606060"/>
                </a:solidFill>
              </a:rPr>
              <a:t>Textebene 2</a:t>
            </a:r>
            <a:endParaRPr sz="3000">
              <a:solidFill>
                <a:srgbClr val="606060"/>
              </a:solidFill>
            </a:endParaRPr>
          </a:p>
          <a:p>
            <a:pPr lvl="2">
              <a:defRPr sz="1800">
                <a:solidFill>
                  <a:srgbClr val="000000"/>
                </a:solidFill>
              </a:defRPr>
            </a:pPr>
            <a:r>
              <a:rPr sz="3000">
                <a:solidFill>
                  <a:srgbClr val="606060"/>
                </a:solidFill>
              </a:rPr>
              <a:t>Textebene 3</a:t>
            </a:r>
            <a:endParaRPr sz="3000">
              <a:solidFill>
                <a:srgbClr val="606060"/>
              </a:solidFill>
            </a:endParaRPr>
          </a:p>
          <a:p>
            <a:pPr lvl="3">
              <a:defRPr sz="1800">
                <a:solidFill>
                  <a:srgbClr val="000000"/>
                </a:solidFill>
              </a:defRPr>
            </a:pPr>
            <a:r>
              <a:rPr sz="3000">
                <a:solidFill>
                  <a:srgbClr val="606060"/>
                </a:solidFill>
              </a:rPr>
              <a:t>Textebene 4</a:t>
            </a:r>
            <a:endParaRPr sz="3000">
              <a:solidFill>
                <a:srgbClr val="606060"/>
              </a:solidFill>
            </a:endParaRPr>
          </a:p>
          <a:p>
            <a:pPr lvl="4">
              <a:defRPr sz="1800">
                <a:solidFill>
                  <a:srgbClr val="000000"/>
                </a:solidFill>
              </a:defRPr>
            </a:pPr>
            <a:r>
              <a:rPr sz="3000">
                <a:solidFill>
                  <a:srgbClr val="606060"/>
                </a:solidFill>
              </a:rPr>
              <a:t>Textebene 5</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Punkte">
    <p:spTree>
      <p:nvGrpSpPr>
        <p:cNvPr id="1" name=""/>
        <p:cNvGrpSpPr/>
        <p:nvPr/>
      </p:nvGrpSpPr>
      <p:grpSpPr>
        <a:xfrm>
          <a:off x="0" y="0"/>
          <a:ext cx="0" cy="0"/>
          <a:chOff x="0" y="0"/>
          <a:chExt cx="0" cy="0"/>
        </a:xfrm>
      </p:grpSpPr>
      <p:sp>
        <p:nvSpPr>
          <p:cNvPr id="50" name="Shape 5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1" name="Shape 5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2" name="Shape 52"/>
          <p:cNvSpPr/>
          <p:nvPr>
            <p:ph type="body" idx="1"/>
          </p:nvPr>
        </p:nvSpPr>
        <p:spPr>
          <a:xfrm>
            <a:off x="508000" y="977900"/>
            <a:ext cx="11988800" cy="77851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Foto - 3 Stück">
    <p:spTree>
      <p:nvGrpSpPr>
        <p:cNvPr id="1" name=""/>
        <p:cNvGrpSpPr/>
        <p:nvPr/>
      </p:nvGrpSpPr>
      <p:grpSpPr>
        <a:xfrm>
          <a:off x="0" y="0"/>
          <a:ext cx="0" cy="0"/>
          <a:chOff x="0" y="0"/>
          <a:chExt cx="0" cy="0"/>
        </a:xfrm>
      </p:grpSpPr>
      <p:sp>
        <p:nvSpPr>
          <p:cNvPr id="54" name="Shape 54"/>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5" name="Shape 55"/>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Relationship Id="rId17"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2" name="Shape 2"/>
          <p:cNvSpPr/>
          <p:nvPr/>
        </p:nvSpPr>
        <p:spPr>
          <a:xfrm>
            <a:off x="508000" y="25781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 name="Shape 3"/>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 name="Shape 4"/>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 name="Shape 5"/>
          <p:cNvSpPr/>
          <p:nvPr>
            <p:ph type="title"/>
          </p:nvPr>
        </p:nvSpPr>
        <p:spPr>
          <a:xfrm>
            <a:off x="508000" y="596900"/>
            <a:ext cx="11988800" cy="190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cap="none" sz="1800">
                <a:solidFill>
                  <a:srgbClr val="000000"/>
                </a:solidFill>
              </a:defRPr>
            </a:pPr>
            <a:r>
              <a:rPr cap="all" sz="6400">
                <a:solidFill>
                  <a:srgbClr val="606060"/>
                </a:solidFill>
              </a:rPr>
              <a:t>Titeltext</a:t>
            </a:r>
          </a:p>
        </p:txBody>
      </p:sp>
      <p:sp>
        <p:nvSpPr>
          <p:cNvPr id="6" name="Shape 6"/>
          <p:cNvSpPr/>
          <p:nvPr>
            <p:ph type="body" idx="1"/>
          </p:nvPr>
        </p:nvSpPr>
        <p:spPr>
          <a:xfrm>
            <a:off x="508000" y="3035300"/>
            <a:ext cx="11988800" cy="5727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pic>
        <p:nvPicPr>
          <p:cNvPr id="7" name="pasted-image.pdf"/>
          <p:cNvPicPr/>
          <p:nvPr/>
        </p:nvPicPr>
        <p:blipFill>
          <a:blip r:embed="rId4">
            <a:extLst/>
          </a:blip>
          <a:stretch>
            <a:fillRect/>
          </a:stretch>
        </p:blipFill>
        <p:spPr>
          <a:xfrm>
            <a:off x="10526999" y="391531"/>
            <a:ext cx="1896116" cy="689497"/>
          </a:xfrm>
          <a:prstGeom prst="rect">
            <a:avLst/>
          </a:prstGeom>
          <a:ln w="12700">
            <a:miter lim="400000"/>
          </a:ln>
        </p:spPr>
      </p:pic>
      <p:sp>
        <p:nvSpPr>
          <p:cNvPr id="8" name="Shape 8"/>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Lst>
  <p:transition spd="med" advClick="1"/>
  <p:txStyles>
    <p:titleStyle>
      <a:lvl1pPr defTabSz="584200">
        <a:lnSpc>
          <a:spcPct val="90000"/>
        </a:lnSpc>
        <a:defRPr cap="all" sz="6400">
          <a:solidFill>
            <a:srgbClr val="606060"/>
          </a:solidFill>
          <a:latin typeface="+mn-lt"/>
          <a:ea typeface="+mn-ea"/>
          <a:cs typeface="+mn-cs"/>
          <a:sym typeface="Gill Sans Light"/>
        </a:defRPr>
      </a:lvl1pPr>
      <a:lvl2pPr indent="228600" defTabSz="584200">
        <a:lnSpc>
          <a:spcPct val="90000"/>
        </a:lnSpc>
        <a:defRPr cap="all" sz="6400">
          <a:solidFill>
            <a:srgbClr val="606060"/>
          </a:solidFill>
          <a:latin typeface="+mn-lt"/>
          <a:ea typeface="+mn-ea"/>
          <a:cs typeface="+mn-cs"/>
          <a:sym typeface="Gill Sans Light"/>
        </a:defRPr>
      </a:lvl2pPr>
      <a:lvl3pPr indent="457200" defTabSz="584200">
        <a:lnSpc>
          <a:spcPct val="90000"/>
        </a:lnSpc>
        <a:defRPr cap="all" sz="6400">
          <a:solidFill>
            <a:srgbClr val="606060"/>
          </a:solidFill>
          <a:latin typeface="+mn-lt"/>
          <a:ea typeface="+mn-ea"/>
          <a:cs typeface="+mn-cs"/>
          <a:sym typeface="Gill Sans Light"/>
        </a:defRPr>
      </a:lvl3pPr>
      <a:lvl4pPr indent="685800" defTabSz="584200">
        <a:lnSpc>
          <a:spcPct val="90000"/>
        </a:lnSpc>
        <a:defRPr cap="all" sz="6400">
          <a:solidFill>
            <a:srgbClr val="606060"/>
          </a:solidFill>
          <a:latin typeface="+mn-lt"/>
          <a:ea typeface="+mn-ea"/>
          <a:cs typeface="+mn-cs"/>
          <a:sym typeface="Gill Sans Light"/>
        </a:defRPr>
      </a:lvl4pPr>
      <a:lvl5pPr indent="914400" defTabSz="584200">
        <a:lnSpc>
          <a:spcPct val="90000"/>
        </a:lnSpc>
        <a:defRPr cap="all" sz="6400">
          <a:solidFill>
            <a:srgbClr val="606060"/>
          </a:solidFill>
          <a:latin typeface="+mn-lt"/>
          <a:ea typeface="+mn-ea"/>
          <a:cs typeface="+mn-cs"/>
          <a:sym typeface="Gill Sans Light"/>
        </a:defRPr>
      </a:lvl5pPr>
      <a:lvl6pPr indent="1143000" defTabSz="584200">
        <a:lnSpc>
          <a:spcPct val="90000"/>
        </a:lnSpc>
        <a:defRPr cap="all" sz="6400">
          <a:solidFill>
            <a:srgbClr val="606060"/>
          </a:solidFill>
          <a:latin typeface="+mn-lt"/>
          <a:ea typeface="+mn-ea"/>
          <a:cs typeface="+mn-cs"/>
          <a:sym typeface="Gill Sans Light"/>
        </a:defRPr>
      </a:lvl6pPr>
      <a:lvl7pPr indent="1371600" defTabSz="584200">
        <a:lnSpc>
          <a:spcPct val="90000"/>
        </a:lnSpc>
        <a:defRPr cap="all" sz="6400">
          <a:solidFill>
            <a:srgbClr val="606060"/>
          </a:solidFill>
          <a:latin typeface="+mn-lt"/>
          <a:ea typeface="+mn-ea"/>
          <a:cs typeface="+mn-cs"/>
          <a:sym typeface="Gill Sans Light"/>
        </a:defRPr>
      </a:lvl7pPr>
      <a:lvl8pPr indent="1600200" defTabSz="584200">
        <a:lnSpc>
          <a:spcPct val="90000"/>
        </a:lnSpc>
        <a:defRPr cap="all" sz="6400">
          <a:solidFill>
            <a:srgbClr val="606060"/>
          </a:solidFill>
          <a:latin typeface="+mn-lt"/>
          <a:ea typeface="+mn-ea"/>
          <a:cs typeface="+mn-cs"/>
          <a:sym typeface="Gill Sans Light"/>
        </a:defRPr>
      </a:lvl8pPr>
      <a:lvl9pPr indent="1828800" defTabSz="584200">
        <a:lnSpc>
          <a:spcPct val="90000"/>
        </a:lnSpc>
        <a:defRPr cap="all" sz="6400">
          <a:solidFill>
            <a:srgbClr val="606060"/>
          </a:solidFill>
          <a:latin typeface="+mn-lt"/>
          <a:ea typeface="+mn-ea"/>
          <a:cs typeface="+mn-cs"/>
          <a:sym typeface="Gill Sans Light"/>
        </a:defRPr>
      </a:lvl9pPr>
    </p:titleStyle>
    <p:bodyStyle>
      <a:lvl1pPr marL="419100" indent="-419100" defTabSz="584200">
        <a:spcBef>
          <a:spcPts val="4200"/>
        </a:spcBef>
        <a:buSzPct val="30000"/>
        <a:buBlip>
          <a:blip r:embed="rId3"/>
        </a:buBlip>
        <a:defRPr sz="3400">
          <a:solidFill>
            <a:srgbClr val="606060"/>
          </a:solidFill>
          <a:latin typeface="Gill Sans"/>
          <a:ea typeface="Gill Sans"/>
          <a:cs typeface="Gill Sans"/>
          <a:sym typeface="Gill Sans"/>
        </a:defRPr>
      </a:lvl1pPr>
      <a:lvl2pPr marL="838200" indent="-419100" defTabSz="584200">
        <a:spcBef>
          <a:spcPts val="4200"/>
        </a:spcBef>
        <a:buSzPct val="30000"/>
        <a:buBlip>
          <a:blip r:embed="rId3"/>
        </a:buBlip>
        <a:defRPr sz="3400">
          <a:solidFill>
            <a:srgbClr val="606060"/>
          </a:solidFill>
          <a:latin typeface="Gill Sans"/>
          <a:ea typeface="Gill Sans"/>
          <a:cs typeface="Gill Sans"/>
          <a:sym typeface="Gill Sans"/>
        </a:defRPr>
      </a:lvl2pPr>
      <a:lvl3pPr marL="1257300" indent="-419100" defTabSz="584200">
        <a:spcBef>
          <a:spcPts val="4200"/>
        </a:spcBef>
        <a:buSzPct val="30000"/>
        <a:buBlip>
          <a:blip r:embed="rId3"/>
        </a:buBlip>
        <a:defRPr sz="3400">
          <a:solidFill>
            <a:srgbClr val="606060"/>
          </a:solidFill>
          <a:latin typeface="Gill Sans"/>
          <a:ea typeface="Gill Sans"/>
          <a:cs typeface="Gill Sans"/>
          <a:sym typeface="Gill Sans"/>
        </a:defRPr>
      </a:lvl3pPr>
      <a:lvl4pPr marL="1676400" indent="-419100" defTabSz="584200">
        <a:spcBef>
          <a:spcPts val="4200"/>
        </a:spcBef>
        <a:buSzPct val="30000"/>
        <a:buBlip>
          <a:blip r:embed="rId3"/>
        </a:buBlip>
        <a:defRPr sz="3400">
          <a:solidFill>
            <a:srgbClr val="606060"/>
          </a:solidFill>
          <a:latin typeface="Gill Sans"/>
          <a:ea typeface="Gill Sans"/>
          <a:cs typeface="Gill Sans"/>
          <a:sym typeface="Gill Sans"/>
        </a:defRPr>
      </a:lvl4pPr>
      <a:lvl5pPr marL="2095500" indent="-419100" defTabSz="584200">
        <a:spcBef>
          <a:spcPts val="4200"/>
        </a:spcBef>
        <a:buSzPct val="30000"/>
        <a:buBlip>
          <a:blip r:embed="rId3"/>
        </a:buBlip>
        <a:defRPr sz="3400">
          <a:solidFill>
            <a:srgbClr val="606060"/>
          </a:solidFill>
          <a:latin typeface="Gill Sans"/>
          <a:ea typeface="Gill Sans"/>
          <a:cs typeface="Gill Sans"/>
          <a:sym typeface="Gill Sans"/>
        </a:defRPr>
      </a:lvl5pPr>
      <a:lvl6pPr marL="2514600" indent="-419100" defTabSz="584200">
        <a:spcBef>
          <a:spcPts val="4200"/>
        </a:spcBef>
        <a:buSzPct val="30000"/>
        <a:buBlip>
          <a:blip r:embed="rId3"/>
        </a:buBlip>
        <a:defRPr sz="3400">
          <a:solidFill>
            <a:srgbClr val="606060"/>
          </a:solidFill>
          <a:latin typeface="Gill Sans"/>
          <a:ea typeface="Gill Sans"/>
          <a:cs typeface="Gill Sans"/>
          <a:sym typeface="Gill Sans"/>
        </a:defRPr>
      </a:lvl6pPr>
      <a:lvl7pPr marL="2933700" indent="-419100" defTabSz="584200">
        <a:spcBef>
          <a:spcPts val="4200"/>
        </a:spcBef>
        <a:buSzPct val="30000"/>
        <a:buBlip>
          <a:blip r:embed="rId3"/>
        </a:buBlip>
        <a:defRPr sz="3400">
          <a:solidFill>
            <a:srgbClr val="606060"/>
          </a:solidFill>
          <a:latin typeface="Gill Sans"/>
          <a:ea typeface="Gill Sans"/>
          <a:cs typeface="Gill Sans"/>
          <a:sym typeface="Gill Sans"/>
        </a:defRPr>
      </a:lvl7pPr>
      <a:lvl8pPr marL="3352800" indent="-419100" defTabSz="584200">
        <a:spcBef>
          <a:spcPts val="4200"/>
        </a:spcBef>
        <a:buSzPct val="30000"/>
        <a:buBlip>
          <a:blip r:embed="rId3"/>
        </a:buBlip>
        <a:defRPr sz="3400">
          <a:solidFill>
            <a:srgbClr val="606060"/>
          </a:solidFill>
          <a:latin typeface="Gill Sans"/>
          <a:ea typeface="Gill Sans"/>
          <a:cs typeface="Gill Sans"/>
          <a:sym typeface="Gill Sans"/>
        </a:defRPr>
      </a:lvl8pPr>
      <a:lvl9pPr marL="3771900" indent="-419100" defTabSz="584200">
        <a:spcBef>
          <a:spcPts val="4200"/>
        </a:spcBef>
        <a:buSzPct val="30000"/>
        <a:buBlip>
          <a:blip r:embed="rId3"/>
        </a:buBlip>
        <a:defRPr sz="3400">
          <a:solidFill>
            <a:srgbClr val="606060"/>
          </a:solidFill>
          <a:latin typeface="Gill Sans"/>
          <a:ea typeface="Gill Sans"/>
          <a:cs typeface="Gill Sans"/>
          <a:sym typeface="Gill Sans"/>
        </a:defRPr>
      </a:lvl9pPr>
    </p:bodyStyle>
    <p:otherStyle>
      <a:lvl1pPr algn="ctr" defTabSz="584200">
        <a:defRPr>
          <a:solidFill>
            <a:schemeClr val="tx1"/>
          </a:solidFill>
          <a:latin typeface="+mn-lt"/>
          <a:ea typeface="+mn-ea"/>
          <a:cs typeface="+mn-cs"/>
          <a:sym typeface="Gill Sans"/>
        </a:defRPr>
      </a:lvl1pPr>
      <a:lvl2pPr indent="228600" algn="ctr" defTabSz="584200">
        <a:defRPr>
          <a:solidFill>
            <a:schemeClr val="tx1"/>
          </a:solidFill>
          <a:latin typeface="+mn-lt"/>
          <a:ea typeface="+mn-ea"/>
          <a:cs typeface="+mn-cs"/>
          <a:sym typeface="Gill Sans"/>
        </a:defRPr>
      </a:lvl2pPr>
      <a:lvl3pPr indent="457200" algn="ctr" defTabSz="584200">
        <a:defRPr>
          <a:solidFill>
            <a:schemeClr val="tx1"/>
          </a:solidFill>
          <a:latin typeface="+mn-lt"/>
          <a:ea typeface="+mn-ea"/>
          <a:cs typeface="+mn-cs"/>
          <a:sym typeface="Gill Sans"/>
        </a:defRPr>
      </a:lvl3pPr>
      <a:lvl4pPr indent="685800" algn="ctr" defTabSz="584200">
        <a:defRPr>
          <a:solidFill>
            <a:schemeClr val="tx1"/>
          </a:solidFill>
          <a:latin typeface="+mn-lt"/>
          <a:ea typeface="+mn-ea"/>
          <a:cs typeface="+mn-cs"/>
          <a:sym typeface="Gill Sans"/>
        </a:defRPr>
      </a:lvl4pPr>
      <a:lvl5pPr indent="914400" algn="ctr" defTabSz="584200">
        <a:defRPr>
          <a:solidFill>
            <a:schemeClr val="tx1"/>
          </a:solidFill>
          <a:latin typeface="+mn-lt"/>
          <a:ea typeface="+mn-ea"/>
          <a:cs typeface="+mn-cs"/>
          <a:sym typeface="Gill Sans"/>
        </a:defRPr>
      </a:lvl5pPr>
      <a:lvl6pPr indent="1143000" algn="ctr" defTabSz="584200">
        <a:defRPr>
          <a:solidFill>
            <a:schemeClr val="tx1"/>
          </a:solidFill>
          <a:latin typeface="+mn-lt"/>
          <a:ea typeface="+mn-ea"/>
          <a:cs typeface="+mn-cs"/>
          <a:sym typeface="Gill Sans"/>
        </a:defRPr>
      </a:lvl6pPr>
      <a:lvl7pPr indent="1371600" algn="ctr" defTabSz="584200">
        <a:defRPr>
          <a:solidFill>
            <a:schemeClr val="tx1"/>
          </a:solidFill>
          <a:latin typeface="+mn-lt"/>
          <a:ea typeface="+mn-ea"/>
          <a:cs typeface="+mn-cs"/>
          <a:sym typeface="Gill Sans"/>
        </a:defRPr>
      </a:lvl7pPr>
      <a:lvl8pPr indent="1600200" algn="ctr" defTabSz="584200">
        <a:defRPr>
          <a:solidFill>
            <a:schemeClr val="tx1"/>
          </a:solidFill>
          <a:latin typeface="+mn-lt"/>
          <a:ea typeface="+mn-ea"/>
          <a:cs typeface="+mn-cs"/>
          <a:sym typeface="Gill Sans"/>
        </a:defRPr>
      </a:lvl8pPr>
      <a:lvl9pPr indent="1828800" algn="ctr" defTabSz="584200">
        <a:defRPr>
          <a:solidFill>
            <a:schemeClr val="tx1"/>
          </a:solidFill>
          <a:latin typeface="+mn-lt"/>
          <a:ea typeface="+mn-ea"/>
          <a:cs typeface="+mn-cs"/>
          <a:sym typeface="Gill San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2.jpe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hyperlink" Target="http://www.belkin.com/us/p/P-B2B054/"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9.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www.lfk.de" TargetMode="External"/><Relationship Id="rId5" Type="http://schemas.openxmlformats.org/officeDocument/2006/relationships/hyperlink" Target="http://www.lfm-nrw.de" TargetMode="External"/><Relationship Id="rId6" Type="http://schemas.openxmlformats.org/officeDocument/2006/relationships/image" Target="../media/image3.jpeg"/><Relationship Id="rId7" Type="http://schemas.openxmlformats.org/officeDocument/2006/relationships/image" Target="../media/image10.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7.png"/><Relationship Id="rId8" Type="http://schemas.openxmlformats.org/officeDocument/2006/relationships/image" Target="../media/image2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 name="Shape 71"/>
          <p:cNvSpPr/>
          <p:nvPr>
            <p:ph type="title"/>
          </p:nvPr>
        </p:nvSpPr>
        <p:spPr>
          <a:prstGeom prst="rect">
            <a:avLst/>
          </a:prstGeom>
        </p:spPr>
        <p:txBody>
          <a:bodyPr/>
          <a:lstStyle/>
          <a:p>
            <a:pPr lvl="0">
              <a:defRPr cap="none" sz="1800">
                <a:solidFill>
                  <a:srgbClr val="000000"/>
                </a:solidFill>
              </a:defRPr>
            </a:pPr>
            <a:r>
              <a:rPr cap="all" sz="6400">
                <a:solidFill>
                  <a:srgbClr val="606060"/>
                </a:solidFill>
              </a:rPr>
              <a:t>Trickfilme mit dem Tablet</a:t>
            </a:r>
          </a:p>
        </p:txBody>
      </p:sp>
      <p:sp>
        <p:nvSpPr>
          <p:cNvPr id="72" name="Shape 72"/>
          <p:cNvSpPr/>
          <p:nvPr>
            <p:ph type="body" idx="1"/>
          </p:nvPr>
        </p:nvSpPr>
        <p:spPr>
          <a:prstGeom prst="rect">
            <a:avLst/>
          </a:prstGeom>
        </p:spPr>
        <p:txBody>
          <a:bodyPr/>
          <a:lstStyle/>
          <a:p>
            <a:pPr lvl="0">
              <a:defRPr sz="1800">
                <a:solidFill>
                  <a:srgbClr val="000000"/>
                </a:solidFill>
              </a:defRPr>
            </a:pPr>
            <a:r>
              <a:rPr sz="2400">
                <a:solidFill>
                  <a:srgbClr val="606060"/>
                </a:solidFill>
              </a:rPr>
              <a:t>Autor: Robert Bittner</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pic>
        <p:nvPicPr>
          <p:cNvPr id="158" name="800px-Standard_video_res.png"/>
          <p:cNvPicPr/>
          <p:nvPr/>
        </p:nvPicPr>
        <p:blipFill>
          <a:blip r:embed="rId2">
            <a:extLst/>
          </a:blip>
          <a:stretch>
            <a:fillRect/>
          </a:stretch>
        </p:blipFill>
        <p:spPr>
          <a:xfrm>
            <a:off x="464225" y="1480326"/>
            <a:ext cx="12076350" cy="6792948"/>
          </a:xfrm>
          <a:prstGeom prst="rect">
            <a:avLst/>
          </a:prstGeom>
          <a:ln>
            <a:round/>
          </a:ln>
        </p:spPr>
      </p:pic>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grpSp>
        <p:nvGrpSpPr>
          <p:cNvPr id="162" name="Group 162"/>
          <p:cNvGrpSpPr/>
          <p:nvPr/>
        </p:nvGrpSpPr>
        <p:grpSpPr>
          <a:xfrm>
            <a:off x="964532" y="775614"/>
            <a:ext cx="11075736" cy="3655199"/>
            <a:chOff x="-139700" y="-88900"/>
            <a:chExt cx="11075734" cy="3655198"/>
          </a:xfrm>
        </p:grpSpPr>
        <p:pic>
          <p:nvPicPr>
            <p:cNvPr id="161" name="Bildschirmfoto 2014-10-20 um 18.30.22.png"/>
            <p:cNvPicPr/>
            <p:nvPr/>
          </p:nvPicPr>
          <p:blipFill>
            <a:blip r:embed="rId2">
              <a:extLst/>
            </a:blip>
            <a:stretch>
              <a:fillRect/>
            </a:stretch>
          </p:blipFill>
          <p:spPr>
            <a:xfrm>
              <a:off x="0" y="0"/>
              <a:ext cx="10796335" cy="3274199"/>
            </a:xfrm>
            <a:prstGeom prst="rect">
              <a:avLst/>
            </a:prstGeom>
            <a:ln>
              <a:noFill/>
            </a:ln>
            <a:effectLst/>
          </p:spPr>
        </p:pic>
        <p:pic>
          <p:nvPicPr>
            <p:cNvPr id="160" name=""/>
            <p:cNvPicPr/>
            <p:nvPr/>
          </p:nvPicPr>
          <p:blipFill>
            <a:blip r:embed="rId3">
              <a:extLst/>
            </a:blip>
            <a:stretch>
              <a:fillRect/>
            </a:stretch>
          </p:blipFill>
          <p:spPr>
            <a:xfrm>
              <a:off x="-139700" y="-88900"/>
              <a:ext cx="11075735" cy="3655199"/>
            </a:xfrm>
            <a:prstGeom prst="rect">
              <a:avLst/>
            </a:prstGeom>
            <a:effectLst/>
          </p:spPr>
        </p:pic>
      </p:grpSp>
      <p:grpSp>
        <p:nvGrpSpPr>
          <p:cNvPr id="165" name="Group 165"/>
          <p:cNvGrpSpPr/>
          <p:nvPr/>
        </p:nvGrpSpPr>
        <p:grpSpPr>
          <a:xfrm>
            <a:off x="455148" y="3847991"/>
            <a:ext cx="5896904" cy="4825228"/>
            <a:chOff x="-139700" y="-88900"/>
            <a:chExt cx="5896902" cy="4825226"/>
          </a:xfrm>
        </p:grpSpPr>
        <p:pic>
          <p:nvPicPr>
            <p:cNvPr id="164" name="Bildschirmfoto 2014-10-20 um 18.36.01.png"/>
            <p:cNvPicPr/>
            <p:nvPr/>
          </p:nvPicPr>
          <p:blipFill>
            <a:blip r:embed="rId4">
              <a:extLst/>
            </a:blip>
            <a:stretch>
              <a:fillRect/>
            </a:stretch>
          </p:blipFill>
          <p:spPr>
            <a:xfrm>
              <a:off x="0" y="0"/>
              <a:ext cx="5617503" cy="4444227"/>
            </a:xfrm>
            <a:prstGeom prst="rect">
              <a:avLst/>
            </a:prstGeom>
            <a:ln>
              <a:noFill/>
            </a:ln>
            <a:effectLst/>
          </p:spPr>
        </p:pic>
        <p:pic>
          <p:nvPicPr>
            <p:cNvPr id="163" name=""/>
            <p:cNvPicPr/>
            <p:nvPr/>
          </p:nvPicPr>
          <p:blipFill>
            <a:blip r:embed="rId5">
              <a:extLst/>
            </a:blip>
            <a:stretch>
              <a:fillRect/>
            </a:stretch>
          </p:blipFill>
          <p:spPr>
            <a:xfrm>
              <a:off x="-139700" y="-88900"/>
              <a:ext cx="5896903" cy="4825227"/>
            </a:xfrm>
            <a:prstGeom prst="rect">
              <a:avLst/>
            </a:prstGeom>
            <a:effectLst/>
          </p:spPr>
        </p:pic>
      </p:grpSp>
      <p:grpSp>
        <p:nvGrpSpPr>
          <p:cNvPr id="168" name="Group 168"/>
          <p:cNvGrpSpPr/>
          <p:nvPr/>
        </p:nvGrpSpPr>
        <p:grpSpPr>
          <a:xfrm>
            <a:off x="6003238" y="4391231"/>
            <a:ext cx="6413166" cy="4687076"/>
            <a:chOff x="-139700" y="-88900"/>
            <a:chExt cx="6413164" cy="4687075"/>
          </a:xfrm>
        </p:grpSpPr>
        <p:pic>
          <p:nvPicPr>
            <p:cNvPr id="167" name="Bildschirmfoto 2014-10-20 um 18.38.19.png"/>
            <p:cNvPicPr/>
            <p:nvPr/>
          </p:nvPicPr>
          <p:blipFill>
            <a:blip r:embed="rId6">
              <a:extLst/>
            </a:blip>
            <a:stretch>
              <a:fillRect/>
            </a:stretch>
          </p:blipFill>
          <p:spPr>
            <a:xfrm>
              <a:off x="0" y="0"/>
              <a:ext cx="6133765" cy="4306076"/>
            </a:xfrm>
            <a:prstGeom prst="rect">
              <a:avLst/>
            </a:prstGeom>
            <a:ln>
              <a:noFill/>
            </a:ln>
            <a:effectLst/>
          </p:spPr>
        </p:pic>
        <p:pic>
          <p:nvPicPr>
            <p:cNvPr id="166" name=""/>
            <p:cNvPicPr/>
            <p:nvPr/>
          </p:nvPicPr>
          <p:blipFill>
            <a:blip r:embed="rId7">
              <a:extLst/>
            </a:blip>
            <a:stretch>
              <a:fillRect/>
            </a:stretch>
          </p:blipFill>
          <p:spPr>
            <a:xfrm>
              <a:off x="-139700" y="-88900"/>
              <a:ext cx="6413165" cy="4687076"/>
            </a:xfrm>
            <a:prstGeom prst="rect">
              <a:avLst/>
            </a:prstGeom>
            <a:effectLst/>
          </p:spPr>
        </p:pic>
      </p:gr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76" name="Group 76"/>
          <p:cNvGrpSpPr/>
          <p:nvPr/>
        </p:nvGrpSpPr>
        <p:grpSpPr>
          <a:xfrm>
            <a:off x="8157124" y="5401952"/>
            <a:ext cx="3333922" cy="3410122"/>
            <a:chOff x="-127000" y="-88900"/>
            <a:chExt cx="3333920" cy="3410120"/>
          </a:xfrm>
        </p:grpSpPr>
        <p:pic>
          <p:nvPicPr>
            <p:cNvPr id="75" name="pasted-image.png"/>
            <p:cNvPicPr/>
            <p:nvPr/>
          </p:nvPicPr>
          <p:blipFill>
            <a:blip r:embed="rId3">
              <a:extLst/>
            </a:blip>
            <a:stretch>
              <a:fillRect/>
            </a:stretch>
          </p:blipFill>
          <p:spPr>
            <a:xfrm>
              <a:off x="0" y="0"/>
              <a:ext cx="3079921" cy="3079921"/>
            </a:xfrm>
            <a:prstGeom prst="rect">
              <a:avLst/>
            </a:prstGeom>
            <a:ln>
              <a:noFill/>
            </a:ln>
            <a:effectLst/>
          </p:spPr>
        </p:pic>
        <p:pic>
          <p:nvPicPr>
            <p:cNvPr id="74" name=""/>
            <p:cNvPicPr/>
            <p:nvPr/>
          </p:nvPicPr>
          <p:blipFill>
            <a:blip r:embed="rId4">
              <a:extLst/>
            </a:blip>
            <a:stretch>
              <a:fillRect/>
            </a:stretch>
          </p:blipFill>
          <p:spPr>
            <a:xfrm>
              <a:off x="-127000" y="-88900"/>
              <a:ext cx="3333921" cy="3410121"/>
            </a:xfrm>
            <a:prstGeom prst="rect">
              <a:avLst/>
            </a:prstGeom>
            <a:effectLst/>
          </p:spPr>
        </p:pic>
      </p:grpSp>
      <p:grpSp>
        <p:nvGrpSpPr>
          <p:cNvPr id="79" name="Group 79"/>
          <p:cNvGrpSpPr/>
          <p:nvPr/>
        </p:nvGrpSpPr>
        <p:grpSpPr>
          <a:xfrm>
            <a:off x="6827857" y="1621082"/>
            <a:ext cx="3079922" cy="4147446"/>
            <a:chOff x="-127000" y="-88899"/>
            <a:chExt cx="3079920" cy="4147445"/>
          </a:xfrm>
        </p:grpSpPr>
        <p:pic>
          <p:nvPicPr>
            <p:cNvPr id="78" name="20150228_164809.jpg"/>
            <p:cNvPicPr/>
            <p:nvPr/>
          </p:nvPicPr>
          <p:blipFill>
            <a:blip r:embed="rId5">
              <a:extLst/>
            </a:blip>
            <a:srcRect l="29178" t="0" r="29178" b="0"/>
            <a:stretch>
              <a:fillRect/>
            </a:stretch>
          </p:blipFill>
          <p:spPr>
            <a:xfrm>
              <a:off x="0" y="0"/>
              <a:ext cx="2825921" cy="3817246"/>
            </a:xfrm>
            <a:prstGeom prst="rect">
              <a:avLst/>
            </a:prstGeom>
            <a:ln>
              <a:noFill/>
            </a:ln>
            <a:effectLst/>
          </p:spPr>
        </p:pic>
        <p:pic>
          <p:nvPicPr>
            <p:cNvPr id="77" name=""/>
            <p:cNvPicPr/>
            <p:nvPr/>
          </p:nvPicPr>
          <p:blipFill>
            <a:blip r:embed="rId6">
              <a:extLst/>
            </a:blip>
            <a:stretch>
              <a:fillRect/>
            </a:stretch>
          </p:blipFill>
          <p:spPr>
            <a:xfrm>
              <a:off x="-127000" y="-88900"/>
              <a:ext cx="3079921" cy="4147446"/>
            </a:xfrm>
            <a:prstGeom prst="rect">
              <a:avLst/>
            </a:prstGeom>
            <a:effectLst/>
          </p:spPr>
        </p:pic>
      </p:grpSp>
      <p:sp>
        <p:nvSpPr>
          <p:cNvPr id="80" name="Shape 80"/>
          <p:cNvSpPr/>
          <p:nvPr>
            <p:ph type="title"/>
          </p:nvPr>
        </p:nvSpPr>
        <p:spPr>
          <a:xfrm>
            <a:off x="508000" y="2701889"/>
            <a:ext cx="6426928" cy="6070601"/>
          </a:xfrm>
          <a:prstGeom prst="rect">
            <a:avLst/>
          </a:prstGeom>
        </p:spPr>
        <p:txBody>
          <a:bodyPr/>
          <a:lstStyle/>
          <a:p>
            <a:pPr lvl="0" marL="419100" indent="-419100">
              <a:lnSpc>
                <a:spcPct val="100000"/>
              </a:lnSpc>
              <a:spcBef>
                <a:spcPts val="4200"/>
              </a:spcBef>
              <a:buSzPct val="30000"/>
              <a:buBlip>
                <a:blip r:embed="rId7"/>
              </a:buBlip>
              <a:defRPr cap="none" sz="1800">
                <a:solidFill>
                  <a:srgbClr val="000000"/>
                </a:solidFill>
              </a:defRPr>
            </a:pPr>
            <a:r>
              <a:rPr sz="3400">
                <a:solidFill>
                  <a:srgbClr val="606060"/>
                </a:solidFill>
                <a:latin typeface="Gill Sans"/>
                <a:ea typeface="Gill Sans"/>
                <a:cs typeface="Gill Sans"/>
                <a:sym typeface="Gill Sans"/>
              </a:rPr>
              <a:t>Kamera</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Trickfilmsoftware</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Bild- und Tonbearbeitung</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Abspielgerät</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sinnvolle Ergänzung:  Tischstativ!</a:t>
            </a:r>
          </a:p>
        </p:txBody>
      </p:sp>
      <p:sp>
        <p:nvSpPr>
          <p:cNvPr id="81" name="Shape 81"/>
          <p:cNvSpPr/>
          <p:nvPr>
            <p:ph type="body" idx="1"/>
          </p:nvPr>
        </p:nvSpPr>
        <p:spPr>
          <a:xfrm>
            <a:off x="514350" y="1289245"/>
            <a:ext cx="6166843" cy="977636"/>
          </a:xfrm>
          <a:prstGeom prst="rect">
            <a:avLst/>
          </a:prstGeom>
        </p:spPr>
        <p:txBody>
          <a:bodyPr/>
          <a:lstStyle>
            <a:lvl1pPr defTabSz="426466">
              <a:lnSpc>
                <a:spcPct val="90000"/>
              </a:lnSpc>
              <a:defRPr cap="all" sz="4672">
                <a:latin typeface="+mn-lt"/>
                <a:ea typeface="+mn-ea"/>
                <a:cs typeface="+mn-cs"/>
                <a:sym typeface="Gill Sans Light"/>
              </a:defRPr>
            </a:lvl1pPr>
          </a:lstStyle>
          <a:p>
            <a:pPr lvl="0">
              <a:defRPr cap="none" sz="1800">
                <a:solidFill>
                  <a:srgbClr val="000000"/>
                </a:solidFill>
              </a:defRPr>
            </a:pPr>
            <a:r>
              <a:rPr cap="all" sz="4672">
                <a:solidFill>
                  <a:srgbClr val="606060"/>
                </a:solidFill>
              </a:rPr>
              <a:t>Alles in einem Gerät</a:t>
            </a:r>
          </a:p>
        </p:txBody>
      </p:sp>
      <p:grpSp>
        <p:nvGrpSpPr>
          <p:cNvPr id="84" name="Group 84"/>
          <p:cNvGrpSpPr/>
          <p:nvPr/>
        </p:nvGrpSpPr>
        <p:grpSpPr>
          <a:xfrm rot="1677307">
            <a:off x="8800911" y="2856027"/>
            <a:ext cx="3543868" cy="2732531"/>
            <a:chOff x="-139699" y="-88899"/>
            <a:chExt cx="3543867" cy="2732529"/>
          </a:xfrm>
        </p:grpSpPr>
        <p:pic>
          <p:nvPicPr>
            <p:cNvPr id="83" name="Bildschirmfoto 2014-10-20 um 13.19.45.png"/>
            <p:cNvPicPr/>
            <p:nvPr/>
          </p:nvPicPr>
          <p:blipFill>
            <a:blip r:embed="rId8">
              <a:extLst/>
            </a:blip>
            <a:srcRect l="36808" t="34982" r="1973" b="6379"/>
            <a:stretch>
              <a:fillRect/>
            </a:stretch>
          </p:blipFill>
          <p:spPr>
            <a:xfrm>
              <a:off x="-1" y="0"/>
              <a:ext cx="3264469" cy="2351530"/>
            </a:xfrm>
            <a:prstGeom prst="rect">
              <a:avLst/>
            </a:prstGeom>
            <a:ln>
              <a:noFill/>
            </a:ln>
            <a:effectLst/>
          </p:spPr>
        </p:pic>
        <p:pic>
          <p:nvPicPr>
            <p:cNvPr id="82" name=""/>
            <p:cNvPicPr/>
            <p:nvPr/>
          </p:nvPicPr>
          <p:blipFill>
            <a:blip r:embed="rId9">
              <a:extLst/>
            </a:blip>
            <a:stretch>
              <a:fillRect/>
            </a:stretch>
          </p:blipFill>
          <p:spPr>
            <a:xfrm>
              <a:off x="-139700" y="-88900"/>
              <a:ext cx="3543868" cy="2732530"/>
            </a:xfrm>
            <a:prstGeom prst="rect">
              <a:avLst/>
            </a:prstGeom>
            <a:effectLst/>
          </p:spPr>
        </p:pic>
      </p:grpSp>
      <p:sp>
        <p:nvSpPr>
          <p:cNvPr id="85" name="Shape 85"/>
          <p:cNvSpPr/>
          <p:nvPr/>
        </p:nvSpPr>
        <p:spPr>
          <a:xfrm>
            <a:off x="8284124" y="8663516"/>
            <a:ext cx="3079921" cy="215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800" u="sng">
                <a:hlinkClick r:id="rId10" invalidUrl="" action="" tgtFrame="" tooltip="" history="1" highlightClick="0" endSnd="0"/>
              </a:defRPr>
            </a:lvl1pPr>
          </a:lstStyle>
          <a:p>
            <a:pPr lvl="0">
              <a:defRPr sz="1800" u="none">
                <a:solidFill>
                  <a:srgbClr val="000000"/>
                </a:solidFill>
              </a:defRPr>
            </a:pPr>
            <a:r>
              <a:rPr sz="800" u="sng">
                <a:solidFill>
                  <a:srgbClr val="606060"/>
                </a:solidFill>
                <a:hlinkClick r:id="rId10" invalidUrl="" action="" tgtFrame="" tooltip="" history="1" highlightClick="0" endSnd="0"/>
              </a:rPr>
              <a:t>http://www.belkin.com/us/p/P-B2B054/</a:t>
            </a:r>
          </a:p>
        </p:txBody>
      </p:sp>
      <p:sp>
        <p:nvSpPr>
          <p:cNvPr id="86" name="Shape 86"/>
          <p:cNvSpPr/>
          <p:nvPr/>
        </p:nvSpPr>
        <p:spPr>
          <a:xfrm rot="1702456">
            <a:off x="9722984" y="2850201"/>
            <a:ext cx="3207843" cy="215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
            </a:lvl1pPr>
          </a:lstStyle>
          <a:p>
            <a:pPr lvl="0">
              <a:defRPr sz="1800">
                <a:solidFill>
                  <a:srgbClr val="000000"/>
                </a:solidFill>
              </a:defRPr>
            </a:pPr>
            <a:r>
              <a:rPr sz="800">
                <a:solidFill>
                  <a:srgbClr val="606060"/>
                </a:solidFill>
              </a:rPr>
              <a:t>https://itunes.apple.com/de/app/stop-motion-studio-pro/id640564761?mt=8</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0" name="Shape 90"/>
          <p:cNvSpPr/>
          <p:nvPr>
            <p:ph type="title"/>
          </p:nvPr>
        </p:nvSpPr>
        <p:spPr>
          <a:xfrm>
            <a:off x="508000" y="1105664"/>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Unterrichtlicher Kontext</a:t>
            </a:r>
          </a:p>
        </p:txBody>
      </p:sp>
      <p:sp>
        <p:nvSpPr>
          <p:cNvPr id="91" name="Shape 91"/>
          <p:cNvSpPr/>
          <p:nvPr>
            <p:ph type="body" idx="1"/>
          </p:nvPr>
        </p:nvSpPr>
        <p:spPr>
          <a:xfrm>
            <a:off x="508000" y="3032123"/>
            <a:ext cx="11988800" cy="5727701"/>
          </a:xfrm>
          <a:prstGeom prst="rect">
            <a:avLst/>
          </a:prstGeom>
        </p:spPr>
        <p:txBody>
          <a:bodyPr/>
          <a:lstStyle/>
          <a:p>
            <a:pPr lvl="0">
              <a:buBlip>
                <a:blip r:embed="rId3"/>
              </a:buBlip>
              <a:defRPr sz="1800">
                <a:solidFill>
                  <a:srgbClr val="000000"/>
                </a:solidFill>
              </a:defRPr>
            </a:pPr>
            <a:r>
              <a:rPr sz="3400">
                <a:solidFill>
                  <a:srgbClr val="606060"/>
                </a:solidFill>
              </a:rPr>
              <a:t>Geschichte des (Trick-) Films</a:t>
            </a:r>
            <a:endParaRPr sz="3400">
              <a:solidFill>
                <a:srgbClr val="606060"/>
              </a:solidFill>
            </a:endParaRPr>
          </a:p>
          <a:p>
            <a:pPr lvl="0">
              <a:buBlip>
                <a:blip r:embed="rId3"/>
              </a:buBlip>
              <a:defRPr sz="1800">
                <a:solidFill>
                  <a:srgbClr val="000000"/>
                </a:solidFill>
              </a:defRPr>
            </a:pPr>
            <a:r>
              <a:rPr sz="3400">
                <a:solidFill>
                  <a:srgbClr val="606060"/>
                </a:solidFill>
              </a:rPr>
              <a:t>Unmögliches sichtbar machen</a:t>
            </a:r>
            <a:endParaRPr sz="3400">
              <a:solidFill>
                <a:srgbClr val="606060"/>
              </a:solidFill>
            </a:endParaRPr>
          </a:p>
          <a:p>
            <a:pPr lvl="0">
              <a:buBlip>
                <a:blip r:embed="rId3"/>
              </a:buBlip>
              <a:defRPr sz="1800">
                <a:solidFill>
                  <a:srgbClr val="000000"/>
                </a:solidFill>
              </a:defRPr>
            </a:pPr>
            <a:r>
              <a:rPr sz="3400">
                <a:solidFill>
                  <a:srgbClr val="606060"/>
                </a:solidFill>
              </a:rPr>
              <a:t>Komplexe Sachverhalte anschaulich machen</a:t>
            </a:r>
          </a:p>
        </p:txBody>
      </p:sp>
      <p:pic>
        <p:nvPicPr>
          <p:cNvPr id="92" name="pasted-image.png"/>
          <p:cNvPicPr/>
          <p:nvPr/>
        </p:nvPicPr>
        <p:blipFill>
          <a:blip r:embed="rId4">
            <a:extLst/>
          </a:blip>
          <a:stretch>
            <a:fillRect/>
          </a:stretch>
        </p:blipFill>
        <p:spPr>
          <a:xfrm>
            <a:off x="7143803" y="3035331"/>
            <a:ext cx="4521735" cy="3255261"/>
          </a:xfrm>
          <a:prstGeom prst="rect">
            <a:avLst/>
          </a:prstGeom>
          <a:ln w="12700">
            <a:miter lim="400000"/>
          </a:ln>
        </p:spPr>
      </p:pic>
      <p:sp>
        <p:nvSpPr>
          <p:cNvPr id="93" name="Shape 93"/>
          <p:cNvSpPr/>
          <p:nvPr/>
        </p:nvSpPr>
        <p:spPr>
          <a:xfrm>
            <a:off x="9922558" y="6217991"/>
            <a:ext cx="1456545" cy="241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
            </a:lvl1pPr>
          </a:lstStyle>
          <a:p>
            <a:pPr lvl="0">
              <a:defRPr sz="1800">
                <a:solidFill>
                  <a:srgbClr val="000000"/>
                </a:solidFill>
              </a:defRPr>
            </a:pPr>
            <a:r>
              <a:rPr sz="1000">
                <a:solidFill>
                  <a:srgbClr val="606060"/>
                </a:solidFill>
              </a:rPr>
              <a:t>Foto: Thomas Morgenroth</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7" name="Shape 97"/>
          <p:cNvSpPr/>
          <p:nvPr>
            <p:ph type="title"/>
          </p:nvPr>
        </p:nvSpPr>
        <p:spPr>
          <a:xfrm>
            <a:off x="508000" y="1105664"/>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Vorbereitung</a:t>
            </a:r>
          </a:p>
        </p:txBody>
      </p:sp>
      <p:sp>
        <p:nvSpPr>
          <p:cNvPr id="98" name="Shape 98"/>
          <p:cNvSpPr/>
          <p:nvPr>
            <p:ph type="body" idx="1"/>
          </p:nvPr>
        </p:nvSpPr>
        <p:spPr>
          <a:prstGeom prst="rect">
            <a:avLst/>
          </a:prstGeom>
        </p:spPr>
        <p:txBody>
          <a:bodyPr/>
          <a:lstStyle/>
          <a:p>
            <a:pPr lvl="0">
              <a:buBlip>
                <a:blip r:embed="rId3"/>
              </a:buBlip>
              <a:defRPr sz="1800">
                <a:solidFill>
                  <a:srgbClr val="000000"/>
                </a:solidFill>
              </a:defRPr>
            </a:pPr>
            <a:r>
              <a:rPr sz="3400">
                <a:solidFill>
                  <a:srgbClr val="606060"/>
                </a:solidFill>
              </a:rPr>
              <a:t>Geschichte des (Trick-) Films</a:t>
            </a:r>
            <a:endParaRPr sz="3400">
              <a:solidFill>
                <a:srgbClr val="606060"/>
              </a:solidFill>
            </a:endParaRPr>
          </a:p>
          <a:p>
            <a:pPr lvl="0">
              <a:buBlip>
                <a:blip r:embed="rId3"/>
              </a:buBlip>
              <a:defRPr sz="1800">
                <a:solidFill>
                  <a:srgbClr val="000000"/>
                </a:solidFill>
              </a:defRPr>
            </a:pPr>
            <a:r>
              <a:rPr sz="3400">
                <a:solidFill>
                  <a:srgbClr val="606060"/>
                </a:solidFill>
              </a:rPr>
              <a:t>Planung des Trickfilms </a:t>
            </a:r>
            <a:endParaRPr sz="3400">
              <a:solidFill>
                <a:srgbClr val="606060"/>
              </a:solidFill>
            </a:endParaRPr>
          </a:p>
          <a:p>
            <a:pPr lvl="1">
              <a:spcBef>
                <a:spcPts val="1100"/>
              </a:spcBef>
              <a:buBlip>
                <a:blip r:embed="rId3"/>
              </a:buBlip>
              <a:defRPr sz="1800">
                <a:solidFill>
                  <a:srgbClr val="000000"/>
                </a:solidFill>
              </a:defRPr>
            </a:pPr>
            <a:r>
              <a:rPr sz="3400">
                <a:solidFill>
                  <a:srgbClr val="606060"/>
                </a:solidFill>
              </a:rPr>
              <a:t>(Idee, Drehbuch, Storyboard)</a:t>
            </a:r>
            <a:endParaRPr sz="3400">
              <a:solidFill>
                <a:srgbClr val="606060"/>
              </a:solidFill>
            </a:endParaRPr>
          </a:p>
          <a:p>
            <a:pPr lvl="2" marL="0" indent="457200">
              <a:spcBef>
                <a:spcPts val="1100"/>
              </a:spcBef>
              <a:buSzTx/>
              <a:buNone/>
              <a:defRPr sz="1800">
                <a:solidFill>
                  <a:srgbClr val="000000"/>
                </a:solidFill>
              </a:defRPr>
            </a:pPr>
            <a:r>
              <a:rPr sz="3400">
                <a:solidFill>
                  <a:srgbClr val="606060"/>
                </a:solidFill>
              </a:rPr>
              <a:t>—&gt; siehe </a:t>
            </a:r>
            <a:r>
              <a:rPr sz="3400" u="sng">
                <a:solidFill>
                  <a:srgbClr val="606060"/>
                </a:solidFill>
                <a:hlinkClick r:id="rId4" invalidUrl="" action="" tgtFrame="" tooltip="" history="1" highlightClick="0" endSnd="0"/>
              </a:rPr>
              <a:t>www.lfk.de</a:t>
            </a:r>
            <a:r>
              <a:rPr sz="3400">
                <a:solidFill>
                  <a:srgbClr val="606060"/>
                </a:solidFill>
              </a:rPr>
              <a:t>, </a:t>
            </a:r>
            <a:r>
              <a:rPr sz="3400" u="sng">
                <a:solidFill>
                  <a:srgbClr val="606060"/>
                </a:solidFill>
                <a:hlinkClick r:id="rId5" invalidUrl="" action="" tgtFrame="" tooltip="" history="1" highlightClick="0" endSnd="0"/>
              </a:rPr>
              <a:t>www.lfm-nrw.de</a:t>
            </a:r>
            <a:endParaRPr sz="3400">
              <a:solidFill>
                <a:srgbClr val="606060"/>
              </a:solidFill>
            </a:endParaRPr>
          </a:p>
          <a:p>
            <a:pPr lvl="0">
              <a:buBlip>
                <a:blip r:embed="rId3"/>
              </a:buBlip>
              <a:defRPr sz="1800">
                <a:solidFill>
                  <a:srgbClr val="000000"/>
                </a:solidFill>
              </a:defRPr>
            </a:pPr>
            <a:r>
              <a:rPr sz="3400">
                <a:solidFill>
                  <a:srgbClr val="606060"/>
                </a:solidFill>
              </a:rPr>
              <a:t>Aufbau und Anordnung</a:t>
            </a:r>
            <a:endParaRPr sz="3400">
              <a:solidFill>
                <a:srgbClr val="606060"/>
              </a:solidFill>
            </a:endParaRPr>
          </a:p>
          <a:p>
            <a:pPr lvl="0">
              <a:buBlip>
                <a:blip r:embed="rId3"/>
              </a:buBlip>
              <a:defRPr sz="1800">
                <a:solidFill>
                  <a:srgbClr val="000000"/>
                </a:solidFill>
              </a:defRPr>
            </a:pPr>
            <a:r>
              <a:rPr sz="3400">
                <a:solidFill>
                  <a:srgbClr val="606060"/>
                </a:solidFill>
              </a:rPr>
              <a:t>Bilder pro Sekunde</a:t>
            </a:r>
          </a:p>
        </p:txBody>
      </p:sp>
      <p:grpSp>
        <p:nvGrpSpPr>
          <p:cNvPr id="101" name="Group 101"/>
          <p:cNvGrpSpPr/>
          <p:nvPr/>
        </p:nvGrpSpPr>
        <p:grpSpPr>
          <a:xfrm>
            <a:off x="8373209" y="3513077"/>
            <a:ext cx="3437141" cy="4799408"/>
            <a:chOff x="-127000" y="-88900"/>
            <a:chExt cx="3437139" cy="4799406"/>
          </a:xfrm>
        </p:grpSpPr>
        <p:pic>
          <p:nvPicPr>
            <p:cNvPr id="100" name="Trickfilmboxx.jpg"/>
            <p:cNvPicPr/>
            <p:nvPr/>
          </p:nvPicPr>
          <p:blipFill>
            <a:blip r:embed="rId6">
              <a:extLst/>
            </a:blip>
            <a:stretch>
              <a:fillRect/>
            </a:stretch>
          </p:blipFill>
          <p:spPr>
            <a:xfrm>
              <a:off x="0" y="0"/>
              <a:ext cx="3183140" cy="4469207"/>
            </a:xfrm>
            <a:prstGeom prst="rect">
              <a:avLst/>
            </a:prstGeom>
            <a:ln>
              <a:noFill/>
            </a:ln>
            <a:effectLst/>
          </p:spPr>
        </p:pic>
        <p:pic>
          <p:nvPicPr>
            <p:cNvPr id="99" name=""/>
            <p:cNvPicPr/>
            <p:nvPr/>
          </p:nvPicPr>
          <p:blipFill>
            <a:blip r:embed="rId7">
              <a:extLst/>
            </a:blip>
            <a:stretch>
              <a:fillRect/>
            </a:stretch>
          </p:blipFill>
          <p:spPr>
            <a:xfrm>
              <a:off x="-127000" y="-88900"/>
              <a:ext cx="3437140" cy="4799407"/>
            </a:xfrm>
            <a:prstGeom prst="rect">
              <a:avLst/>
            </a:prstGeom>
            <a:effectLst/>
          </p:spPr>
        </p:pic>
      </p:gr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5" name="Shape 105"/>
          <p:cNvSpPr/>
          <p:nvPr>
            <p:ph type="title"/>
          </p:nvPr>
        </p:nvSpPr>
        <p:spPr>
          <a:xfrm>
            <a:off x="508000" y="8199966"/>
            <a:ext cx="11988800" cy="1117601"/>
          </a:xfrm>
          <a:prstGeom prst="rect">
            <a:avLst/>
          </a:prstGeom>
        </p:spPr>
        <p:txBody>
          <a:bodyPr/>
          <a:lstStyle>
            <a:lvl1pPr>
              <a:defRPr cap="small"/>
            </a:lvl1pPr>
          </a:lstStyle>
          <a:p>
            <a:pPr lvl="0">
              <a:defRPr cap="none" sz="1800">
                <a:solidFill>
                  <a:srgbClr val="000000"/>
                </a:solidFill>
              </a:defRPr>
            </a:pPr>
            <a:r>
              <a:rPr cap="small" sz="6400">
                <a:solidFill>
                  <a:srgbClr val="606060"/>
                </a:solidFill>
              </a:rPr>
              <a:t>iStopMotion</a:t>
            </a:r>
          </a:p>
        </p:txBody>
      </p:sp>
      <p:grpSp>
        <p:nvGrpSpPr>
          <p:cNvPr id="108" name="Group 108"/>
          <p:cNvGrpSpPr/>
          <p:nvPr/>
        </p:nvGrpSpPr>
        <p:grpSpPr>
          <a:xfrm>
            <a:off x="577725" y="1627571"/>
            <a:ext cx="5435590" cy="3332851"/>
            <a:chOff x="-139699" y="-88900"/>
            <a:chExt cx="5435588" cy="3332850"/>
          </a:xfrm>
        </p:grpSpPr>
        <p:pic>
          <p:nvPicPr>
            <p:cNvPr id="107" name="Bildschirmfoto 2014-10-20 um 13.06.06.png"/>
            <p:cNvPicPr/>
            <p:nvPr/>
          </p:nvPicPr>
          <p:blipFill>
            <a:blip r:embed="rId3">
              <a:extLst/>
            </a:blip>
            <a:srcRect l="0" t="5245" r="32138" b="45412"/>
            <a:stretch>
              <a:fillRect/>
            </a:stretch>
          </p:blipFill>
          <p:spPr>
            <a:xfrm>
              <a:off x="0" y="0"/>
              <a:ext cx="5156189" cy="2951850"/>
            </a:xfrm>
            <a:prstGeom prst="rect">
              <a:avLst/>
            </a:prstGeom>
            <a:ln>
              <a:noFill/>
            </a:ln>
            <a:effectLst/>
          </p:spPr>
        </p:pic>
        <p:pic>
          <p:nvPicPr>
            <p:cNvPr id="106" name=""/>
            <p:cNvPicPr/>
            <p:nvPr/>
          </p:nvPicPr>
          <p:blipFill>
            <a:blip r:embed="rId4">
              <a:extLst/>
            </a:blip>
            <a:stretch>
              <a:fillRect/>
            </a:stretch>
          </p:blipFill>
          <p:spPr>
            <a:xfrm>
              <a:off x="-139701" y="-88900"/>
              <a:ext cx="5435590" cy="3332850"/>
            </a:xfrm>
            <a:prstGeom prst="rect">
              <a:avLst/>
            </a:prstGeom>
            <a:effectLst/>
          </p:spPr>
        </p:pic>
      </p:grpSp>
      <p:grpSp>
        <p:nvGrpSpPr>
          <p:cNvPr id="111" name="Group 111"/>
          <p:cNvGrpSpPr/>
          <p:nvPr/>
        </p:nvGrpSpPr>
        <p:grpSpPr>
          <a:xfrm>
            <a:off x="2918036" y="3189199"/>
            <a:ext cx="6119237" cy="3116830"/>
            <a:chOff x="-139699" y="-88900"/>
            <a:chExt cx="6119235" cy="3116829"/>
          </a:xfrm>
        </p:grpSpPr>
        <p:pic>
          <p:nvPicPr>
            <p:cNvPr id="110" name="Bildschirmfoto 2014-10-20 um 13.07.21.png"/>
            <p:cNvPicPr/>
            <p:nvPr/>
          </p:nvPicPr>
          <p:blipFill>
            <a:blip r:embed="rId5">
              <a:extLst/>
            </a:blip>
            <a:srcRect l="0" t="0" r="17770" b="39535"/>
            <a:stretch>
              <a:fillRect/>
            </a:stretch>
          </p:blipFill>
          <p:spPr>
            <a:xfrm>
              <a:off x="0" y="-1"/>
              <a:ext cx="5839836" cy="2735831"/>
            </a:xfrm>
            <a:prstGeom prst="rect">
              <a:avLst/>
            </a:prstGeom>
            <a:ln>
              <a:noFill/>
            </a:ln>
            <a:effectLst/>
          </p:spPr>
        </p:pic>
        <p:pic>
          <p:nvPicPr>
            <p:cNvPr id="109" name=""/>
            <p:cNvPicPr/>
            <p:nvPr/>
          </p:nvPicPr>
          <p:blipFill>
            <a:blip r:embed="rId6">
              <a:extLst/>
            </a:blip>
            <a:stretch>
              <a:fillRect/>
            </a:stretch>
          </p:blipFill>
          <p:spPr>
            <a:xfrm>
              <a:off x="-139701" y="-88901"/>
              <a:ext cx="6119237" cy="3116831"/>
            </a:xfrm>
            <a:prstGeom prst="rect">
              <a:avLst/>
            </a:prstGeom>
            <a:effectLst/>
          </p:spPr>
        </p:pic>
      </p:grpSp>
      <p:grpSp>
        <p:nvGrpSpPr>
          <p:cNvPr id="114" name="Group 114"/>
          <p:cNvGrpSpPr/>
          <p:nvPr/>
        </p:nvGrpSpPr>
        <p:grpSpPr>
          <a:xfrm>
            <a:off x="5393278" y="4185825"/>
            <a:ext cx="7355530" cy="4288863"/>
            <a:chOff x="-139700" y="-88900"/>
            <a:chExt cx="7355529" cy="4288862"/>
          </a:xfrm>
        </p:grpSpPr>
        <p:pic>
          <p:nvPicPr>
            <p:cNvPr id="113" name="Bildschirmfoto 2014-10-20 um 13.29.12.png"/>
            <p:cNvPicPr/>
            <p:nvPr/>
          </p:nvPicPr>
          <p:blipFill>
            <a:blip r:embed="rId7">
              <a:extLst/>
            </a:blip>
            <a:stretch>
              <a:fillRect/>
            </a:stretch>
          </p:blipFill>
          <p:spPr>
            <a:xfrm>
              <a:off x="0" y="0"/>
              <a:ext cx="7076130" cy="3907863"/>
            </a:xfrm>
            <a:prstGeom prst="rect">
              <a:avLst/>
            </a:prstGeom>
            <a:ln>
              <a:noFill/>
            </a:ln>
            <a:effectLst/>
          </p:spPr>
        </p:pic>
        <p:pic>
          <p:nvPicPr>
            <p:cNvPr id="112" name=""/>
            <p:cNvPicPr/>
            <p:nvPr/>
          </p:nvPicPr>
          <p:blipFill>
            <a:blip r:embed="rId8">
              <a:extLst/>
            </a:blip>
            <a:stretch>
              <a:fillRect/>
            </a:stretch>
          </p:blipFill>
          <p:spPr>
            <a:xfrm>
              <a:off x="-139700" y="-88900"/>
              <a:ext cx="7355530" cy="4288863"/>
            </a:xfrm>
            <a:prstGeom prst="rect">
              <a:avLst/>
            </a:prstGeom>
            <a:effectLst/>
          </p:spPr>
        </p:pic>
      </p:gr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Shape 118"/>
          <p:cNvSpPr/>
          <p:nvPr>
            <p:ph type="title"/>
          </p:nvPr>
        </p:nvSpPr>
        <p:spPr>
          <a:xfrm>
            <a:off x="508000" y="8240451"/>
            <a:ext cx="11988800" cy="1117601"/>
          </a:xfrm>
          <a:prstGeom prst="rect">
            <a:avLst/>
          </a:prstGeom>
        </p:spPr>
        <p:txBody>
          <a:bodyPr/>
          <a:lstStyle>
            <a:lvl1pPr>
              <a:defRPr cap="small"/>
            </a:lvl1pPr>
          </a:lstStyle>
          <a:p>
            <a:pPr lvl="0">
              <a:defRPr cap="none" sz="1800">
                <a:solidFill>
                  <a:srgbClr val="000000"/>
                </a:solidFill>
              </a:defRPr>
            </a:pPr>
            <a:r>
              <a:rPr cap="small" sz="6400">
                <a:solidFill>
                  <a:srgbClr val="606060"/>
                </a:solidFill>
              </a:rPr>
              <a:t>Stop Motion Studio</a:t>
            </a:r>
          </a:p>
        </p:txBody>
      </p:sp>
      <p:grpSp>
        <p:nvGrpSpPr>
          <p:cNvPr id="121" name="Group 121"/>
          <p:cNvGrpSpPr/>
          <p:nvPr/>
        </p:nvGrpSpPr>
        <p:grpSpPr>
          <a:xfrm>
            <a:off x="1335237" y="1419278"/>
            <a:ext cx="5305199" cy="6515791"/>
            <a:chOff x="-139699" y="-88900"/>
            <a:chExt cx="5305197" cy="6515789"/>
          </a:xfrm>
        </p:grpSpPr>
        <p:pic>
          <p:nvPicPr>
            <p:cNvPr id="120" name="Bildschirmfoto 2014-10-20 um 13.20.25.png"/>
            <p:cNvPicPr/>
            <p:nvPr/>
          </p:nvPicPr>
          <p:blipFill>
            <a:blip r:embed="rId3">
              <a:extLst/>
            </a:blip>
            <a:srcRect l="0" t="0" r="33570" b="0"/>
            <a:stretch>
              <a:fillRect/>
            </a:stretch>
          </p:blipFill>
          <p:spPr>
            <a:xfrm>
              <a:off x="0" y="0"/>
              <a:ext cx="5025798" cy="6134790"/>
            </a:xfrm>
            <a:prstGeom prst="rect">
              <a:avLst/>
            </a:prstGeom>
            <a:ln>
              <a:noFill/>
            </a:ln>
            <a:effectLst/>
          </p:spPr>
        </p:pic>
        <p:pic>
          <p:nvPicPr>
            <p:cNvPr id="119" name=""/>
            <p:cNvPicPr/>
            <p:nvPr/>
          </p:nvPicPr>
          <p:blipFill>
            <a:blip r:embed="rId4">
              <a:extLst/>
            </a:blip>
            <a:stretch>
              <a:fillRect/>
            </a:stretch>
          </p:blipFill>
          <p:spPr>
            <a:xfrm>
              <a:off x="-139700" y="-88901"/>
              <a:ext cx="5305198" cy="6515791"/>
            </a:xfrm>
            <a:prstGeom prst="rect">
              <a:avLst/>
            </a:prstGeom>
            <a:effectLst/>
          </p:spPr>
        </p:pic>
      </p:grpSp>
      <p:grpSp>
        <p:nvGrpSpPr>
          <p:cNvPr id="124" name="Group 124"/>
          <p:cNvGrpSpPr/>
          <p:nvPr/>
        </p:nvGrpSpPr>
        <p:grpSpPr>
          <a:xfrm>
            <a:off x="6448000" y="1169138"/>
            <a:ext cx="5744308" cy="2619075"/>
            <a:chOff x="-139699" y="-88899"/>
            <a:chExt cx="5744307" cy="2619073"/>
          </a:xfrm>
        </p:grpSpPr>
        <p:pic>
          <p:nvPicPr>
            <p:cNvPr id="123" name="Bildschirmfoto 2014-10-20 um 13.20.52.png"/>
            <p:cNvPicPr/>
            <p:nvPr/>
          </p:nvPicPr>
          <p:blipFill>
            <a:blip r:embed="rId5">
              <a:extLst/>
            </a:blip>
            <a:srcRect l="0" t="0" r="8798" b="50000"/>
            <a:stretch>
              <a:fillRect/>
            </a:stretch>
          </p:blipFill>
          <p:spPr>
            <a:xfrm>
              <a:off x="0" y="0"/>
              <a:ext cx="5464908" cy="2238074"/>
            </a:xfrm>
            <a:prstGeom prst="rect">
              <a:avLst/>
            </a:prstGeom>
            <a:ln>
              <a:noFill/>
            </a:ln>
            <a:effectLst/>
          </p:spPr>
        </p:pic>
        <p:pic>
          <p:nvPicPr>
            <p:cNvPr id="122" name=""/>
            <p:cNvPicPr/>
            <p:nvPr/>
          </p:nvPicPr>
          <p:blipFill>
            <a:blip r:embed="rId6">
              <a:extLst/>
            </a:blip>
            <a:stretch>
              <a:fillRect/>
            </a:stretch>
          </p:blipFill>
          <p:spPr>
            <a:xfrm>
              <a:off x="-139700" y="-88900"/>
              <a:ext cx="5744308" cy="2619074"/>
            </a:xfrm>
            <a:prstGeom prst="rect">
              <a:avLst/>
            </a:prstGeom>
            <a:effectLst/>
          </p:spPr>
        </p:pic>
      </p:grpSp>
      <p:grpSp>
        <p:nvGrpSpPr>
          <p:cNvPr id="127" name="Group 127"/>
          <p:cNvGrpSpPr/>
          <p:nvPr/>
        </p:nvGrpSpPr>
        <p:grpSpPr>
          <a:xfrm>
            <a:off x="5807953" y="3876322"/>
            <a:ext cx="6246458" cy="4561691"/>
            <a:chOff x="-139699" y="-88899"/>
            <a:chExt cx="6246456" cy="4561690"/>
          </a:xfrm>
        </p:grpSpPr>
        <p:pic>
          <p:nvPicPr>
            <p:cNvPr id="126" name="Bildschirmfoto 2014-10-20 um 13.19.45.png"/>
            <p:cNvPicPr/>
            <p:nvPr/>
          </p:nvPicPr>
          <p:blipFill>
            <a:blip r:embed="rId7">
              <a:extLst/>
            </a:blip>
            <a:srcRect l="0" t="0" r="0" b="6836"/>
            <a:stretch>
              <a:fillRect/>
            </a:stretch>
          </p:blipFill>
          <p:spPr>
            <a:xfrm>
              <a:off x="0" y="0"/>
              <a:ext cx="5967057" cy="4180691"/>
            </a:xfrm>
            <a:prstGeom prst="rect">
              <a:avLst/>
            </a:prstGeom>
            <a:ln>
              <a:noFill/>
            </a:ln>
            <a:effectLst/>
          </p:spPr>
        </p:pic>
        <p:pic>
          <p:nvPicPr>
            <p:cNvPr id="125" name=""/>
            <p:cNvPicPr/>
            <p:nvPr/>
          </p:nvPicPr>
          <p:blipFill>
            <a:blip r:embed="rId8">
              <a:extLst/>
            </a:blip>
            <a:stretch>
              <a:fillRect/>
            </a:stretch>
          </p:blipFill>
          <p:spPr>
            <a:xfrm>
              <a:off x="-139701" y="-88900"/>
              <a:ext cx="6246458" cy="4561691"/>
            </a:xfrm>
            <a:prstGeom prst="rect">
              <a:avLst/>
            </a:prstGeom>
            <a:effectLst/>
          </p:spPr>
        </p:pic>
      </p:gr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title"/>
          </p:nvPr>
        </p:nvSpPr>
        <p:spPr>
          <a:xfrm>
            <a:off x="508000" y="8216900"/>
            <a:ext cx="11988800" cy="1117600"/>
          </a:xfrm>
          <a:prstGeom prst="rect">
            <a:avLst/>
          </a:prstGeom>
        </p:spPr>
        <p:txBody>
          <a:bodyPr/>
          <a:lstStyle>
            <a:lvl1pPr>
              <a:defRPr cap="small"/>
            </a:lvl1pPr>
          </a:lstStyle>
          <a:p>
            <a:pPr lvl="0">
              <a:defRPr cap="none" sz="1800">
                <a:solidFill>
                  <a:srgbClr val="000000"/>
                </a:solidFill>
              </a:defRPr>
            </a:pPr>
            <a:r>
              <a:rPr cap="small" sz="6400">
                <a:solidFill>
                  <a:srgbClr val="606060"/>
                </a:solidFill>
              </a:rPr>
              <a:t>iMotion</a:t>
            </a:r>
          </a:p>
        </p:txBody>
      </p:sp>
      <p:grpSp>
        <p:nvGrpSpPr>
          <p:cNvPr id="138" name="Group 138"/>
          <p:cNvGrpSpPr/>
          <p:nvPr/>
        </p:nvGrpSpPr>
        <p:grpSpPr>
          <a:xfrm>
            <a:off x="1953454" y="1609969"/>
            <a:ext cx="9753500" cy="6705110"/>
            <a:chOff x="-139699" y="-88900"/>
            <a:chExt cx="9753498" cy="6705108"/>
          </a:xfrm>
        </p:grpSpPr>
        <p:grpSp>
          <p:nvGrpSpPr>
            <p:cNvPr id="134" name="Group 134"/>
            <p:cNvGrpSpPr/>
            <p:nvPr/>
          </p:nvGrpSpPr>
          <p:grpSpPr>
            <a:xfrm>
              <a:off x="-139700" y="-88901"/>
              <a:ext cx="5222904" cy="6705110"/>
              <a:chOff x="-139699" y="-88900"/>
              <a:chExt cx="5222903" cy="6705108"/>
            </a:xfrm>
          </p:grpSpPr>
          <p:pic>
            <p:nvPicPr>
              <p:cNvPr id="133" name="Bildschirmfoto 2014-10-20 um 13.17.15.png"/>
              <p:cNvPicPr/>
              <p:nvPr/>
            </p:nvPicPr>
            <p:blipFill>
              <a:blip r:embed="rId3">
                <a:extLst/>
              </a:blip>
              <a:srcRect l="0" t="0" r="56246" b="26156"/>
              <a:stretch>
                <a:fillRect/>
              </a:stretch>
            </p:blipFill>
            <p:spPr>
              <a:xfrm>
                <a:off x="0" y="0"/>
                <a:ext cx="4943504" cy="6324109"/>
              </a:xfrm>
              <a:prstGeom prst="rect">
                <a:avLst/>
              </a:prstGeom>
              <a:ln>
                <a:noFill/>
              </a:ln>
              <a:effectLst/>
            </p:spPr>
          </p:pic>
          <p:pic>
            <p:nvPicPr>
              <p:cNvPr id="132" name=""/>
              <p:cNvPicPr/>
              <p:nvPr/>
            </p:nvPicPr>
            <p:blipFill>
              <a:blip r:embed="rId4">
                <a:extLst/>
              </a:blip>
              <a:stretch>
                <a:fillRect/>
              </a:stretch>
            </p:blipFill>
            <p:spPr>
              <a:xfrm>
                <a:off x="-139700" y="-88900"/>
                <a:ext cx="5222904" cy="6705109"/>
              </a:xfrm>
              <a:prstGeom prst="rect">
                <a:avLst/>
              </a:prstGeom>
              <a:effectLst/>
            </p:spPr>
          </p:pic>
        </p:grpSp>
        <p:grpSp>
          <p:nvGrpSpPr>
            <p:cNvPr id="137" name="Group 137"/>
            <p:cNvGrpSpPr/>
            <p:nvPr/>
          </p:nvGrpSpPr>
          <p:grpSpPr>
            <a:xfrm>
              <a:off x="3686892" y="2294527"/>
              <a:ext cx="5926907" cy="3901231"/>
              <a:chOff x="-139699" y="-88899"/>
              <a:chExt cx="5926906" cy="3901230"/>
            </a:xfrm>
          </p:grpSpPr>
          <p:pic>
            <p:nvPicPr>
              <p:cNvPr id="136" name="Bildschirmfoto 2014-10-20 um 13.18.53.png"/>
              <p:cNvPicPr/>
              <p:nvPr/>
            </p:nvPicPr>
            <p:blipFill>
              <a:blip r:embed="rId5">
                <a:extLst/>
              </a:blip>
              <a:srcRect l="0" t="0" r="39090" b="57309"/>
              <a:stretch>
                <a:fillRect/>
              </a:stretch>
            </p:blipFill>
            <p:spPr>
              <a:xfrm>
                <a:off x="0" y="0"/>
                <a:ext cx="5647507" cy="3520231"/>
              </a:xfrm>
              <a:prstGeom prst="rect">
                <a:avLst/>
              </a:prstGeom>
              <a:ln>
                <a:noFill/>
              </a:ln>
              <a:effectLst/>
            </p:spPr>
          </p:pic>
          <p:pic>
            <p:nvPicPr>
              <p:cNvPr id="135" name=""/>
              <p:cNvPicPr/>
              <p:nvPr/>
            </p:nvPicPr>
            <p:blipFill>
              <a:blip r:embed="rId6">
                <a:extLst/>
              </a:blip>
              <a:stretch>
                <a:fillRect/>
              </a:stretch>
            </p:blipFill>
            <p:spPr>
              <a:xfrm>
                <a:off x="-139700" y="-88900"/>
                <a:ext cx="5926907" cy="3901232"/>
              </a:xfrm>
              <a:prstGeom prst="rect">
                <a:avLst/>
              </a:prstGeom>
              <a:effectLst/>
            </p:spPr>
          </p:pic>
        </p:grpSp>
      </p:gr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title"/>
          </p:nvPr>
        </p:nvSpPr>
        <p:spPr>
          <a:xfrm>
            <a:off x="508000" y="1105664"/>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Aufgaben</a:t>
            </a:r>
          </a:p>
        </p:txBody>
      </p:sp>
      <p:sp>
        <p:nvSpPr>
          <p:cNvPr id="143" name="Shape 143"/>
          <p:cNvSpPr/>
          <p:nvPr>
            <p:ph type="body" idx="1"/>
          </p:nvPr>
        </p:nvSpPr>
        <p:spPr>
          <a:prstGeom prst="rect">
            <a:avLst/>
          </a:prstGeom>
        </p:spPr>
        <p:txBody>
          <a:bodyPr/>
          <a:lstStyle/>
          <a:p>
            <a:pPr lvl="0" marL="0" indent="0" defTabSz="457200">
              <a:spcBef>
                <a:spcPts val="0"/>
              </a:spcBef>
              <a:buSzTx/>
              <a:buNone/>
              <a:defRPr sz="1800">
                <a:solidFill>
                  <a:srgbClr val="000000"/>
                </a:solidFill>
              </a:defRPr>
            </a:pPr>
            <a:r>
              <a:rPr sz="3100">
                <a:latin typeface="+mn-lt"/>
                <a:ea typeface="+mn-ea"/>
                <a:cs typeface="+mn-cs"/>
                <a:sym typeface="Gill Sans Light"/>
              </a:rPr>
              <a:t>Erstellen Sie einen Trickfilm, von max. 1 Minute Länge, zu einem der folgenden Themen:</a:t>
            </a:r>
            <a:endParaRPr sz="3100">
              <a:latin typeface="+mn-lt"/>
              <a:ea typeface="+mn-ea"/>
              <a:cs typeface="+mn-cs"/>
              <a:sym typeface="Gill Sans Light"/>
            </a:endParaRPr>
          </a:p>
          <a:p>
            <a:pPr lvl="0" marL="0" indent="0" defTabSz="457200">
              <a:spcBef>
                <a:spcPts val="0"/>
              </a:spcBef>
              <a:buSzTx/>
              <a:buNone/>
              <a:defRPr sz="1800">
                <a:solidFill>
                  <a:srgbClr val="000000"/>
                </a:solidFill>
              </a:defRPr>
            </a:pPr>
            <a:endParaRPr sz="3100">
              <a:latin typeface="+mn-lt"/>
              <a:ea typeface="+mn-ea"/>
              <a:cs typeface="+mn-cs"/>
              <a:sym typeface="Gill Sans Light"/>
            </a:endParaRPr>
          </a:p>
          <a:p>
            <a:pPr lvl="0" marL="152400" indent="-152400" defTabSz="457200">
              <a:spcBef>
                <a:spcPts val="0"/>
              </a:spcBef>
              <a:buSzPct val="120000"/>
              <a:buChar char="-"/>
              <a:defRPr sz="1800">
                <a:solidFill>
                  <a:srgbClr val="000000"/>
                </a:solidFill>
              </a:defRPr>
            </a:pPr>
            <a:r>
              <a:rPr sz="3100">
                <a:latin typeface="+mn-lt"/>
                <a:ea typeface="+mn-ea"/>
                <a:cs typeface="+mn-cs"/>
                <a:sym typeface="Gill Sans Light"/>
              </a:rPr>
              <a:t>Veranschaulichen Sie ein mathematisches oder naturwissenschaftliches Phänomen.</a:t>
            </a:r>
            <a:endParaRPr sz="3100">
              <a:latin typeface="+mn-lt"/>
              <a:ea typeface="+mn-ea"/>
              <a:cs typeface="+mn-cs"/>
              <a:sym typeface="Gill Sans Light"/>
            </a:endParaRPr>
          </a:p>
          <a:p>
            <a:pPr lvl="0" marL="152400" indent="-152400" defTabSz="457200">
              <a:spcBef>
                <a:spcPts val="1800"/>
              </a:spcBef>
              <a:buSzPct val="120000"/>
              <a:buChar char="-"/>
              <a:defRPr sz="1800">
                <a:solidFill>
                  <a:srgbClr val="000000"/>
                </a:solidFill>
              </a:defRPr>
            </a:pPr>
            <a:r>
              <a:rPr sz="3100">
                <a:latin typeface="+mn-lt"/>
                <a:ea typeface="+mn-ea"/>
                <a:cs typeface="+mn-cs"/>
                <a:sym typeface="Gill Sans Light"/>
              </a:rPr>
              <a:t>Erklären Sie einen komplexen Sachverhalt aus Ihren Fächern mit Hilfe eines Trickfilms.</a:t>
            </a:r>
            <a:endParaRPr sz="3100">
              <a:latin typeface="+mn-lt"/>
              <a:ea typeface="+mn-ea"/>
              <a:cs typeface="+mn-cs"/>
              <a:sym typeface="Gill Sans Light"/>
            </a:endParaRPr>
          </a:p>
          <a:p>
            <a:pPr lvl="0" marL="152400" indent="-152400" defTabSz="457200">
              <a:spcBef>
                <a:spcPts val="1800"/>
              </a:spcBef>
              <a:buSzPct val="120000"/>
              <a:buChar char="-"/>
              <a:defRPr sz="1800">
                <a:solidFill>
                  <a:srgbClr val="000000"/>
                </a:solidFill>
              </a:defRPr>
            </a:pPr>
            <a:r>
              <a:rPr sz="3100">
                <a:latin typeface="+mn-lt"/>
                <a:ea typeface="+mn-ea"/>
                <a:cs typeface="+mn-cs"/>
                <a:sym typeface="Gill Sans Light"/>
              </a:rPr>
              <a:t>Erwecken Sie Gegenstände zum Leben, z.B: Mein Tablet lebt!</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145" name="Shape 145"/>
          <p:cNvSpPr/>
          <p:nvPr>
            <p:ph type="title"/>
          </p:nvPr>
        </p:nvSpPr>
        <p:spPr>
          <a:xfrm>
            <a:off x="171001" y="8846738"/>
            <a:ext cx="11988801" cy="797720"/>
          </a:xfrm>
          <a:prstGeom prst="rect">
            <a:avLst/>
          </a:prstGeom>
        </p:spPr>
        <p:txBody>
          <a:bodyPr/>
          <a:lstStyle/>
          <a:p>
            <a:pPr lvl="0" defTabSz="438150">
              <a:defRPr cap="small" sz="4800"/>
            </a:pPr>
          </a:p>
        </p:txBody>
      </p:sp>
      <p:grpSp>
        <p:nvGrpSpPr>
          <p:cNvPr id="156" name="Group 156"/>
          <p:cNvGrpSpPr/>
          <p:nvPr/>
        </p:nvGrpSpPr>
        <p:grpSpPr>
          <a:xfrm>
            <a:off x="1637131" y="243466"/>
            <a:ext cx="9730537" cy="8941916"/>
            <a:chOff x="-139699" y="0"/>
            <a:chExt cx="9730535" cy="8941915"/>
          </a:xfrm>
        </p:grpSpPr>
        <p:grpSp>
          <p:nvGrpSpPr>
            <p:cNvPr id="148" name="Group 148"/>
            <p:cNvGrpSpPr/>
            <p:nvPr/>
          </p:nvGrpSpPr>
          <p:grpSpPr>
            <a:xfrm>
              <a:off x="-139700" y="919180"/>
              <a:ext cx="9730536" cy="3301295"/>
              <a:chOff x="-139699" y="-88899"/>
              <a:chExt cx="9730535" cy="3301293"/>
            </a:xfrm>
          </p:grpSpPr>
          <p:pic>
            <p:nvPicPr>
              <p:cNvPr id="147" name="Bildschirmfoto 2014-10-20 um 14.20.38.png"/>
              <p:cNvPicPr/>
              <p:nvPr/>
            </p:nvPicPr>
            <p:blipFill>
              <a:blip r:embed="rId2">
                <a:extLst/>
              </a:blip>
              <a:srcRect l="0" t="0" r="0" b="0"/>
              <a:stretch>
                <a:fillRect/>
              </a:stretch>
            </p:blipFill>
            <p:spPr>
              <a:xfrm>
                <a:off x="0" y="0"/>
                <a:ext cx="9451136" cy="2920295"/>
              </a:xfrm>
              <a:prstGeom prst="rect">
                <a:avLst/>
              </a:prstGeom>
              <a:ln>
                <a:noFill/>
              </a:ln>
              <a:effectLst/>
            </p:spPr>
          </p:pic>
          <p:pic>
            <p:nvPicPr>
              <p:cNvPr id="146" name=""/>
              <p:cNvPicPr/>
              <p:nvPr/>
            </p:nvPicPr>
            <p:blipFill>
              <a:blip r:embed="rId3">
                <a:extLst/>
              </a:blip>
              <a:stretch>
                <a:fillRect/>
              </a:stretch>
            </p:blipFill>
            <p:spPr>
              <a:xfrm>
                <a:off x="-139700" y="-88900"/>
                <a:ext cx="9730536" cy="3301294"/>
              </a:xfrm>
              <a:prstGeom prst="rect">
                <a:avLst/>
              </a:prstGeom>
              <a:effectLst/>
            </p:spPr>
          </p:pic>
        </p:grpSp>
        <p:grpSp>
          <p:nvGrpSpPr>
            <p:cNvPr id="151" name="Group 151"/>
            <p:cNvGrpSpPr/>
            <p:nvPr/>
          </p:nvGrpSpPr>
          <p:grpSpPr>
            <a:xfrm>
              <a:off x="-139700" y="4186617"/>
              <a:ext cx="9730536" cy="4755299"/>
              <a:chOff x="-139700" y="-88900"/>
              <a:chExt cx="9730535" cy="4755297"/>
            </a:xfrm>
          </p:grpSpPr>
          <p:pic>
            <p:nvPicPr>
              <p:cNvPr id="150" name="Bildschirmfoto 2014-10-20 um 14.21.01.png"/>
              <p:cNvPicPr/>
              <p:nvPr/>
            </p:nvPicPr>
            <p:blipFill>
              <a:blip r:embed="rId4">
                <a:extLst/>
              </a:blip>
              <a:stretch>
                <a:fillRect/>
              </a:stretch>
            </p:blipFill>
            <p:spPr>
              <a:xfrm>
                <a:off x="0" y="0"/>
                <a:ext cx="9451136" cy="4374298"/>
              </a:xfrm>
              <a:prstGeom prst="rect">
                <a:avLst/>
              </a:prstGeom>
              <a:ln>
                <a:noFill/>
              </a:ln>
              <a:effectLst/>
            </p:spPr>
          </p:pic>
          <p:pic>
            <p:nvPicPr>
              <p:cNvPr id="149" name=""/>
              <p:cNvPicPr/>
              <p:nvPr/>
            </p:nvPicPr>
            <p:blipFill>
              <a:blip r:embed="rId5">
                <a:extLst/>
              </a:blip>
              <a:stretch>
                <a:fillRect/>
              </a:stretch>
            </p:blipFill>
            <p:spPr>
              <a:xfrm>
                <a:off x="-139700" y="-88900"/>
                <a:ext cx="9730536" cy="4755298"/>
              </a:xfrm>
              <a:prstGeom prst="rect">
                <a:avLst/>
              </a:prstGeom>
              <a:effectLst/>
            </p:spPr>
          </p:pic>
        </p:grpSp>
        <p:pic>
          <p:nvPicPr>
            <p:cNvPr id="152" name="Bildschirmfoto 2014-10-20 um 14.23.43.png"/>
            <p:cNvPicPr/>
            <p:nvPr/>
          </p:nvPicPr>
          <p:blipFill>
            <a:blip r:embed="rId6">
              <a:extLst/>
            </a:blip>
            <a:srcRect l="0" t="0" r="0" b="0"/>
            <a:stretch>
              <a:fillRect/>
            </a:stretch>
          </p:blipFill>
          <p:spPr>
            <a:xfrm>
              <a:off x="0" y="-1"/>
              <a:ext cx="9451136" cy="671322"/>
            </a:xfrm>
            <a:prstGeom prst="rect">
              <a:avLst/>
            </a:prstGeom>
            <a:ln w="25400" cap="flat">
              <a:noFill/>
              <a:miter lim="400000"/>
            </a:ln>
            <a:effectLst>
              <a:outerShdw sx="100000" sy="100000" kx="0" ky="0" algn="b" rotWithShape="0" blurRad="38100" dist="38100" dir="2700000">
                <a:srgbClr val="000000">
                  <a:alpha val="25000"/>
                </a:srgbClr>
              </a:outerShdw>
            </a:effectLst>
          </p:spPr>
        </p:pic>
        <p:sp>
          <p:nvSpPr>
            <p:cNvPr id="153" name="Shape 153"/>
            <p:cNvSpPr/>
            <p:nvPr/>
          </p:nvSpPr>
          <p:spPr>
            <a:xfrm>
              <a:off x="0" y="2476011"/>
              <a:ext cx="9451136" cy="702250"/>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sp>
          <p:nvSpPr>
            <p:cNvPr id="154" name="Shape 154"/>
            <p:cNvSpPr/>
            <p:nvPr/>
          </p:nvSpPr>
          <p:spPr>
            <a:xfrm>
              <a:off x="0" y="5681855"/>
              <a:ext cx="9451136" cy="816369"/>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sp>
          <p:nvSpPr>
            <p:cNvPr id="155" name="Shape 155"/>
            <p:cNvSpPr/>
            <p:nvPr/>
          </p:nvSpPr>
          <p:spPr>
            <a:xfrm>
              <a:off x="0" y="7856754"/>
              <a:ext cx="9451136" cy="766848"/>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gr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3.png"/></Relationships>

</file>

<file path=ppt/theme/_rels/theme2.xml.rels><?xml version="1.0" encoding="UTF-8" standalone="yes"?><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xmlns:r="http://schemas.openxmlformats.org/officeDocument/2006/relationships" name="New_Template3">
  <a:themeElements>
    <a:clrScheme name="New_Template3">
      <a:dk1>
        <a:srgbClr val="606060"/>
      </a:dk1>
      <a:lt1>
        <a:srgbClr val="000060"/>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3">
      <a:majorFont>
        <a:latin typeface="Gill Sans Light"/>
        <a:ea typeface="Gill Sans Light"/>
        <a:cs typeface="Gill Sans Light"/>
      </a:majorFont>
      <a:minorFont>
        <a:latin typeface="Gill Sans Light"/>
        <a:ea typeface="Gill Sans Light"/>
        <a:cs typeface="Gill Sans Light"/>
      </a:minorFont>
    </a:fontScheme>
    <a:fmtScheme name="New_Templat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25400" dir="5400000">
              <a:srgbClr val="000000">
                <a:alpha val="60000"/>
              </a:srgbClr>
            </a:outerShdw>
          </a:effectLst>
        </a:effectStyle>
        <a:effectStyle>
          <a:effectLst>
            <a:outerShdw sx="100000" sy="100000" kx="0" ky="0" algn="b" rotWithShape="0" blurRad="50800" dist="25400" dir="54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254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6F6A5A"/>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0606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3">
  <a:themeElements>
    <a:clrScheme name="New_Template3">
      <a:dk1>
        <a:srgbClr val="000000"/>
      </a:dk1>
      <a:lt1>
        <a:srgbClr val="FFFFFF"/>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3">
      <a:majorFont>
        <a:latin typeface="Gill Sans Light"/>
        <a:ea typeface="Gill Sans Light"/>
        <a:cs typeface="Gill Sans Light"/>
      </a:majorFont>
      <a:minorFont>
        <a:latin typeface="Gill Sans Light"/>
        <a:ea typeface="Gill Sans Light"/>
        <a:cs typeface="Gill Sans Light"/>
      </a:minorFont>
    </a:fontScheme>
    <a:fmtScheme name="New_Templat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25400" dir="5400000">
              <a:srgbClr val="000000">
                <a:alpha val="60000"/>
              </a:srgbClr>
            </a:outerShdw>
          </a:effectLst>
        </a:effectStyle>
        <a:effectStyle>
          <a:effectLst>
            <a:outerShdw sx="100000" sy="100000" kx="0" ky="0" algn="b" rotWithShape="0" blurRad="50800" dist="25400" dir="54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254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6F6A5A"/>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0606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