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2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13004800" cy="9753600"/>
  <p:notesSz cx="6858000" cy="9144000"/>
  <p:defaultTextStyle>
    <a:lvl1pPr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1pPr>
    <a:lvl2pPr indent="2286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2pPr>
    <a:lvl3pPr indent="4572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3pPr>
    <a:lvl4pPr indent="6858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4pPr>
    <a:lvl5pPr indent="9144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5pPr>
    <a:lvl6pPr indent="11430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6pPr>
    <a:lvl7pPr indent="13716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7pPr>
    <a:lvl8pPr indent="16002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8pPr>
    <a:lvl9pPr indent="18288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D4553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3D455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06B7E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3D455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06B7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50800" cap="flat">
              <a:noFill/>
              <a:miter lim="400000"/>
            </a:ln>
          </a:left>
          <a:right>
            <a:ln w="50800" cap="flat">
              <a:noFill/>
              <a:miter lim="400000"/>
            </a:ln>
          </a:right>
          <a:top>
            <a:ln w="50800" cap="flat">
              <a:noFill/>
              <a:miter lim="400000"/>
            </a:ln>
          </a:top>
          <a:bottom>
            <a:ln w="50800" cap="flat">
              <a:noFill/>
              <a:miter lim="400000"/>
            </a:ln>
          </a:bottom>
          <a:insideH>
            <a:ln w="50800" cap="flat">
              <a:noFill/>
              <a:miter lim="400000"/>
            </a:ln>
          </a:insideH>
          <a:insideV>
            <a:ln w="508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4" name="Shape 3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44" name="Shape 4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249030" indent="-249030">
              <a:buClr>
                <a:srgbClr val="535353"/>
              </a:buClr>
              <a:buSzPct val="82000"/>
              <a:buChar char="-"/>
              <a:defRPr sz="1800"/>
            </a:pPr>
            <a:r>
              <a:rPr sz="2200"/>
              <a:t>Halterungen ab 30€</a:t>
            </a:r>
            <a:endParaRPr sz="2200"/>
          </a:p>
          <a:p>
            <a:pPr lvl="0" marL="249030" indent="-249030">
              <a:buClr>
                <a:srgbClr val="535353"/>
              </a:buClr>
              <a:buSzPct val="82000"/>
              <a:buChar char="-"/>
              <a:defRPr sz="1800"/>
            </a:pPr>
            <a:r>
              <a:rPr sz="2200"/>
              <a:t>Auf Feststellmöglichkeit achten!</a:t>
            </a:r>
            <a:endParaRPr sz="2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49" name="Shape 4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249030" indent="-249030">
              <a:buClr>
                <a:srgbClr val="535353"/>
              </a:buClr>
              <a:buSzPct val="82000"/>
              <a:buChar char="-"/>
              <a:defRPr sz="1800"/>
            </a:pPr>
            <a:r>
              <a:rPr sz="2200"/>
              <a:t>Nicht alle kostenlos</a:t>
            </a:r>
            <a:endParaRPr sz="2200"/>
          </a:p>
          <a:p>
            <a:pPr lvl="0" marL="249030" indent="-249030">
              <a:buClr>
                <a:srgbClr val="535353"/>
              </a:buClr>
              <a:buSzPct val="82000"/>
              <a:buChar char="-"/>
              <a:defRPr sz="1800"/>
            </a:pPr>
            <a:r>
              <a:rPr sz="2200"/>
              <a:t>Unterschiedliche Anwendungsschwerpunkte (Live Bild, Tutorial, Kollaboration)</a:t>
            </a:r>
            <a:endParaRPr sz="2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60" name="Shape 6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249030" indent="-249030">
              <a:buClr>
                <a:srgbClr val="535353"/>
              </a:buClr>
              <a:buSzPct val="82000"/>
              <a:buChar char="-"/>
              <a:defRPr sz="1800"/>
            </a:pPr>
            <a:r>
              <a:rPr sz="2200"/>
              <a:t>beliebiges Objekt (Heft, AB, Bild, Skulptur, Werkstück, Blume, usw.)</a:t>
            </a:r>
            <a:endParaRPr sz="2200"/>
          </a:p>
          <a:p>
            <a:pPr lvl="0" marL="249030" indent="-249030">
              <a:buClr>
                <a:srgbClr val="535353"/>
              </a:buClr>
              <a:buSzPct val="82000"/>
              <a:buChar char="-"/>
              <a:defRPr sz="1800"/>
            </a:pPr>
            <a:r>
              <a:rPr sz="2200"/>
              <a:t>Farbe</a:t>
            </a:r>
            <a:endParaRPr sz="2200"/>
          </a:p>
          <a:p>
            <a:pPr lvl="0" marL="249030" indent="-249030">
              <a:buClr>
                <a:srgbClr val="535353"/>
              </a:buClr>
              <a:buSzPct val="82000"/>
              <a:buChar char="-"/>
              <a:defRPr sz="1800"/>
            </a:pPr>
            <a:r>
              <a:rPr sz="2200"/>
              <a:t>3-dimensional</a:t>
            </a:r>
            <a:endParaRPr sz="2200"/>
          </a:p>
          <a:p>
            <a:pPr lvl="0" marL="249030" indent="-249030">
              <a:buClr>
                <a:srgbClr val="535353"/>
              </a:buClr>
              <a:buSzPct val="82000"/>
              <a:buChar char="-"/>
              <a:defRPr sz="1800"/>
            </a:pPr>
            <a:r>
              <a:rPr sz="2200"/>
              <a:t>Beschriftung (Board Cam, Stage)</a:t>
            </a:r>
            <a:endParaRPr sz="2200"/>
          </a:p>
          <a:p>
            <a:pPr lvl="0" marL="249030" indent="-249030">
              <a:buClr>
                <a:srgbClr val="535353"/>
              </a:buClr>
              <a:buSzPct val="82000"/>
              <a:buChar char="-"/>
              <a:defRPr sz="1800"/>
            </a:pPr>
            <a:r>
              <a:rPr sz="2200"/>
              <a:t>Fotografieren und Filmen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71" name="Shape 7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249030" indent="-249030">
              <a:buClr>
                <a:srgbClr val="535353"/>
              </a:buClr>
              <a:buSzPct val="82000"/>
              <a:buChar char="-"/>
              <a:defRPr sz="1800"/>
            </a:pPr>
            <a:r>
              <a:rPr sz="2200"/>
              <a:t>Unterrichtsdokumentation</a:t>
            </a:r>
            <a:endParaRPr sz="2200"/>
          </a:p>
          <a:p>
            <a:pPr lvl="0" marL="249030" indent="-249030">
              <a:buClr>
                <a:srgbClr val="535353"/>
              </a:buClr>
              <a:buSzPct val="82000"/>
              <a:buChar char="-"/>
              <a:defRPr sz="1800"/>
            </a:pPr>
            <a:r>
              <a:rPr sz="2200"/>
              <a:t>Schüler-, Gruppenarbeit</a:t>
            </a:r>
            <a:endParaRPr sz="2200"/>
          </a:p>
          <a:p>
            <a:pPr lvl="0" marL="249030" indent="-249030">
              <a:buClr>
                <a:srgbClr val="535353"/>
              </a:buClr>
              <a:buSzPct val="82000"/>
              <a:buChar char="-"/>
              <a:defRPr sz="1800"/>
            </a:pPr>
            <a:r>
              <a:rPr sz="2200"/>
              <a:t>jederzeit abrufbar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85" name="Shape 8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249030" indent="-249030">
              <a:buClr>
                <a:srgbClr val="535353"/>
              </a:buClr>
              <a:buSzPct val="82000"/>
              <a:buChar char="-"/>
              <a:defRPr sz="1800"/>
            </a:pPr>
            <a:r>
              <a:rPr sz="2200"/>
              <a:t>brain storming</a:t>
            </a:r>
            <a:endParaRPr sz="2200"/>
          </a:p>
          <a:p>
            <a:pPr lvl="0" marL="249030" indent="-249030">
              <a:buClr>
                <a:srgbClr val="535353"/>
              </a:buClr>
              <a:buSzPct val="82000"/>
              <a:buChar char="-"/>
              <a:defRPr sz="1800"/>
            </a:pPr>
            <a:r>
              <a:rPr sz="2200"/>
              <a:t>Gruppenarbeit</a:t>
            </a:r>
            <a:endParaRPr sz="2200"/>
          </a:p>
          <a:p>
            <a:pPr lvl="0" marL="249030" indent="-249030">
              <a:buClr>
                <a:srgbClr val="535353"/>
              </a:buClr>
              <a:buSzPct val="82000"/>
              <a:buChar char="-"/>
              <a:defRPr sz="1800"/>
            </a:pPr>
            <a:r>
              <a:rPr sz="2200"/>
              <a:t>über Grenzen hinweg (Erasmus)</a:t>
            </a:r>
            <a:endParaRPr sz="2200"/>
          </a:p>
          <a:p>
            <a:pPr lvl="0" marL="249030" indent="-249030">
              <a:buClr>
                <a:srgbClr val="535353"/>
              </a:buClr>
              <a:buSzPct val="82000"/>
              <a:buChar char="-"/>
              <a:defRPr sz="1800"/>
            </a:pPr>
            <a:r>
              <a:rPr sz="2200"/>
              <a:t>Vorsicht! Gewöhungsphase nötig.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&amp;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355600" y="2044700"/>
            <a:ext cx="12293600" cy="3238500"/>
          </a:xfrm>
          <a:prstGeom prst="rect">
            <a:avLst/>
          </a:prstGeom>
        </p:spPr>
        <p:txBody>
          <a:bodyPr anchor="b"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Titeltext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355600" y="5270500"/>
            <a:ext cx="12293600" cy="12954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1pPr>
            <a:lvl2pPr marL="0" indent="2286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2pPr>
            <a:lvl3pPr marL="0" indent="4572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3pPr>
            <a:lvl4pPr marL="0" indent="6858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4pPr>
            <a:lvl5pPr marL="0" indent="9144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1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2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3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4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5</a:t>
            </a:r>
          </a:p>
        </p:txBody>
      </p:sp>
      <p:pic>
        <p:nvPicPr>
          <p:cNvPr id="7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26998" y="391531"/>
            <a:ext cx="1896116" cy="689498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hape 8"/>
          <p:cNvSpPr/>
          <p:nvPr/>
        </p:nvSpPr>
        <p:spPr>
          <a:xfrm>
            <a:off x="1062905" y="346632"/>
            <a:ext cx="9305738" cy="779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00">
                <a:solidFill>
                  <a:srgbClr val="FFFFFF"/>
                </a:solidFill>
              </a:rPr>
              <a:t>Landesakademie für Fortbildung und Personalentwicklung an Schulen</a:t>
            </a:r>
            <a:endParaRPr sz="22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>
            <p:ph type="title"/>
          </p:nvPr>
        </p:nvSpPr>
        <p:spPr>
          <a:xfrm>
            <a:off x="1270000" y="6908800"/>
            <a:ext cx="10464800" cy="1282700"/>
          </a:xfrm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Titeltext</a:t>
            </a:r>
          </a:p>
        </p:txBody>
      </p:sp>
      <p:sp>
        <p:nvSpPr>
          <p:cNvPr id="11" name="Shape 11"/>
          <p:cNvSpPr/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1pPr>
            <a:lvl2pPr marL="0" indent="2286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2pPr>
            <a:lvl3pPr marL="0" indent="4572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3pPr>
            <a:lvl4pPr marL="0" indent="6858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4pPr>
            <a:lvl5pPr marL="0" indent="9144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1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2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3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4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5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- Mi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355600" y="3251200"/>
            <a:ext cx="12293600" cy="3238500"/>
          </a:xfrm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Titeltext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>
            <p:ph type="title"/>
          </p:nvPr>
        </p:nvSpPr>
        <p:spPr>
          <a:xfrm>
            <a:off x="355600" y="1016000"/>
            <a:ext cx="5892800" cy="3886200"/>
          </a:xfrm>
          <a:prstGeom prst="rect">
            <a:avLst/>
          </a:prstGeom>
        </p:spPr>
        <p:txBody>
          <a:bodyPr anchor="b"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Titeltext</a:t>
            </a:r>
          </a:p>
        </p:txBody>
      </p:sp>
      <p:sp>
        <p:nvSpPr>
          <p:cNvPr id="16" name="Shape 16"/>
          <p:cNvSpPr/>
          <p:nvPr>
            <p:ph type="body" idx="1"/>
          </p:nvPr>
        </p:nvSpPr>
        <p:spPr>
          <a:xfrm>
            <a:off x="355600" y="4889500"/>
            <a:ext cx="5892800" cy="38862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1pPr>
            <a:lvl2pPr marL="0" indent="2286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2pPr>
            <a:lvl3pPr marL="0" indent="4572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3pPr>
            <a:lvl4pPr marL="0" indent="6858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4pPr>
            <a:lvl5pPr marL="0" indent="9144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1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2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3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4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5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- O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Titeltext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&amp;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Titeltext</a:t>
            </a:r>
          </a:p>
        </p:txBody>
      </p:sp>
      <p:sp>
        <p:nvSpPr>
          <p:cNvPr id="21" name="Shape 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Textebene 1</a:t>
            </a:r>
            <a:endParaRPr sz="46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Textebene 2</a:t>
            </a:r>
            <a:endParaRPr sz="46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Textebene 3</a:t>
            </a:r>
            <a:endParaRPr sz="46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Textebene 4</a:t>
            </a:r>
            <a:endParaRPr sz="46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Textebene 5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, Aufzählung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Titeltext</a:t>
            </a:r>
          </a:p>
        </p:txBody>
      </p:sp>
      <p:sp>
        <p:nvSpPr>
          <p:cNvPr id="24" name="Shape 24"/>
          <p:cNvSpPr/>
          <p:nvPr>
            <p:ph type="body" idx="1"/>
          </p:nvPr>
        </p:nvSpPr>
        <p:spPr>
          <a:xfrm>
            <a:off x="355600" y="2730500"/>
            <a:ext cx="5892800" cy="6299200"/>
          </a:xfrm>
          <a:prstGeom prst="rect">
            <a:avLst/>
          </a:prstGeom>
        </p:spPr>
        <p:txBody>
          <a:bodyPr/>
          <a:lstStyle>
            <a:lvl1pPr marL="431800" indent="-431800">
              <a:lnSpc>
                <a:spcPct val="100000"/>
              </a:lnSpc>
              <a:spcBef>
                <a:spcPts val="3800"/>
              </a:spcBef>
              <a:defRPr sz="3800"/>
            </a:lvl1pPr>
            <a:lvl2pPr marL="863600" indent="-431800">
              <a:lnSpc>
                <a:spcPct val="100000"/>
              </a:lnSpc>
              <a:spcBef>
                <a:spcPts val="3800"/>
              </a:spcBef>
              <a:defRPr sz="3800"/>
            </a:lvl2pPr>
            <a:lvl3pPr marL="1295400" indent="-431800">
              <a:lnSpc>
                <a:spcPct val="100000"/>
              </a:lnSpc>
              <a:spcBef>
                <a:spcPts val="3800"/>
              </a:spcBef>
              <a:defRPr sz="3800"/>
            </a:lvl3pPr>
            <a:lvl4pPr marL="1727200" indent="-431800">
              <a:lnSpc>
                <a:spcPct val="100000"/>
              </a:lnSpc>
              <a:spcBef>
                <a:spcPts val="3800"/>
              </a:spcBef>
              <a:defRPr sz="3800"/>
            </a:lvl4pPr>
            <a:lvl5pPr marL="2159000" indent="-431800">
              <a:lnSpc>
                <a:spcPct val="100000"/>
              </a:lnSpc>
              <a:spcBef>
                <a:spcPts val="3800"/>
              </a:spcBef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1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2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3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4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Textebene 5</a:t>
            </a:r>
          </a:p>
        </p:txBody>
      </p:sp>
      <p:pic>
        <p:nvPicPr>
          <p:cNvPr id="25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26998" y="391531"/>
            <a:ext cx="1896116" cy="689498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Shape 26"/>
          <p:cNvSpPr/>
          <p:nvPr/>
        </p:nvSpPr>
        <p:spPr>
          <a:xfrm>
            <a:off x="1062905" y="346632"/>
            <a:ext cx="9305738" cy="779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00">
                <a:solidFill>
                  <a:srgbClr val="FFFFFF"/>
                </a:solidFill>
              </a:rPr>
              <a:t>Landesakademie für Fortbildung und Personalentwicklung an Schulen</a:t>
            </a:r>
            <a:endParaRPr sz="22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>
            <p:ph type="body" idx="1"/>
          </p:nvPr>
        </p:nvSpPr>
        <p:spPr>
          <a:xfrm>
            <a:off x="762000" y="762000"/>
            <a:ext cx="11468100" cy="82169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Textebene 1</a:t>
            </a:r>
            <a:endParaRPr sz="46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Textebene 2</a:t>
            </a:r>
            <a:endParaRPr sz="46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Textebene 3</a:t>
            </a:r>
            <a:endParaRPr sz="46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Textebene 4</a:t>
            </a:r>
            <a:endParaRPr sz="46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Textebene 5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3 Stü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355600" y="254000"/>
            <a:ext cx="122936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Titeltext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355600" y="2730500"/>
            <a:ext cx="12293600" cy="629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Textebene 1</a:t>
            </a:r>
            <a:endParaRPr sz="46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Textebene 2</a:t>
            </a:r>
            <a:endParaRPr sz="46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Textebene 3</a:t>
            </a:r>
            <a:endParaRPr sz="46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Textebene 4</a:t>
            </a:r>
            <a:endParaRPr sz="46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Textebene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spd="med" advClick="1"/>
  <p:txStyles>
    <p:titleStyle>
      <a:lvl1pPr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1pPr>
      <a:lvl2pPr indent="2286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2pPr>
      <a:lvl3pPr indent="4572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3pPr>
      <a:lvl4pPr indent="6858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4pPr>
      <a:lvl5pPr indent="9144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5pPr>
      <a:lvl6pPr indent="11430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6pPr>
      <a:lvl7pPr indent="13716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7pPr>
      <a:lvl8pPr indent="16002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8pPr>
      <a:lvl9pPr indent="18288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9pPr>
    </p:titleStyle>
    <p:bodyStyle>
      <a:lvl1pPr marL="5207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1pPr>
      <a:lvl2pPr marL="10414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2pPr>
      <a:lvl3pPr marL="15621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3pPr>
      <a:lvl4pPr marL="20828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4pPr>
      <a:lvl5pPr marL="26035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5pPr>
      <a:lvl6pPr marL="31242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6pPr>
      <a:lvl7pPr marL="36449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7pPr>
      <a:lvl8pPr marL="41656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8pPr>
      <a:lvl9pPr marL="46863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2.jpeg"/><Relationship Id="rId5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>
            <p:ph type="title"/>
          </p:nvPr>
        </p:nvSpPr>
        <p:spPr>
          <a:xfrm>
            <a:off x="355600" y="2051050"/>
            <a:ext cx="12293600" cy="3238500"/>
          </a:xfrm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Das iPad als dokumentenkamera</a:t>
            </a:r>
          </a:p>
        </p:txBody>
      </p:sp>
      <p:sp>
        <p:nvSpPr>
          <p:cNvPr id="37" name="Shape 3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Halterungen</a:t>
            </a:r>
          </a:p>
        </p:txBody>
      </p:sp>
      <p:pic>
        <p:nvPicPr>
          <p:cNvPr id="40" name="67A18D9D-5CFB-4030-8667-56B11609EB4B-L0-001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36637" y="2839117"/>
            <a:ext cx="4252597" cy="6081966"/>
          </a:xfrm>
          <a:prstGeom prst="rect">
            <a:avLst/>
          </a:prstGeom>
          <a:ln w="12700">
            <a:miter lim="400000"/>
          </a:ln>
        </p:spPr>
      </p:pic>
      <p:pic>
        <p:nvPicPr>
          <p:cNvPr id="41" name="6ABE4EBD-62C9-4F0E-BEBF-DFEBFCCA46F2-L0-001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2962" y="2522998"/>
            <a:ext cx="6189637" cy="6189637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pasted-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841119" y="4595221"/>
            <a:ext cx="3695701" cy="3695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Apps</a:t>
            </a:r>
          </a:p>
        </p:txBody>
      </p:sp>
      <p:pic>
        <p:nvPicPr>
          <p:cNvPr id="47" name="DD852423-FBD8-45A5-8216-93E00343183D-L0-001.png"/>
          <p:cNvPicPr/>
          <p:nvPr/>
        </p:nvPicPr>
        <p:blipFill>
          <a:blip r:embed="rId3">
            <a:extLst/>
          </a:blip>
          <a:srcRect l="26570" t="18925" r="26570" b="20976"/>
          <a:stretch>
            <a:fillRect/>
          </a:stretch>
        </p:blipFill>
        <p:spPr>
          <a:xfrm>
            <a:off x="3551832" y="2587093"/>
            <a:ext cx="5901126" cy="56762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3"/>
          <p:cNvGrpSpPr/>
          <p:nvPr/>
        </p:nvGrpSpPr>
        <p:grpSpPr>
          <a:xfrm>
            <a:off x="4116668" y="2359895"/>
            <a:ext cx="6567813" cy="5033810"/>
            <a:chOff x="-88900" y="-50800"/>
            <a:chExt cx="6567812" cy="5033809"/>
          </a:xfrm>
        </p:grpSpPr>
        <p:pic>
          <p:nvPicPr>
            <p:cNvPr id="52" name="08034357-D744-42F2-B5C2-EB47814F7EC1-L0-001.png"/>
            <p:cNvPicPr/>
            <p:nvPr/>
          </p:nvPicPr>
          <p:blipFill>
            <a:blip r:embed="rId3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6390013" cy="479251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1" name="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88900" y="-50800"/>
              <a:ext cx="6567813" cy="5033810"/>
            </a:xfrm>
            <a:prstGeom prst="rect">
              <a:avLst/>
            </a:prstGeom>
            <a:effectLst/>
          </p:spPr>
        </p:pic>
      </p:grpSp>
      <p:sp>
        <p:nvSpPr>
          <p:cNvPr id="54" name="Shape 5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Live cam</a:t>
            </a:r>
          </a:p>
        </p:txBody>
      </p:sp>
      <p:sp>
        <p:nvSpPr>
          <p:cNvPr id="55" name="Shape 5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Kamera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Board Cam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Stage Pro</a:t>
            </a:r>
          </a:p>
        </p:txBody>
      </p:sp>
      <p:grpSp>
        <p:nvGrpSpPr>
          <p:cNvPr id="58" name="Group 58"/>
          <p:cNvGrpSpPr/>
          <p:nvPr/>
        </p:nvGrpSpPr>
        <p:grpSpPr>
          <a:xfrm>
            <a:off x="5928513" y="4261302"/>
            <a:ext cx="6569223" cy="5034867"/>
            <a:chOff x="-88900" y="-50800"/>
            <a:chExt cx="6569221" cy="5034865"/>
          </a:xfrm>
        </p:grpSpPr>
        <p:pic>
          <p:nvPicPr>
            <p:cNvPr id="57" name="A8315F81-FF2A-4B5D-A638-91A7D7EB79F9-L0-001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6391422" cy="479356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6" name="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-88900" y="-50800"/>
              <a:ext cx="6569222" cy="503486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Lehrfilme erstellen</a:t>
            </a:r>
          </a:p>
        </p:txBody>
      </p:sp>
      <p:sp>
        <p:nvSpPr>
          <p:cNvPr id="63" name="Shape 6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Doceri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Explain Everything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Show Me</a:t>
            </a:r>
          </a:p>
        </p:txBody>
      </p:sp>
      <p:grpSp>
        <p:nvGrpSpPr>
          <p:cNvPr id="66" name="Group 66"/>
          <p:cNvGrpSpPr/>
          <p:nvPr/>
        </p:nvGrpSpPr>
        <p:grpSpPr>
          <a:xfrm>
            <a:off x="4444236" y="2437561"/>
            <a:ext cx="6360705" cy="4878478"/>
            <a:chOff x="-88900" y="-50800"/>
            <a:chExt cx="6360703" cy="4878477"/>
          </a:xfrm>
        </p:grpSpPr>
        <p:pic>
          <p:nvPicPr>
            <p:cNvPr id="65" name="0C7EFB35-46A8-44C1-BB13-F2D857E235C9-L0-001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182904" cy="463717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4" name="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88900" y="-50800"/>
              <a:ext cx="6360704" cy="4878478"/>
            </a:xfrm>
            <a:prstGeom prst="rect">
              <a:avLst/>
            </a:prstGeom>
            <a:effectLst/>
          </p:spPr>
        </p:pic>
      </p:grpSp>
      <p:grpSp>
        <p:nvGrpSpPr>
          <p:cNvPr id="69" name="Group 69"/>
          <p:cNvGrpSpPr/>
          <p:nvPr/>
        </p:nvGrpSpPr>
        <p:grpSpPr>
          <a:xfrm>
            <a:off x="6110261" y="4475292"/>
            <a:ext cx="6119783" cy="4697788"/>
            <a:chOff x="-88900" y="-50800"/>
            <a:chExt cx="6119781" cy="4697786"/>
          </a:xfrm>
        </p:grpSpPr>
        <p:pic>
          <p:nvPicPr>
            <p:cNvPr id="68" name="925B96C8-DB14-4178-827A-9AF4812C7A8E-L0-001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941982" cy="445648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7" name="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-88900" y="-50800"/>
              <a:ext cx="6119782" cy="4697787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Kollaborieren</a:t>
            </a:r>
          </a:p>
        </p:txBody>
      </p:sp>
      <p:sp>
        <p:nvSpPr>
          <p:cNvPr id="74" name="Shape 7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Talkboard 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BaiBoard 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Smart Board</a:t>
            </a:r>
          </a:p>
        </p:txBody>
      </p:sp>
      <p:grpSp>
        <p:nvGrpSpPr>
          <p:cNvPr id="77" name="Group 77"/>
          <p:cNvGrpSpPr/>
          <p:nvPr/>
        </p:nvGrpSpPr>
        <p:grpSpPr>
          <a:xfrm>
            <a:off x="4683750" y="2326719"/>
            <a:ext cx="6195864" cy="4754848"/>
            <a:chOff x="-88900" y="-50800"/>
            <a:chExt cx="6195862" cy="4754846"/>
          </a:xfrm>
        </p:grpSpPr>
        <p:pic>
          <p:nvPicPr>
            <p:cNvPr id="76" name="94138C75-F717-434F-8A33-5C252834E366-L0-001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018063" cy="451354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5" name="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88900" y="-50800"/>
              <a:ext cx="6195863" cy="4754847"/>
            </a:xfrm>
            <a:prstGeom prst="rect">
              <a:avLst/>
            </a:prstGeom>
            <a:effectLst/>
          </p:spPr>
        </p:pic>
      </p:grpSp>
      <p:grpSp>
        <p:nvGrpSpPr>
          <p:cNvPr id="80" name="Group 80"/>
          <p:cNvGrpSpPr/>
          <p:nvPr/>
        </p:nvGrpSpPr>
        <p:grpSpPr>
          <a:xfrm>
            <a:off x="6861206" y="4927888"/>
            <a:ext cx="5774602" cy="4438902"/>
            <a:chOff x="-88900" y="-50800"/>
            <a:chExt cx="5774601" cy="4438900"/>
          </a:xfrm>
        </p:grpSpPr>
        <p:pic>
          <p:nvPicPr>
            <p:cNvPr id="79" name="CFDFF4B0-B4D3-4351-B4D1-A981CD250F6A-L0-001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596802" cy="41976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8" name="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-88900" y="-50800"/>
              <a:ext cx="5774602" cy="4438901"/>
            </a:xfrm>
            <a:prstGeom prst="rect">
              <a:avLst/>
            </a:prstGeom>
            <a:effectLst/>
          </p:spPr>
        </p:pic>
      </p:grpSp>
      <p:grpSp>
        <p:nvGrpSpPr>
          <p:cNvPr id="83" name="Group 83"/>
          <p:cNvGrpSpPr/>
          <p:nvPr/>
        </p:nvGrpSpPr>
        <p:grpSpPr>
          <a:xfrm>
            <a:off x="3586622" y="3965974"/>
            <a:ext cx="4163417" cy="5555456"/>
            <a:chOff x="-88900" y="-50800"/>
            <a:chExt cx="4163416" cy="5555454"/>
          </a:xfrm>
        </p:grpSpPr>
        <p:pic>
          <p:nvPicPr>
            <p:cNvPr id="82" name="58846F77-1084-474F-8815-A521251AE7A0-L0-001.png"/>
            <p:cNvPicPr/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3985617" cy="531415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81" name=""/>
            <p:cNvPicPr/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-88900" y="-50800"/>
              <a:ext cx="4163417" cy="5555455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presetClass="entr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3" grpId="3"/>
      <p:bldP build="whole" bldLvl="1" animBg="1" rev="0" advAuto="0" spid="77" grpId="1"/>
      <p:bldP build="whole" bldLvl="1" animBg="1" rev="0" advAuto="0" spid="80" grpId="2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